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383" r:id="rId2"/>
    <p:sldId id="358" r:id="rId3"/>
    <p:sldId id="384" r:id="rId4"/>
    <p:sldId id="385" r:id="rId5"/>
    <p:sldId id="374" r:id="rId6"/>
    <p:sldId id="382" r:id="rId7"/>
    <p:sldId id="375" r:id="rId8"/>
    <p:sldId id="381" r:id="rId9"/>
    <p:sldId id="379" r:id="rId10"/>
    <p:sldId id="365" r:id="rId11"/>
    <p:sldId id="380" r:id="rId12"/>
    <p:sldId id="362" r:id="rId13"/>
    <p:sldId id="376" r:id="rId14"/>
    <p:sldId id="371" r:id="rId15"/>
    <p:sldId id="386" r:id="rId16"/>
    <p:sldId id="387" r:id="rId17"/>
    <p:sldId id="388"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CC66FF"/>
    <a:srgbClr val="0080FF"/>
    <a:srgbClr val="FF0080"/>
    <a:srgbClr val="FFCC66"/>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52" autoAdjust="0"/>
    <p:restoredTop sz="99029" autoAdjust="0"/>
  </p:normalViewPr>
  <p:slideViewPr>
    <p:cSldViewPr snapToGrid="0" snapToObjects="1">
      <p:cViewPr varScale="1">
        <p:scale>
          <a:sx n="114" d="100"/>
          <a:sy n="114" d="100"/>
        </p:scale>
        <p:origin x="190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B384B01-06A4-4343-A81C-CBA6555015EC}"/>
    <pc:docChg chg="modSld">
      <pc:chgData name="" userId="" providerId="" clId="Web-{8B384B01-06A4-4343-A81C-CBA6555015EC}" dt="2018-04-12T19:22:09.158" v="59"/>
      <pc:docMkLst>
        <pc:docMk/>
      </pc:docMkLst>
      <pc:sldChg chg="modSp">
        <pc:chgData name="" userId="" providerId="" clId="Web-{8B384B01-06A4-4343-A81C-CBA6555015EC}" dt="2018-04-12T19:22:09.143" v="58"/>
        <pc:sldMkLst>
          <pc:docMk/>
          <pc:sldMk cId="426822178" sldId="388"/>
        </pc:sldMkLst>
        <pc:spChg chg="mod">
          <ac:chgData name="" userId="" providerId="" clId="Web-{8B384B01-06A4-4343-A81C-CBA6555015EC}" dt="2018-04-12T19:22:09.143" v="58"/>
          <ac:spMkLst>
            <pc:docMk/>
            <pc:sldMk cId="426822178" sldId="388"/>
            <ac:spMk id="3" creationId="{00000000-0000-0000-0000-000000000000}"/>
          </ac:spMkLst>
        </pc:spChg>
      </pc:sldChg>
    </pc:docChg>
  </pc:docChgLst>
  <pc:docChgLst>
    <pc:chgData clId="Web-{38F90924-6D2B-4AF8-9FDE-C208CC85CBE9}"/>
    <pc:docChg chg="modSld">
      <pc:chgData name="" userId="" providerId="" clId="Web-{38F90924-6D2B-4AF8-9FDE-C208CC85CBE9}" dt="2018-04-12T19:36:56.521" v="5"/>
      <pc:docMkLst>
        <pc:docMk/>
      </pc:docMkLst>
      <pc:sldChg chg="modSp">
        <pc:chgData name="" userId="" providerId="" clId="Web-{38F90924-6D2B-4AF8-9FDE-C208CC85CBE9}" dt="2018-04-12T19:36:56.521" v="4"/>
        <pc:sldMkLst>
          <pc:docMk/>
          <pc:sldMk cId="426822178" sldId="388"/>
        </pc:sldMkLst>
        <pc:spChg chg="mod">
          <ac:chgData name="" userId="" providerId="" clId="Web-{38F90924-6D2B-4AF8-9FDE-C208CC85CBE9}" dt="2018-04-12T19:36:56.521" v="4"/>
          <ac:spMkLst>
            <pc:docMk/>
            <pc:sldMk cId="426822178" sldId="388"/>
            <ac:spMk id="3" creationId="{00000000-0000-0000-0000-000000000000}"/>
          </ac:spMkLst>
        </pc:spChg>
      </pc:sldChg>
    </pc:docChg>
  </pc:docChgLst>
  <pc:docChgLst>
    <pc:chgData clId="Web-{2D278570-7AFD-4D07-8B39-1AFFA2B519DA}"/>
    <pc:docChg chg="modSld">
      <pc:chgData name="" userId="" providerId="" clId="Web-{2D278570-7AFD-4D07-8B39-1AFFA2B519DA}" dt="2018-06-04T10:42:14.818" v="3" actId="20577"/>
      <pc:docMkLst>
        <pc:docMk/>
      </pc:docMkLst>
      <pc:sldChg chg="modSp">
        <pc:chgData name="" userId="" providerId="" clId="Web-{2D278570-7AFD-4D07-8B39-1AFFA2B519DA}" dt="2018-06-04T10:42:14.802" v="2" actId="20577"/>
        <pc:sldMkLst>
          <pc:docMk/>
          <pc:sldMk cId="2355043446" sldId="382"/>
        </pc:sldMkLst>
        <pc:spChg chg="mod">
          <ac:chgData name="" userId="" providerId="" clId="Web-{2D278570-7AFD-4D07-8B39-1AFFA2B519DA}" dt="2018-06-04T10:42:14.802" v="2" actId="20577"/>
          <ac:spMkLst>
            <pc:docMk/>
            <pc:sldMk cId="2355043446" sldId="382"/>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F23146-FBCD-43EB-9B29-3217CB115105}" type="doc">
      <dgm:prSet loTypeId="urn:microsoft.com/office/officeart/2005/8/layout/process1" loCatId="process" qsTypeId="urn:microsoft.com/office/officeart/2005/8/quickstyle/simple5" qsCatId="simple" csTypeId="urn:microsoft.com/office/officeart/2005/8/colors/accent1_2" csCatId="accent1" phldr="1"/>
      <dgm:spPr/>
    </dgm:pt>
    <dgm:pt modelId="{7FC8C5B4-0252-4A99-9BA1-3F34D8A11E09}">
      <dgm:prSet phldrT="[Text]"/>
      <dgm:spPr/>
      <dgm:t>
        <a:bodyPr/>
        <a:lstStyle/>
        <a:p>
          <a:r>
            <a:rPr lang="en-US" b="1" dirty="0">
              <a:solidFill>
                <a:schemeClr val="tx1"/>
              </a:solidFill>
            </a:rPr>
            <a:t>Instructed/ imitated</a:t>
          </a:r>
        </a:p>
      </dgm:t>
    </dgm:pt>
    <dgm:pt modelId="{65338E24-537C-476A-8134-C11F38AA0320}" type="parTrans" cxnId="{6B481880-DDE3-4E2D-B35E-0663ADC909E3}">
      <dgm:prSet/>
      <dgm:spPr/>
      <dgm:t>
        <a:bodyPr/>
        <a:lstStyle/>
        <a:p>
          <a:endParaRPr lang="en-US"/>
        </a:p>
      </dgm:t>
    </dgm:pt>
    <dgm:pt modelId="{737E204C-BF40-4F20-8C2A-51F22580DA23}" type="sibTrans" cxnId="{6B481880-DDE3-4E2D-B35E-0663ADC909E3}">
      <dgm:prSet/>
      <dgm:spPr/>
      <dgm:t>
        <a:bodyPr/>
        <a:lstStyle/>
        <a:p>
          <a:endParaRPr lang="en-US"/>
        </a:p>
      </dgm:t>
    </dgm:pt>
    <dgm:pt modelId="{838A6F5F-37AF-442F-B98E-C2F1388FDC32}">
      <dgm:prSet phldrT="[Text]"/>
      <dgm:spPr/>
      <dgm:t>
        <a:bodyPr/>
        <a:lstStyle/>
        <a:p>
          <a:r>
            <a:rPr lang="en-US" dirty="0"/>
            <a:t>Procedural</a:t>
          </a:r>
        </a:p>
      </dgm:t>
    </dgm:pt>
    <dgm:pt modelId="{8F642E04-FA1F-483F-B6C1-900435404A2F}" type="parTrans" cxnId="{19B933B6-90CE-43CF-9CE0-549567771E5B}">
      <dgm:prSet/>
      <dgm:spPr/>
      <dgm:t>
        <a:bodyPr/>
        <a:lstStyle/>
        <a:p>
          <a:endParaRPr lang="en-US"/>
        </a:p>
      </dgm:t>
    </dgm:pt>
    <dgm:pt modelId="{3AB2D1C4-7649-48F7-AB73-56D01510D48C}" type="sibTrans" cxnId="{19B933B6-90CE-43CF-9CE0-549567771E5B}">
      <dgm:prSet/>
      <dgm:spPr/>
      <dgm:t>
        <a:bodyPr/>
        <a:lstStyle/>
        <a:p>
          <a:endParaRPr lang="en-US"/>
        </a:p>
      </dgm:t>
    </dgm:pt>
    <dgm:pt modelId="{C5B8B77E-9E58-428E-A6C1-A789E4783615}">
      <dgm:prSet phldrT="[Text]"/>
      <dgm:spPr/>
      <dgm:t>
        <a:bodyPr/>
        <a:lstStyle/>
        <a:p>
          <a:r>
            <a:rPr lang="en-US" dirty="0"/>
            <a:t>Automatic</a:t>
          </a:r>
        </a:p>
      </dgm:t>
    </dgm:pt>
    <dgm:pt modelId="{BDE9D80E-6DF4-4355-8E45-55A468DE8D03}" type="parTrans" cxnId="{602E5A1B-F8E4-42E9-B72F-4800FBA5BE8A}">
      <dgm:prSet/>
      <dgm:spPr/>
      <dgm:t>
        <a:bodyPr/>
        <a:lstStyle/>
        <a:p>
          <a:endParaRPr lang="en-US"/>
        </a:p>
      </dgm:t>
    </dgm:pt>
    <dgm:pt modelId="{0055B547-B0EA-4BAC-90D1-554A0FBE4C48}" type="sibTrans" cxnId="{602E5A1B-F8E4-42E9-B72F-4800FBA5BE8A}">
      <dgm:prSet/>
      <dgm:spPr/>
      <dgm:t>
        <a:bodyPr/>
        <a:lstStyle/>
        <a:p>
          <a:endParaRPr lang="en-US"/>
        </a:p>
      </dgm:t>
    </dgm:pt>
    <dgm:pt modelId="{A5D7CBEF-33D7-46EA-BD15-A5B360E71743}" type="pres">
      <dgm:prSet presAssocID="{03F23146-FBCD-43EB-9B29-3217CB115105}" presName="Name0" presStyleCnt="0">
        <dgm:presLayoutVars>
          <dgm:dir/>
          <dgm:resizeHandles val="exact"/>
        </dgm:presLayoutVars>
      </dgm:prSet>
      <dgm:spPr/>
    </dgm:pt>
    <dgm:pt modelId="{D2F1263F-0AFC-46AB-8D02-4952C9A8F5D8}" type="pres">
      <dgm:prSet presAssocID="{7FC8C5B4-0252-4A99-9BA1-3F34D8A11E09}" presName="node" presStyleLbl="node1" presStyleIdx="0" presStyleCnt="3" custAng="0">
        <dgm:presLayoutVars>
          <dgm:bulletEnabled val="1"/>
        </dgm:presLayoutVars>
      </dgm:prSet>
      <dgm:spPr/>
    </dgm:pt>
    <dgm:pt modelId="{BBA784DE-326E-48CB-B3EA-CED3584E4B8C}" type="pres">
      <dgm:prSet presAssocID="{737E204C-BF40-4F20-8C2A-51F22580DA23}" presName="sibTrans" presStyleLbl="sibTrans2D1" presStyleIdx="0" presStyleCnt="2"/>
      <dgm:spPr/>
    </dgm:pt>
    <dgm:pt modelId="{B1270B6B-D3B5-44E5-B716-164DF2C86F8C}" type="pres">
      <dgm:prSet presAssocID="{737E204C-BF40-4F20-8C2A-51F22580DA23}" presName="connectorText" presStyleLbl="sibTrans2D1" presStyleIdx="0" presStyleCnt="2"/>
      <dgm:spPr/>
    </dgm:pt>
    <dgm:pt modelId="{457FDBFC-0404-430A-B744-0578DC5BEB75}" type="pres">
      <dgm:prSet presAssocID="{838A6F5F-37AF-442F-B98E-C2F1388FDC32}" presName="node" presStyleLbl="node1" presStyleIdx="1" presStyleCnt="3">
        <dgm:presLayoutVars>
          <dgm:bulletEnabled val="1"/>
        </dgm:presLayoutVars>
      </dgm:prSet>
      <dgm:spPr/>
    </dgm:pt>
    <dgm:pt modelId="{DDA47EB1-5F8D-42F5-8CB2-5B9DC7A8263F}" type="pres">
      <dgm:prSet presAssocID="{3AB2D1C4-7649-48F7-AB73-56D01510D48C}" presName="sibTrans" presStyleLbl="sibTrans2D1" presStyleIdx="1" presStyleCnt="2"/>
      <dgm:spPr/>
    </dgm:pt>
    <dgm:pt modelId="{07371D47-F677-47C8-9D52-B976D8DCEA6D}" type="pres">
      <dgm:prSet presAssocID="{3AB2D1C4-7649-48F7-AB73-56D01510D48C}" presName="connectorText" presStyleLbl="sibTrans2D1" presStyleIdx="1" presStyleCnt="2"/>
      <dgm:spPr/>
    </dgm:pt>
    <dgm:pt modelId="{5C9B36E6-E72C-482A-9158-00B410419DCD}" type="pres">
      <dgm:prSet presAssocID="{C5B8B77E-9E58-428E-A6C1-A789E4783615}" presName="node" presStyleLbl="node1" presStyleIdx="2" presStyleCnt="3">
        <dgm:presLayoutVars>
          <dgm:bulletEnabled val="1"/>
        </dgm:presLayoutVars>
      </dgm:prSet>
      <dgm:spPr/>
    </dgm:pt>
  </dgm:ptLst>
  <dgm:cxnLst>
    <dgm:cxn modelId="{15A06909-1F75-4E5E-90ED-9C1BB452810D}" type="presOf" srcId="{3AB2D1C4-7649-48F7-AB73-56D01510D48C}" destId="{DDA47EB1-5F8D-42F5-8CB2-5B9DC7A8263F}" srcOrd="0" destOrd="0" presId="urn:microsoft.com/office/officeart/2005/8/layout/process1"/>
    <dgm:cxn modelId="{C68E0B15-9628-445A-A383-37220F116D5C}" type="presOf" srcId="{737E204C-BF40-4F20-8C2A-51F22580DA23}" destId="{BBA784DE-326E-48CB-B3EA-CED3584E4B8C}" srcOrd="0" destOrd="0" presId="urn:microsoft.com/office/officeart/2005/8/layout/process1"/>
    <dgm:cxn modelId="{45E26C17-CBE1-4EB1-A0CC-E9381B8DA059}" type="presOf" srcId="{3AB2D1C4-7649-48F7-AB73-56D01510D48C}" destId="{07371D47-F677-47C8-9D52-B976D8DCEA6D}" srcOrd="1" destOrd="0" presId="urn:microsoft.com/office/officeart/2005/8/layout/process1"/>
    <dgm:cxn modelId="{602E5A1B-F8E4-42E9-B72F-4800FBA5BE8A}" srcId="{03F23146-FBCD-43EB-9B29-3217CB115105}" destId="{C5B8B77E-9E58-428E-A6C1-A789E4783615}" srcOrd="2" destOrd="0" parTransId="{BDE9D80E-6DF4-4355-8E45-55A468DE8D03}" sibTransId="{0055B547-B0EA-4BAC-90D1-554A0FBE4C48}"/>
    <dgm:cxn modelId="{81BA5F2A-3260-4DDD-A8E0-05C1F3B29ACF}" type="presOf" srcId="{737E204C-BF40-4F20-8C2A-51F22580DA23}" destId="{B1270B6B-D3B5-44E5-B716-164DF2C86F8C}" srcOrd="1" destOrd="0" presId="urn:microsoft.com/office/officeart/2005/8/layout/process1"/>
    <dgm:cxn modelId="{8D1DAA3F-374A-44AA-808C-FABF85A65B0E}" type="presOf" srcId="{03F23146-FBCD-43EB-9B29-3217CB115105}" destId="{A5D7CBEF-33D7-46EA-BD15-A5B360E71743}" srcOrd="0" destOrd="0" presId="urn:microsoft.com/office/officeart/2005/8/layout/process1"/>
    <dgm:cxn modelId="{E16ED643-6D4D-4E18-9530-D20426B6D8A4}" type="presOf" srcId="{7FC8C5B4-0252-4A99-9BA1-3F34D8A11E09}" destId="{D2F1263F-0AFC-46AB-8D02-4952C9A8F5D8}" srcOrd="0" destOrd="0" presId="urn:microsoft.com/office/officeart/2005/8/layout/process1"/>
    <dgm:cxn modelId="{6B481880-DDE3-4E2D-B35E-0663ADC909E3}" srcId="{03F23146-FBCD-43EB-9B29-3217CB115105}" destId="{7FC8C5B4-0252-4A99-9BA1-3F34D8A11E09}" srcOrd="0" destOrd="0" parTransId="{65338E24-537C-476A-8134-C11F38AA0320}" sibTransId="{737E204C-BF40-4F20-8C2A-51F22580DA23}"/>
    <dgm:cxn modelId="{A8DBEC96-7280-4496-ADD3-C9A384F12B08}" type="presOf" srcId="{C5B8B77E-9E58-428E-A6C1-A789E4783615}" destId="{5C9B36E6-E72C-482A-9158-00B410419DCD}" srcOrd="0" destOrd="0" presId="urn:microsoft.com/office/officeart/2005/8/layout/process1"/>
    <dgm:cxn modelId="{9E2E91B2-1C64-46FA-998D-65A91AC7E398}" type="presOf" srcId="{838A6F5F-37AF-442F-B98E-C2F1388FDC32}" destId="{457FDBFC-0404-430A-B744-0578DC5BEB75}" srcOrd="0" destOrd="0" presId="urn:microsoft.com/office/officeart/2005/8/layout/process1"/>
    <dgm:cxn modelId="{19B933B6-90CE-43CF-9CE0-549567771E5B}" srcId="{03F23146-FBCD-43EB-9B29-3217CB115105}" destId="{838A6F5F-37AF-442F-B98E-C2F1388FDC32}" srcOrd="1" destOrd="0" parTransId="{8F642E04-FA1F-483F-B6C1-900435404A2F}" sibTransId="{3AB2D1C4-7649-48F7-AB73-56D01510D48C}"/>
    <dgm:cxn modelId="{EB6BBA72-F723-4DC5-8ACC-19576375A922}" type="presParOf" srcId="{A5D7CBEF-33D7-46EA-BD15-A5B360E71743}" destId="{D2F1263F-0AFC-46AB-8D02-4952C9A8F5D8}" srcOrd="0" destOrd="0" presId="urn:microsoft.com/office/officeart/2005/8/layout/process1"/>
    <dgm:cxn modelId="{252BF40D-93FE-423F-BA76-7D10203F0B73}" type="presParOf" srcId="{A5D7CBEF-33D7-46EA-BD15-A5B360E71743}" destId="{BBA784DE-326E-48CB-B3EA-CED3584E4B8C}" srcOrd="1" destOrd="0" presId="urn:microsoft.com/office/officeart/2005/8/layout/process1"/>
    <dgm:cxn modelId="{64B13BF0-E272-4C14-9582-D5934099A57E}" type="presParOf" srcId="{BBA784DE-326E-48CB-B3EA-CED3584E4B8C}" destId="{B1270B6B-D3B5-44E5-B716-164DF2C86F8C}" srcOrd="0" destOrd="0" presId="urn:microsoft.com/office/officeart/2005/8/layout/process1"/>
    <dgm:cxn modelId="{87804227-DE1B-4B08-B871-0615257F1B23}" type="presParOf" srcId="{A5D7CBEF-33D7-46EA-BD15-A5B360E71743}" destId="{457FDBFC-0404-430A-B744-0578DC5BEB75}" srcOrd="2" destOrd="0" presId="urn:microsoft.com/office/officeart/2005/8/layout/process1"/>
    <dgm:cxn modelId="{EBB81649-D155-45D4-AB5C-DD6517780274}" type="presParOf" srcId="{A5D7CBEF-33D7-46EA-BD15-A5B360E71743}" destId="{DDA47EB1-5F8D-42F5-8CB2-5B9DC7A8263F}" srcOrd="3" destOrd="0" presId="urn:microsoft.com/office/officeart/2005/8/layout/process1"/>
    <dgm:cxn modelId="{2E04B643-6292-40DC-86FE-967E34CE676A}" type="presParOf" srcId="{DDA47EB1-5F8D-42F5-8CB2-5B9DC7A8263F}" destId="{07371D47-F677-47C8-9D52-B976D8DCEA6D}" srcOrd="0" destOrd="0" presId="urn:microsoft.com/office/officeart/2005/8/layout/process1"/>
    <dgm:cxn modelId="{32806627-3253-406E-B62B-7EC31DFE6099}" type="presParOf" srcId="{A5D7CBEF-33D7-46EA-BD15-A5B360E71743}" destId="{5C9B36E6-E72C-482A-9158-00B410419DCD}"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F23146-FBCD-43EB-9B29-3217CB115105}" type="doc">
      <dgm:prSet loTypeId="urn:microsoft.com/office/officeart/2005/8/layout/process1" loCatId="process" qsTypeId="urn:microsoft.com/office/officeart/2005/8/quickstyle/simple5" qsCatId="simple" csTypeId="urn:microsoft.com/office/officeart/2005/8/colors/accent1_2" csCatId="accent1" phldr="1"/>
      <dgm:spPr/>
    </dgm:pt>
    <dgm:pt modelId="{7FC8C5B4-0252-4A99-9BA1-3F34D8A11E09}">
      <dgm:prSet phldrT="[Text]"/>
      <dgm:spPr/>
      <dgm:t>
        <a:bodyPr/>
        <a:lstStyle/>
        <a:p>
          <a:r>
            <a:rPr lang="en-US" dirty="0"/>
            <a:t>Instructed/ imitated</a:t>
          </a:r>
        </a:p>
      </dgm:t>
    </dgm:pt>
    <dgm:pt modelId="{65338E24-537C-476A-8134-C11F38AA0320}" type="parTrans" cxnId="{6B481880-DDE3-4E2D-B35E-0663ADC909E3}">
      <dgm:prSet/>
      <dgm:spPr/>
      <dgm:t>
        <a:bodyPr/>
        <a:lstStyle/>
        <a:p>
          <a:endParaRPr lang="en-US"/>
        </a:p>
      </dgm:t>
    </dgm:pt>
    <dgm:pt modelId="{737E204C-BF40-4F20-8C2A-51F22580DA23}" type="sibTrans" cxnId="{6B481880-DDE3-4E2D-B35E-0663ADC909E3}">
      <dgm:prSet/>
      <dgm:spPr/>
      <dgm:t>
        <a:bodyPr/>
        <a:lstStyle/>
        <a:p>
          <a:endParaRPr lang="en-US"/>
        </a:p>
      </dgm:t>
    </dgm:pt>
    <dgm:pt modelId="{838A6F5F-37AF-442F-B98E-C2F1388FDC32}">
      <dgm:prSet phldrT="[Text]"/>
      <dgm:spPr/>
      <dgm:t>
        <a:bodyPr/>
        <a:lstStyle/>
        <a:p>
          <a:r>
            <a:rPr lang="en-US" b="1" dirty="0">
              <a:solidFill>
                <a:srgbClr val="000000"/>
              </a:solidFill>
            </a:rPr>
            <a:t>Procedural</a:t>
          </a:r>
        </a:p>
      </dgm:t>
    </dgm:pt>
    <dgm:pt modelId="{8F642E04-FA1F-483F-B6C1-900435404A2F}" type="parTrans" cxnId="{19B933B6-90CE-43CF-9CE0-549567771E5B}">
      <dgm:prSet/>
      <dgm:spPr/>
      <dgm:t>
        <a:bodyPr/>
        <a:lstStyle/>
        <a:p>
          <a:endParaRPr lang="en-US"/>
        </a:p>
      </dgm:t>
    </dgm:pt>
    <dgm:pt modelId="{3AB2D1C4-7649-48F7-AB73-56D01510D48C}" type="sibTrans" cxnId="{19B933B6-90CE-43CF-9CE0-549567771E5B}">
      <dgm:prSet/>
      <dgm:spPr/>
      <dgm:t>
        <a:bodyPr/>
        <a:lstStyle/>
        <a:p>
          <a:endParaRPr lang="en-US"/>
        </a:p>
      </dgm:t>
    </dgm:pt>
    <dgm:pt modelId="{C5B8B77E-9E58-428E-A6C1-A789E4783615}">
      <dgm:prSet phldrT="[Text]"/>
      <dgm:spPr/>
      <dgm:t>
        <a:bodyPr/>
        <a:lstStyle/>
        <a:p>
          <a:r>
            <a:rPr lang="en-US" dirty="0"/>
            <a:t>Automatic</a:t>
          </a:r>
        </a:p>
      </dgm:t>
    </dgm:pt>
    <dgm:pt modelId="{BDE9D80E-6DF4-4355-8E45-55A468DE8D03}" type="parTrans" cxnId="{602E5A1B-F8E4-42E9-B72F-4800FBA5BE8A}">
      <dgm:prSet/>
      <dgm:spPr/>
      <dgm:t>
        <a:bodyPr/>
        <a:lstStyle/>
        <a:p>
          <a:endParaRPr lang="en-US"/>
        </a:p>
      </dgm:t>
    </dgm:pt>
    <dgm:pt modelId="{0055B547-B0EA-4BAC-90D1-554A0FBE4C48}" type="sibTrans" cxnId="{602E5A1B-F8E4-42E9-B72F-4800FBA5BE8A}">
      <dgm:prSet/>
      <dgm:spPr/>
      <dgm:t>
        <a:bodyPr/>
        <a:lstStyle/>
        <a:p>
          <a:endParaRPr lang="en-US"/>
        </a:p>
      </dgm:t>
    </dgm:pt>
    <dgm:pt modelId="{A5D7CBEF-33D7-46EA-BD15-A5B360E71743}" type="pres">
      <dgm:prSet presAssocID="{03F23146-FBCD-43EB-9B29-3217CB115105}" presName="Name0" presStyleCnt="0">
        <dgm:presLayoutVars>
          <dgm:dir/>
          <dgm:resizeHandles val="exact"/>
        </dgm:presLayoutVars>
      </dgm:prSet>
      <dgm:spPr/>
    </dgm:pt>
    <dgm:pt modelId="{D2F1263F-0AFC-46AB-8D02-4952C9A8F5D8}" type="pres">
      <dgm:prSet presAssocID="{7FC8C5B4-0252-4A99-9BA1-3F34D8A11E09}" presName="node" presStyleLbl="node1" presStyleIdx="0" presStyleCnt="3" custAng="0">
        <dgm:presLayoutVars>
          <dgm:bulletEnabled val="1"/>
        </dgm:presLayoutVars>
      </dgm:prSet>
      <dgm:spPr/>
    </dgm:pt>
    <dgm:pt modelId="{BBA784DE-326E-48CB-B3EA-CED3584E4B8C}" type="pres">
      <dgm:prSet presAssocID="{737E204C-BF40-4F20-8C2A-51F22580DA23}" presName="sibTrans" presStyleLbl="sibTrans2D1" presStyleIdx="0" presStyleCnt="2"/>
      <dgm:spPr/>
    </dgm:pt>
    <dgm:pt modelId="{B1270B6B-D3B5-44E5-B716-164DF2C86F8C}" type="pres">
      <dgm:prSet presAssocID="{737E204C-BF40-4F20-8C2A-51F22580DA23}" presName="connectorText" presStyleLbl="sibTrans2D1" presStyleIdx="0" presStyleCnt="2"/>
      <dgm:spPr/>
    </dgm:pt>
    <dgm:pt modelId="{457FDBFC-0404-430A-B744-0578DC5BEB75}" type="pres">
      <dgm:prSet presAssocID="{838A6F5F-37AF-442F-B98E-C2F1388FDC32}" presName="node" presStyleLbl="node1" presStyleIdx="1" presStyleCnt="3">
        <dgm:presLayoutVars>
          <dgm:bulletEnabled val="1"/>
        </dgm:presLayoutVars>
      </dgm:prSet>
      <dgm:spPr/>
    </dgm:pt>
    <dgm:pt modelId="{DDA47EB1-5F8D-42F5-8CB2-5B9DC7A8263F}" type="pres">
      <dgm:prSet presAssocID="{3AB2D1C4-7649-48F7-AB73-56D01510D48C}" presName="sibTrans" presStyleLbl="sibTrans2D1" presStyleIdx="1" presStyleCnt="2"/>
      <dgm:spPr/>
    </dgm:pt>
    <dgm:pt modelId="{07371D47-F677-47C8-9D52-B976D8DCEA6D}" type="pres">
      <dgm:prSet presAssocID="{3AB2D1C4-7649-48F7-AB73-56D01510D48C}" presName="connectorText" presStyleLbl="sibTrans2D1" presStyleIdx="1" presStyleCnt="2"/>
      <dgm:spPr/>
    </dgm:pt>
    <dgm:pt modelId="{5C9B36E6-E72C-482A-9158-00B410419DCD}" type="pres">
      <dgm:prSet presAssocID="{C5B8B77E-9E58-428E-A6C1-A789E4783615}" presName="node" presStyleLbl="node1" presStyleIdx="2" presStyleCnt="3">
        <dgm:presLayoutVars>
          <dgm:bulletEnabled val="1"/>
        </dgm:presLayoutVars>
      </dgm:prSet>
      <dgm:spPr/>
    </dgm:pt>
  </dgm:ptLst>
  <dgm:cxnLst>
    <dgm:cxn modelId="{CCB51601-6270-1D4B-8C8F-CB19DF18169E}" type="presOf" srcId="{3AB2D1C4-7649-48F7-AB73-56D01510D48C}" destId="{DDA47EB1-5F8D-42F5-8CB2-5B9DC7A8263F}" srcOrd="0" destOrd="0" presId="urn:microsoft.com/office/officeart/2005/8/layout/process1"/>
    <dgm:cxn modelId="{602E5A1B-F8E4-42E9-B72F-4800FBA5BE8A}" srcId="{03F23146-FBCD-43EB-9B29-3217CB115105}" destId="{C5B8B77E-9E58-428E-A6C1-A789E4783615}" srcOrd="2" destOrd="0" parTransId="{BDE9D80E-6DF4-4355-8E45-55A468DE8D03}" sibTransId="{0055B547-B0EA-4BAC-90D1-554A0FBE4C48}"/>
    <dgm:cxn modelId="{D7A23E44-D3E5-3547-B8F4-DFD94EE40D5C}" type="presOf" srcId="{3AB2D1C4-7649-48F7-AB73-56D01510D48C}" destId="{07371D47-F677-47C8-9D52-B976D8DCEA6D}" srcOrd="1" destOrd="0" presId="urn:microsoft.com/office/officeart/2005/8/layout/process1"/>
    <dgm:cxn modelId="{73EE8744-45CC-0143-BBC6-09CF85A67E30}" type="presOf" srcId="{838A6F5F-37AF-442F-B98E-C2F1388FDC32}" destId="{457FDBFC-0404-430A-B744-0578DC5BEB75}" srcOrd="0" destOrd="0" presId="urn:microsoft.com/office/officeart/2005/8/layout/process1"/>
    <dgm:cxn modelId="{6625B977-F38B-C14C-B291-4F016E64AFBE}" type="presOf" srcId="{03F23146-FBCD-43EB-9B29-3217CB115105}" destId="{A5D7CBEF-33D7-46EA-BD15-A5B360E71743}" srcOrd="0" destOrd="0" presId="urn:microsoft.com/office/officeart/2005/8/layout/process1"/>
    <dgm:cxn modelId="{92F9E27E-AFD7-C04B-85C3-C68807E310D3}" type="presOf" srcId="{7FC8C5B4-0252-4A99-9BA1-3F34D8A11E09}" destId="{D2F1263F-0AFC-46AB-8D02-4952C9A8F5D8}" srcOrd="0" destOrd="0" presId="urn:microsoft.com/office/officeart/2005/8/layout/process1"/>
    <dgm:cxn modelId="{6B481880-DDE3-4E2D-B35E-0663ADC909E3}" srcId="{03F23146-FBCD-43EB-9B29-3217CB115105}" destId="{7FC8C5B4-0252-4A99-9BA1-3F34D8A11E09}" srcOrd="0" destOrd="0" parTransId="{65338E24-537C-476A-8134-C11F38AA0320}" sibTransId="{737E204C-BF40-4F20-8C2A-51F22580DA23}"/>
    <dgm:cxn modelId="{97493983-683C-FA46-AFF1-3E347529DBC4}" type="presOf" srcId="{C5B8B77E-9E58-428E-A6C1-A789E4783615}" destId="{5C9B36E6-E72C-482A-9158-00B410419DCD}" srcOrd="0" destOrd="0" presId="urn:microsoft.com/office/officeart/2005/8/layout/process1"/>
    <dgm:cxn modelId="{D574BFA7-F424-644D-9352-2EDFC7E9B989}" type="presOf" srcId="{737E204C-BF40-4F20-8C2A-51F22580DA23}" destId="{B1270B6B-D3B5-44E5-B716-164DF2C86F8C}" srcOrd="1" destOrd="0" presId="urn:microsoft.com/office/officeart/2005/8/layout/process1"/>
    <dgm:cxn modelId="{19B933B6-90CE-43CF-9CE0-549567771E5B}" srcId="{03F23146-FBCD-43EB-9B29-3217CB115105}" destId="{838A6F5F-37AF-442F-B98E-C2F1388FDC32}" srcOrd="1" destOrd="0" parTransId="{8F642E04-FA1F-483F-B6C1-900435404A2F}" sibTransId="{3AB2D1C4-7649-48F7-AB73-56D01510D48C}"/>
    <dgm:cxn modelId="{6E9398E0-51A2-8840-8130-F71444AF48D1}" type="presOf" srcId="{737E204C-BF40-4F20-8C2A-51F22580DA23}" destId="{BBA784DE-326E-48CB-B3EA-CED3584E4B8C}" srcOrd="0" destOrd="0" presId="urn:microsoft.com/office/officeart/2005/8/layout/process1"/>
    <dgm:cxn modelId="{D487B63B-F706-684E-BCA7-9BB346030AA5}" type="presParOf" srcId="{A5D7CBEF-33D7-46EA-BD15-A5B360E71743}" destId="{D2F1263F-0AFC-46AB-8D02-4952C9A8F5D8}" srcOrd="0" destOrd="0" presId="urn:microsoft.com/office/officeart/2005/8/layout/process1"/>
    <dgm:cxn modelId="{B54A295A-7AF4-D441-A5FB-15CC15EA18F9}" type="presParOf" srcId="{A5D7CBEF-33D7-46EA-BD15-A5B360E71743}" destId="{BBA784DE-326E-48CB-B3EA-CED3584E4B8C}" srcOrd="1" destOrd="0" presId="urn:microsoft.com/office/officeart/2005/8/layout/process1"/>
    <dgm:cxn modelId="{B64B9CFA-DFDF-F249-B735-946F09D3C98C}" type="presParOf" srcId="{BBA784DE-326E-48CB-B3EA-CED3584E4B8C}" destId="{B1270B6B-D3B5-44E5-B716-164DF2C86F8C}" srcOrd="0" destOrd="0" presId="urn:microsoft.com/office/officeart/2005/8/layout/process1"/>
    <dgm:cxn modelId="{B50DC9BF-4896-F74F-8B7D-CDEDB2544767}" type="presParOf" srcId="{A5D7CBEF-33D7-46EA-BD15-A5B360E71743}" destId="{457FDBFC-0404-430A-B744-0578DC5BEB75}" srcOrd="2" destOrd="0" presId="urn:microsoft.com/office/officeart/2005/8/layout/process1"/>
    <dgm:cxn modelId="{487ED652-D0AB-264B-8AEF-BA84B9DCDD35}" type="presParOf" srcId="{A5D7CBEF-33D7-46EA-BD15-A5B360E71743}" destId="{DDA47EB1-5F8D-42F5-8CB2-5B9DC7A8263F}" srcOrd="3" destOrd="0" presId="urn:microsoft.com/office/officeart/2005/8/layout/process1"/>
    <dgm:cxn modelId="{E3ECD99F-6576-C642-9F46-2975215B262A}" type="presParOf" srcId="{DDA47EB1-5F8D-42F5-8CB2-5B9DC7A8263F}" destId="{07371D47-F677-47C8-9D52-B976D8DCEA6D}" srcOrd="0" destOrd="0" presId="urn:microsoft.com/office/officeart/2005/8/layout/process1"/>
    <dgm:cxn modelId="{48918793-FAE7-D24D-A804-CCAA837BAA58}" type="presParOf" srcId="{A5D7CBEF-33D7-46EA-BD15-A5B360E71743}" destId="{5C9B36E6-E72C-482A-9158-00B410419DCD}"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F23146-FBCD-43EB-9B29-3217CB115105}" type="doc">
      <dgm:prSet loTypeId="urn:microsoft.com/office/officeart/2005/8/layout/process1" loCatId="process" qsTypeId="urn:microsoft.com/office/officeart/2005/8/quickstyle/simple5" qsCatId="simple" csTypeId="urn:microsoft.com/office/officeart/2005/8/colors/accent1_2" csCatId="accent1" phldr="1"/>
      <dgm:spPr/>
    </dgm:pt>
    <dgm:pt modelId="{7FC8C5B4-0252-4A99-9BA1-3F34D8A11E09}">
      <dgm:prSet phldrT="[Text]"/>
      <dgm:spPr/>
      <dgm:t>
        <a:bodyPr/>
        <a:lstStyle/>
        <a:p>
          <a:r>
            <a:rPr lang="en-US" dirty="0"/>
            <a:t>Instructed/ imitated</a:t>
          </a:r>
        </a:p>
      </dgm:t>
    </dgm:pt>
    <dgm:pt modelId="{65338E24-537C-476A-8134-C11F38AA0320}" type="parTrans" cxnId="{6B481880-DDE3-4E2D-B35E-0663ADC909E3}">
      <dgm:prSet/>
      <dgm:spPr/>
      <dgm:t>
        <a:bodyPr/>
        <a:lstStyle/>
        <a:p>
          <a:endParaRPr lang="en-US"/>
        </a:p>
      </dgm:t>
    </dgm:pt>
    <dgm:pt modelId="{737E204C-BF40-4F20-8C2A-51F22580DA23}" type="sibTrans" cxnId="{6B481880-DDE3-4E2D-B35E-0663ADC909E3}">
      <dgm:prSet/>
      <dgm:spPr/>
      <dgm:t>
        <a:bodyPr/>
        <a:lstStyle/>
        <a:p>
          <a:endParaRPr lang="en-US"/>
        </a:p>
      </dgm:t>
    </dgm:pt>
    <dgm:pt modelId="{838A6F5F-37AF-442F-B98E-C2F1388FDC32}">
      <dgm:prSet phldrT="[Text]"/>
      <dgm:spPr/>
      <dgm:t>
        <a:bodyPr/>
        <a:lstStyle/>
        <a:p>
          <a:r>
            <a:rPr lang="en-US" b="0" dirty="0">
              <a:solidFill>
                <a:schemeClr val="bg1"/>
              </a:solidFill>
            </a:rPr>
            <a:t>Procedural</a:t>
          </a:r>
        </a:p>
      </dgm:t>
    </dgm:pt>
    <dgm:pt modelId="{8F642E04-FA1F-483F-B6C1-900435404A2F}" type="parTrans" cxnId="{19B933B6-90CE-43CF-9CE0-549567771E5B}">
      <dgm:prSet/>
      <dgm:spPr/>
      <dgm:t>
        <a:bodyPr/>
        <a:lstStyle/>
        <a:p>
          <a:endParaRPr lang="en-US"/>
        </a:p>
      </dgm:t>
    </dgm:pt>
    <dgm:pt modelId="{3AB2D1C4-7649-48F7-AB73-56D01510D48C}" type="sibTrans" cxnId="{19B933B6-90CE-43CF-9CE0-549567771E5B}">
      <dgm:prSet/>
      <dgm:spPr/>
      <dgm:t>
        <a:bodyPr/>
        <a:lstStyle/>
        <a:p>
          <a:endParaRPr lang="en-US"/>
        </a:p>
      </dgm:t>
    </dgm:pt>
    <dgm:pt modelId="{C5B8B77E-9E58-428E-A6C1-A789E4783615}">
      <dgm:prSet phldrT="[Text]"/>
      <dgm:spPr/>
      <dgm:t>
        <a:bodyPr/>
        <a:lstStyle/>
        <a:p>
          <a:r>
            <a:rPr lang="en-US" b="1" dirty="0">
              <a:solidFill>
                <a:schemeClr val="tx1"/>
              </a:solidFill>
            </a:rPr>
            <a:t>Automatic</a:t>
          </a:r>
        </a:p>
      </dgm:t>
    </dgm:pt>
    <dgm:pt modelId="{BDE9D80E-6DF4-4355-8E45-55A468DE8D03}" type="parTrans" cxnId="{602E5A1B-F8E4-42E9-B72F-4800FBA5BE8A}">
      <dgm:prSet/>
      <dgm:spPr/>
      <dgm:t>
        <a:bodyPr/>
        <a:lstStyle/>
        <a:p>
          <a:endParaRPr lang="en-US"/>
        </a:p>
      </dgm:t>
    </dgm:pt>
    <dgm:pt modelId="{0055B547-B0EA-4BAC-90D1-554A0FBE4C48}" type="sibTrans" cxnId="{602E5A1B-F8E4-42E9-B72F-4800FBA5BE8A}">
      <dgm:prSet/>
      <dgm:spPr/>
      <dgm:t>
        <a:bodyPr/>
        <a:lstStyle/>
        <a:p>
          <a:endParaRPr lang="en-US"/>
        </a:p>
      </dgm:t>
    </dgm:pt>
    <dgm:pt modelId="{A5D7CBEF-33D7-46EA-BD15-A5B360E71743}" type="pres">
      <dgm:prSet presAssocID="{03F23146-FBCD-43EB-9B29-3217CB115105}" presName="Name0" presStyleCnt="0">
        <dgm:presLayoutVars>
          <dgm:dir/>
          <dgm:resizeHandles val="exact"/>
        </dgm:presLayoutVars>
      </dgm:prSet>
      <dgm:spPr/>
    </dgm:pt>
    <dgm:pt modelId="{D2F1263F-0AFC-46AB-8D02-4952C9A8F5D8}" type="pres">
      <dgm:prSet presAssocID="{7FC8C5B4-0252-4A99-9BA1-3F34D8A11E09}" presName="node" presStyleLbl="node1" presStyleIdx="0" presStyleCnt="3" custAng="0">
        <dgm:presLayoutVars>
          <dgm:bulletEnabled val="1"/>
        </dgm:presLayoutVars>
      </dgm:prSet>
      <dgm:spPr/>
    </dgm:pt>
    <dgm:pt modelId="{BBA784DE-326E-48CB-B3EA-CED3584E4B8C}" type="pres">
      <dgm:prSet presAssocID="{737E204C-BF40-4F20-8C2A-51F22580DA23}" presName="sibTrans" presStyleLbl="sibTrans2D1" presStyleIdx="0" presStyleCnt="2"/>
      <dgm:spPr/>
    </dgm:pt>
    <dgm:pt modelId="{B1270B6B-D3B5-44E5-B716-164DF2C86F8C}" type="pres">
      <dgm:prSet presAssocID="{737E204C-BF40-4F20-8C2A-51F22580DA23}" presName="connectorText" presStyleLbl="sibTrans2D1" presStyleIdx="0" presStyleCnt="2"/>
      <dgm:spPr/>
    </dgm:pt>
    <dgm:pt modelId="{457FDBFC-0404-430A-B744-0578DC5BEB75}" type="pres">
      <dgm:prSet presAssocID="{838A6F5F-37AF-442F-B98E-C2F1388FDC32}" presName="node" presStyleLbl="node1" presStyleIdx="1" presStyleCnt="3">
        <dgm:presLayoutVars>
          <dgm:bulletEnabled val="1"/>
        </dgm:presLayoutVars>
      </dgm:prSet>
      <dgm:spPr/>
    </dgm:pt>
    <dgm:pt modelId="{DDA47EB1-5F8D-42F5-8CB2-5B9DC7A8263F}" type="pres">
      <dgm:prSet presAssocID="{3AB2D1C4-7649-48F7-AB73-56D01510D48C}" presName="sibTrans" presStyleLbl="sibTrans2D1" presStyleIdx="1" presStyleCnt="2"/>
      <dgm:spPr/>
    </dgm:pt>
    <dgm:pt modelId="{07371D47-F677-47C8-9D52-B976D8DCEA6D}" type="pres">
      <dgm:prSet presAssocID="{3AB2D1C4-7649-48F7-AB73-56D01510D48C}" presName="connectorText" presStyleLbl="sibTrans2D1" presStyleIdx="1" presStyleCnt="2"/>
      <dgm:spPr/>
    </dgm:pt>
    <dgm:pt modelId="{5C9B36E6-E72C-482A-9158-00B410419DCD}" type="pres">
      <dgm:prSet presAssocID="{C5B8B77E-9E58-428E-A6C1-A789E4783615}" presName="node" presStyleLbl="node1" presStyleIdx="2" presStyleCnt="3">
        <dgm:presLayoutVars>
          <dgm:bulletEnabled val="1"/>
        </dgm:presLayoutVars>
      </dgm:prSet>
      <dgm:spPr/>
    </dgm:pt>
  </dgm:ptLst>
  <dgm:cxnLst>
    <dgm:cxn modelId="{AC00E50F-7777-B945-9755-8D8F12E2DC36}" type="presOf" srcId="{3AB2D1C4-7649-48F7-AB73-56D01510D48C}" destId="{DDA47EB1-5F8D-42F5-8CB2-5B9DC7A8263F}" srcOrd="0" destOrd="0" presId="urn:microsoft.com/office/officeart/2005/8/layout/process1"/>
    <dgm:cxn modelId="{602E5A1B-F8E4-42E9-B72F-4800FBA5BE8A}" srcId="{03F23146-FBCD-43EB-9B29-3217CB115105}" destId="{C5B8B77E-9E58-428E-A6C1-A789E4783615}" srcOrd="2" destOrd="0" parTransId="{BDE9D80E-6DF4-4355-8E45-55A468DE8D03}" sibTransId="{0055B547-B0EA-4BAC-90D1-554A0FBE4C48}"/>
    <dgm:cxn modelId="{47B60E2F-AA9D-5342-AAF3-42EBFC1B0EF0}" type="presOf" srcId="{03F23146-FBCD-43EB-9B29-3217CB115105}" destId="{A5D7CBEF-33D7-46EA-BD15-A5B360E71743}" srcOrd="0" destOrd="0" presId="urn:microsoft.com/office/officeart/2005/8/layout/process1"/>
    <dgm:cxn modelId="{7FFCDC38-CE67-5248-B04F-10DB8D2C2F44}" type="presOf" srcId="{838A6F5F-37AF-442F-B98E-C2F1388FDC32}" destId="{457FDBFC-0404-430A-B744-0578DC5BEB75}" srcOrd="0" destOrd="0" presId="urn:microsoft.com/office/officeart/2005/8/layout/process1"/>
    <dgm:cxn modelId="{713A393C-C3A8-B343-AEE1-3CEC37F55608}" type="presOf" srcId="{737E204C-BF40-4F20-8C2A-51F22580DA23}" destId="{B1270B6B-D3B5-44E5-B716-164DF2C86F8C}" srcOrd="1" destOrd="0" presId="urn:microsoft.com/office/officeart/2005/8/layout/process1"/>
    <dgm:cxn modelId="{12F14769-5D1D-EF46-BA70-5CD3EF6C1F30}" type="presOf" srcId="{3AB2D1C4-7649-48F7-AB73-56D01510D48C}" destId="{07371D47-F677-47C8-9D52-B976D8DCEA6D}" srcOrd="1" destOrd="0" presId="urn:microsoft.com/office/officeart/2005/8/layout/process1"/>
    <dgm:cxn modelId="{6B481880-DDE3-4E2D-B35E-0663ADC909E3}" srcId="{03F23146-FBCD-43EB-9B29-3217CB115105}" destId="{7FC8C5B4-0252-4A99-9BA1-3F34D8A11E09}" srcOrd="0" destOrd="0" parTransId="{65338E24-537C-476A-8134-C11F38AA0320}" sibTransId="{737E204C-BF40-4F20-8C2A-51F22580DA23}"/>
    <dgm:cxn modelId="{962DFBAC-5753-0E42-A309-99A9F474EC9C}" type="presOf" srcId="{C5B8B77E-9E58-428E-A6C1-A789E4783615}" destId="{5C9B36E6-E72C-482A-9158-00B410419DCD}" srcOrd="0" destOrd="0" presId="urn:microsoft.com/office/officeart/2005/8/layout/process1"/>
    <dgm:cxn modelId="{19B933B6-90CE-43CF-9CE0-549567771E5B}" srcId="{03F23146-FBCD-43EB-9B29-3217CB115105}" destId="{838A6F5F-37AF-442F-B98E-C2F1388FDC32}" srcOrd="1" destOrd="0" parTransId="{8F642E04-FA1F-483F-B6C1-900435404A2F}" sibTransId="{3AB2D1C4-7649-48F7-AB73-56D01510D48C}"/>
    <dgm:cxn modelId="{71C157EB-4AC6-A749-A0A7-A682A28E6CF4}" type="presOf" srcId="{737E204C-BF40-4F20-8C2A-51F22580DA23}" destId="{BBA784DE-326E-48CB-B3EA-CED3584E4B8C}" srcOrd="0" destOrd="0" presId="urn:microsoft.com/office/officeart/2005/8/layout/process1"/>
    <dgm:cxn modelId="{F79385F3-7A36-124C-ACF3-C20578FBFC6B}" type="presOf" srcId="{7FC8C5B4-0252-4A99-9BA1-3F34D8A11E09}" destId="{D2F1263F-0AFC-46AB-8D02-4952C9A8F5D8}" srcOrd="0" destOrd="0" presId="urn:microsoft.com/office/officeart/2005/8/layout/process1"/>
    <dgm:cxn modelId="{629219EC-116C-B047-8D67-016E89013EA3}" type="presParOf" srcId="{A5D7CBEF-33D7-46EA-BD15-A5B360E71743}" destId="{D2F1263F-0AFC-46AB-8D02-4952C9A8F5D8}" srcOrd="0" destOrd="0" presId="urn:microsoft.com/office/officeart/2005/8/layout/process1"/>
    <dgm:cxn modelId="{D87E96CC-AF57-2F4F-B7DB-38FCA5F2D6E2}" type="presParOf" srcId="{A5D7CBEF-33D7-46EA-BD15-A5B360E71743}" destId="{BBA784DE-326E-48CB-B3EA-CED3584E4B8C}" srcOrd="1" destOrd="0" presId="urn:microsoft.com/office/officeart/2005/8/layout/process1"/>
    <dgm:cxn modelId="{EDCB3F26-88B6-9A49-B336-E1F2244AD82E}" type="presParOf" srcId="{BBA784DE-326E-48CB-B3EA-CED3584E4B8C}" destId="{B1270B6B-D3B5-44E5-B716-164DF2C86F8C}" srcOrd="0" destOrd="0" presId="urn:microsoft.com/office/officeart/2005/8/layout/process1"/>
    <dgm:cxn modelId="{4E17501E-BA4A-6C45-B1D6-BA18DC7C4FC1}" type="presParOf" srcId="{A5D7CBEF-33D7-46EA-BD15-A5B360E71743}" destId="{457FDBFC-0404-430A-B744-0578DC5BEB75}" srcOrd="2" destOrd="0" presId="urn:microsoft.com/office/officeart/2005/8/layout/process1"/>
    <dgm:cxn modelId="{14C82007-6785-9443-93F1-5CA93F7888FA}" type="presParOf" srcId="{A5D7CBEF-33D7-46EA-BD15-A5B360E71743}" destId="{DDA47EB1-5F8D-42F5-8CB2-5B9DC7A8263F}" srcOrd="3" destOrd="0" presId="urn:microsoft.com/office/officeart/2005/8/layout/process1"/>
    <dgm:cxn modelId="{F1683A8E-3A1E-974E-AD2B-F415E0C8724C}" type="presParOf" srcId="{DDA47EB1-5F8D-42F5-8CB2-5B9DC7A8263F}" destId="{07371D47-F677-47C8-9D52-B976D8DCEA6D}" srcOrd="0" destOrd="0" presId="urn:microsoft.com/office/officeart/2005/8/layout/process1"/>
    <dgm:cxn modelId="{C40780E4-E6A9-5547-A2AD-B72727D3E370}" type="presParOf" srcId="{A5D7CBEF-33D7-46EA-BD15-A5B360E71743}" destId="{5C9B36E6-E72C-482A-9158-00B410419DC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1263F-0AFC-46AB-8D02-4952C9A8F5D8}">
      <dsp:nvSpPr>
        <dsp:cNvPr id="0" name=""/>
        <dsp:cNvSpPr/>
      </dsp:nvSpPr>
      <dsp:spPr>
        <a:xfrm>
          <a:off x="7143" y="2068777"/>
          <a:ext cx="2135187" cy="128111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rPr>
            <a:t>Instructed/ imitated</a:t>
          </a:r>
        </a:p>
      </dsp:txBody>
      <dsp:txXfrm>
        <a:off x="44665" y="2106299"/>
        <a:ext cx="2060143" cy="1206068"/>
      </dsp:txXfrm>
    </dsp:sp>
    <dsp:sp modelId="{BBA784DE-326E-48CB-B3EA-CED3584E4B8C}">
      <dsp:nvSpPr>
        <dsp:cNvPr id="0" name=""/>
        <dsp:cNvSpPr/>
      </dsp:nvSpPr>
      <dsp:spPr>
        <a:xfrm>
          <a:off x="2355850" y="2444570"/>
          <a:ext cx="452659" cy="529526"/>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2355850" y="2550475"/>
        <a:ext cx="316861" cy="317716"/>
      </dsp:txXfrm>
    </dsp:sp>
    <dsp:sp modelId="{457FDBFC-0404-430A-B744-0578DC5BEB75}">
      <dsp:nvSpPr>
        <dsp:cNvPr id="0" name=""/>
        <dsp:cNvSpPr/>
      </dsp:nvSpPr>
      <dsp:spPr>
        <a:xfrm>
          <a:off x="2996406" y="2068777"/>
          <a:ext cx="2135187" cy="128111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Procedural</a:t>
          </a:r>
        </a:p>
      </dsp:txBody>
      <dsp:txXfrm>
        <a:off x="3033928" y="2106299"/>
        <a:ext cx="2060143" cy="1206068"/>
      </dsp:txXfrm>
    </dsp:sp>
    <dsp:sp modelId="{DDA47EB1-5F8D-42F5-8CB2-5B9DC7A8263F}">
      <dsp:nvSpPr>
        <dsp:cNvPr id="0" name=""/>
        <dsp:cNvSpPr/>
      </dsp:nvSpPr>
      <dsp:spPr>
        <a:xfrm>
          <a:off x="5345112" y="2444570"/>
          <a:ext cx="452659" cy="529526"/>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345112" y="2550475"/>
        <a:ext cx="316861" cy="317716"/>
      </dsp:txXfrm>
    </dsp:sp>
    <dsp:sp modelId="{5C9B36E6-E72C-482A-9158-00B410419DCD}">
      <dsp:nvSpPr>
        <dsp:cNvPr id="0" name=""/>
        <dsp:cNvSpPr/>
      </dsp:nvSpPr>
      <dsp:spPr>
        <a:xfrm>
          <a:off x="5985668" y="2068777"/>
          <a:ext cx="2135187" cy="128111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Automatic</a:t>
          </a:r>
        </a:p>
      </dsp:txBody>
      <dsp:txXfrm>
        <a:off x="6023190" y="2106299"/>
        <a:ext cx="2060143" cy="1206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1263F-0AFC-46AB-8D02-4952C9A8F5D8}">
      <dsp:nvSpPr>
        <dsp:cNvPr id="0" name=""/>
        <dsp:cNvSpPr/>
      </dsp:nvSpPr>
      <dsp:spPr>
        <a:xfrm>
          <a:off x="7143" y="2068777"/>
          <a:ext cx="2135187" cy="128111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Instructed/ imitated</a:t>
          </a:r>
        </a:p>
      </dsp:txBody>
      <dsp:txXfrm>
        <a:off x="44665" y="2106299"/>
        <a:ext cx="2060143" cy="1206068"/>
      </dsp:txXfrm>
    </dsp:sp>
    <dsp:sp modelId="{BBA784DE-326E-48CB-B3EA-CED3584E4B8C}">
      <dsp:nvSpPr>
        <dsp:cNvPr id="0" name=""/>
        <dsp:cNvSpPr/>
      </dsp:nvSpPr>
      <dsp:spPr>
        <a:xfrm>
          <a:off x="2355850" y="2444570"/>
          <a:ext cx="452659" cy="529526"/>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2355850" y="2550475"/>
        <a:ext cx="316861" cy="317716"/>
      </dsp:txXfrm>
    </dsp:sp>
    <dsp:sp modelId="{457FDBFC-0404-430A-B744-0578DC5BEB75}">
      <dsp:nvSpPr>
        <dsp:cNvPr id="0" name=""/>
        <dsp:cNvSpPr/>
      </dsp:nvSpPr>
      <dsp:spPr>
        <a:xfrm>
          <a:off x="2996406" y="2068777"/>
          <a:ext cx="2135187" cy="128111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rgbClr val="000000"/>
              </a:solidFill>
            </a:rPr>
            <a:t>Procedural</a:t>
          </a:r>
        </a:p>
      </dsp:txBody>
      <dsp:txXfrm>
        <a:off x="3033928" y="2106299"/>
        <a:ext cx="2060143" cy="1206068"/>
      </dsp:txXfrm>
    </dsp:sp>
    <dsp:sp modelId="{DDA47EB1-5F8D-42F5-8CB2-5B9DC7A8263F}">
      <dsp:nvSpPr>
        <dsp:cNvPr id="0" name=""/>
        <dsp:cNvSpPr/>
      </dsp:nvSpPr>
      <dsp:spPr>
        <a:xfrm>
          <a:off x="5345112" y="2444570"/>
          <a:ext cx="452659" cy="529526"/>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345112" y="2550475"/>
        <a:ext cx="316861" cy="317716"/>
      </dsp:txXfrm>
    </dsp:sp>
    <dsp:sp modelId="{5C9B36E6-E72C-482A-9158-00B410419DCD}">
      <dsp:nvSpPr>
        <dsp:cNvPr id="0" name=""/>
        <dsp:cNvSpPr/>
      </dsp:nvSpPr>
      <dsp:spPr>
        <a:xfrm>
          <a:off x="5985668" y="2068777"/>
          <a:ext cx="2135187" cy="128111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Automatic</a:t>
          </a:r>
        </a:p>
      </dsp:txBody>
      <dsp:txXfrm>
        <a:off x="6023190" y="2106299"/>
        <a:ext cx="2060143" cy="12060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1263F-0AFC-46AB-8D02-4952C9A8F5D8}">
      <dsp:nvSpPr>
        <dsp:cNvPr id="0" name=""/>
        <dsp:cNvSpPr/>
      </dsp:nvSpPr>
      <dsp:spPr>
        <a:xfrm>
          <a:off x="7143" y="2068777"/>
          <a:ext cx="2135187" cy="128111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Instructed/ imitated</a:t>
          </a:r>
        </a:p>
      </dsp:txBody>
      <dsp:txXfrm>
        <a:off x="44665" y="2106299"/>
        <a:ext cx="2060143" cy="1206068"/>
      </dsp:txXfrm>
    </dsp:sp>
    <dsp:sp modelId="{BBA784DE-326E-48CB-B3EA-CED3584E4B8C}">
      <dsp:nvSpPr>
        <dsp:cNvPr id="0" name=""/>
        <dsp:cNvSpPr/>
      </dsp:nvSpPr>
      <dsp:spPr>
        <a:xfrm>
          <a:off x="2355850" y="2444570"/>
          <a:ext cx="452659" cy="529526"/>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2355850" y="2550475"/>
        <a:ext cx="316861" cy="317716"/>
      </dsp:txXfrm>
    </dsp:sp>
    <dsp:sp modelId="{457FDBFC-0404-430A-B744-0578DC5BEB75}">
      <dsp:nvSpPr>
        <dsp:cNvPr id="0" name=""/>
        <dsp:cNvSpPr/>
      </dsp:nvSpPr>
      <dsp:spPr>
        <a:xfrm>
          <a:off x="2996406" y="2068777"/>
          <a:ext cx="2135187" cy="128111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0" kern="1200" dirty="0">
              <a:solidFill>
                <a:schemeClr val="bg1"/>
              </a:solidFill>
            </a:rPr>
            <a:t>Procedural</a:t>
          </a:r>
        </a:p>
      </dsp:txBody>
      <dsp:txXfrm>
        <a:off x="3033928" y="2106299"/>
        <a:ext cx="2060143" cy="1206068"/>
      </dsp:txXfrm>
    </dsp:sp>
    <dsp:sp modelId="{DDA47EB1-5F8D-42F5-8CB2-5B9DC7A8263F}">
      <dsp:nvSpPr>
        <dsp:cNvPr id="0" name=""/>
        <dsp:cNvSpPr/>
      </dsp:nvSpPr>
      <dsp:spPr>
        <a:xfrm>
          <a:off x="5345112" y="2444570"/>
          <a:ext cx="452659" cy="529526"/>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345112" y="2550475"/>
        <a:ext cx="316861" cy="317716"/>
      </dsp:txXfrm>
    </dsp:sp>
    <dsp:sp modelId="{5C9B36E6-E72C-482A-9158-00B410419DCD}">
      <dsp:nvSpPr>
        <dsp:cNvPr id="0" name=""/>
        <dsp:cNvSpPr/>
      </dsp:nvSpPr>
      <dsp:spPr>
        <a:xfrm>
          <a:off x="5985668" y="2068777"/>
          <a:ext cx="2135187" cy="128111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tx1"/>
              </a:solidFill>
            </a:rPr>
            <a:t>Automatic</a:t>
          </a:r>
        </a:p>
      </dsp:txBody>
      <dsp:txXfrm>
        <a:off x="6023190" y="2106299"/>
        <a:ext cx="2060143" cy="12060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9B1CA5-11B2-8F46-8627-97E1CDC336FD}" type="datetimeFigureOut">
              <a:rPr lang="en-US" smtClean="0"/>
              <a:t>6/4/2018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B572D7-1494-A54D-BAD8-656AB6DA9CD6}" type="slidenum">
              <a:rPr lang="en-US" smtClean="0"/>
              <a:t>‹#›</a:t>
            </a:fld>
            <a:endParaRPr lang="en-US"/>
          </a:p>
        </p:txBody>
      </p:sp>
    </p:spTree>
    <p:extLst>
      <p:ext uri="{BB962C8B-B14F-4D97-AF65-F5344CB8AC3E}">
        <p14:creationId xmlns:p14="http://schemas.microsoft.com/office/powerpoint/2010/main" val="14497293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5CF50C-0A7D-D445-838E-D1DF05BA652A}" type="slidenum">
              <a:rPr lang="en-US" smtClean="0"/>
              <a:t>2</a:t>
            </a:fld>
            <a:endParaRPr lang="en-US"/>
          </a:p>
        </p:txBody>
      </p:sp>
    </p:spTree>
    <p:extLst>
      <p:ext uri="{BB962C8B-B14F-4D97-AF65-F5344CB8AC3E}">
        <p14:creationId xmlns:p14="http://schemas.microsoft.com/office/powerpoint/2010/main" val="3727057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138</a:t>
            </a:r>
          </a:p>
        </p:txBody>
      </p:sp>
      <p:sp>
        <p:nvSpPr>
          <p:cNvPr id="4" name="Slide Number Placeholder 3"/>
          <p:cNvSpPr>
            <a:spLocks noGrp="1"/>
          </p:cNvSpPr>
          <p:nvPr>
            <p:ph type="sldNum" sz="quarter" idx="10"/>
          </p:nvPr>
        </p:nvSpPr>
        <p:spPr/>
        <p:txBody>
          <a:bodyPr/>
          <a:lstStyle/>
          <a:p>
            <a:fld id="{53B572D7-1494-A54D-BAD8-656AB6DA9CD6}" type="slidenum">
              <a:rPr lang="en-US" smtClean="0"/>
              <a:t>6</a:t>
            </a:fld>
            <a:endParaRPr lang="en-US"/>
          </a:p>
        </p:txBody>
      </p:sp>
    </p:spTree>
    <p:extLst>
      <p:ext uri="{BB962C8B-B14F-4D97-AF65-F5344CB8AC3E}">
        <p14:creationId xmlns:p14="http://schemas.microsoft.com/office/powerpoint/2010/main" val="661282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5CF50C-0A7D-D445-838E-D1DF05BA652A}" type="slidenum">
              <a:rPr lang="en-US" smtClean="0"/>
              <a:t>12</a:t>
            </a:fld>
            <a:endParaRPr lang="en-US"/>
          </a:p>
        </p:txBody>
      </p:sp>
    </p:spTree>
    <p:extLst>
      <p:ext uri="{BB962C8B-B14F-4D97-AF65-F5344CB8AC3E}">
        <p14:creationId xmlns:p14="http://schemas.microsoft.com/office/powerpoint/2010/main" val="372705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572D7-1494-A54D-BAD8-656AB6DA9CD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004964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6/4/2018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533884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6/4/2018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2112712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6/4/2018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3057378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6/4/2018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35255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3F4119A-A0D4-7A49-B7A8-6603E97AEDEF}" type="datetimeFigureOut">
              <a:rPr lang="en-US" smtClean="0"/>
              <a:t>6/4/2018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213909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3F4119A-A0D4-7A49-B7A8-6603E97AEDEF}" type="datetimeFigureOut">
              <a:rPr lang="en-US" smtClean="0"/>
              <a:t>6/4/2018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73250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3F4119A-A0D4-7A49-B7A8-6603E97AEDEF}" type="datetimeFigureOut">
              <a:rPr lang="en-US" smtClean="0"/>
              <a:t>6/4/2018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255615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3F4119A-A0D4-7A49-B7A8-6603E97AEDEF}" type="datetimeFigureOut">
              <a:rPr lang="en-US" smtClean="0"/>
              <a:t>6/4/2018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481504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4119A-A0D4-7A49-B7A8-6603E97AEDEF}" type="datetimeFigureOut">
              <a:rPr lang="en-US" smtClean="0"/>
              <a:t>6/4/2018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216380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3F4119A-A0D4-7A49-B7A8-6603E97AEDEF}" type="datetimeFigureOut">
              <a:rPr lang="en-US" smtClean="0"/>
              <a:t>6/4/2018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708425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3F4119A-A0D4-7A49-B7A8-6603E97AEDEF}" type="datetimeFigureOut">
              <a:rPr lang="en-US" smtClean="0"/>
              <a:t>6/4/2018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407821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4119A-A0D4-7A49-B7A8-6603E97AEDEF}" type="datetimeFigureOut">
              <a:rPr lang="en-US" smtClean="0"/>
              <a:t>6/4/2018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F04F8-E768-3F47-81EF-57B63F0E056C}" type="slidenum">
              <a:rPr lang="en-US" smtClean="0"/>
              <a:t>‹#›</a:t>
            </a:fld>
            <a:endParaRPr lang="en-US"/>
          </a:p>
        </p:txBody>
      </p:sp>
    </p:spTree>
    <p:extLst>
      <p:ext uri="{BB962C8B-B14F-4D97-AF65-F5344CB8AC3E}">
        <p14:creationId xmlns:p14="http://schemas.microsoft.com/office/powerpoint/2010/main" val="3677603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2.xml"/><Relationship Id="rId7" Type="http://schemas.openxmlformats.org/officeDocument/2006/relationships/image" Target="../media/image2.jp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hyperlink" Target="http://getty.co.uk/"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image" Target="../media/image2.jp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0"/>
            <a:ext cx="9144000" cy="68611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5"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930" y="5796945"/>
            <a:ext cx="1480320" cy="879919"/>
          </a:xfrm>
          <a:prstGeom prst="rect">
            <a:avLst/>
          </a:prstGeom>
          <a:ln>
            <a:noFill/>
          </a:ln>
          <a:effectLst>
            <a:outerShdw blurRad="190500" algn="tl" rotWithShape="0">
              <a:srgbClr val="000000">
                <a:alpha val="70000"/>
              </a:srgbClr>
            </a:outerShdw>
          </a:effectLst>
        </p:spPr>
      </p:pic>
      <p:sp>
        <p:nvSpPr>
          <p:cNvPr id="7" name="TextBox 6"/>
          <p:cNvSpPr txBox="1"/>
          <p:nvPr/>
        </p:nvSpPr>
        <p:spPr>
          <a:xfrm>
            <a:off x="1730375" y="1968500"/>
            <a:ext cx="5647555" cy="2554545"/>
          </a:xfrm>
          <a:prstGeom prst="rect">
            <a:avLst/>
          </a:prstGeom>
          <a:noFill/>
        </p:spPr>
        <p:txBody>
          <a:bodyPr wrap="square" rtlCol="0">
            <a:spAutoFit/>
          </a:bodyPr>
          <a:lstStyle/>
          <a:p>
            <a:pPr algn="ctr"/>
            <a:r>
              <a:rPr lang="en-US" sz="8000" b="1" dirty="0">
                <a:solidFill>
                  <a:srgbClr val="FFCC00"/>
                </a:solidFill>
                <a:latin typeface="Calibri"/>
                <a:cs typeface="Calibri"/>
              </a:rPr>
              <a:t>YOU ARE </a:t>
            </a:r>
            <a:br>
              <a:rPr lang="en-US" sz="8000" b="1" dirty="0">
                <a:solidFill>
                  <a:srgbClr val="FFCC00"/>
                </a:solidFill>
                <a:latin typeface="Calibri"/>
                <a:cs typeface="Calibri"/>
              </a:rPr>
            </a:br>
            <a:r>
              <a:rPr lang="en-US" sz="8000" b="1" dirty="0">
                <a:solidFill>
                  <a:srgbClr val="FFCC00"/>
                </a:solidFill>
                <a:latin typeface="Calibri"/>
                <a:cs typeface="Calibri"/>
              </a:rPr>
              <a:t>AWESOME</a:t>
            </a:r>
            <a:endParaRPr lang="en-US" sz="4400" b="1" dirty="0">
              <a:solidFill>
                <a:srgbClr val="FFCC00"/>
              </a:solidFill>
              <a:latin typeface="Calibri"/>
              <a:cs typeface="Calibri"/>
            </a:endParaRPr>
          </a:p>
        </p:txBody>
      </p:sp>
      <p:sp>
        <p:nvSpPr>
          <p:cNvPr id="8" name="Rectangle 7">
            <a:extLst>
              <a:ext uri="{FF2B5EF4-FFF2-40B4-BE49-F238E27FC236}">
                <a16:creationId xmlns:a16="http://schemas.microsoft.com/office/drawing/2014/main" id="{C9916D14-9945-49CE-80AB-6C53C9B3177A}"/>
              </a:ext>
            </a:extLst>
          </p:cNvPr>
          <p:cNvSpPr/>
          <p:nvPr/>
        </p:nvSpPr>
        <p:spPr>
          <a:xfrm>
            <a:off x="5885895" y="5796945"/>
            <a:ext cx="1539659" cy="879919"/>
          </a:xfrm>
          <a:prstGeom prst="rect">
            <a:avLst/>
          </a:prstGeom>
          <a:solidFill>
            <a:schemeClr val="bg1"/>
          </a:solidFill>
          <a:ln>
            <a:noFill/>
          </a:ln>
          <a:effectLst>
            <a:innerShdw blurRad="114300">
              <a:prstClr val="black"/>
            </a:inn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a:p>
        </p:txBody>
      </p:sp>
      <p:pic>
        <p:nvPicPr>
          <p:cNvPr id="9" name="Picture 8">
            <a:extLst>
              <a:ext uri="{FF2B5EF4-FFF2-40B4-BE49-F238E27FC236}">
                <a16:creationId xmlns:a16="http://schemas.microsoft.com/office/drawing/2014/main" id="{ADB1D39B-0AA4-4809-8966-A67AA6CFDD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36971" b="25647"/>
          <a:stretch/>
        </p:blipFill>
        <p:spPr>
          <a:xfrm>
            <a:off x="6494548" y="5859427"/>
            <a:ext cx="810288" cy="270096"/>
          </a:xfrm>
          <a:prstGeom prst="rect">
            <a:avLst/>
          </a:prstGeom>
        </p:spPr>
      </p:pic>
      <p:pic>
        <p:nvPicPr>
          <p:cNvPr id="11" name="Picture 10">
            <a:extLst>
              <a:ext uri="{FF2B5EF4-FFF2-40B4-BE49-F238E27FC236}">
                <a16:creationId xmlns:a16="http://schemas.microsoft.com/office/drawing/2014/main" id="{0BB48D79-9175-43F9-B653-7A77958D6E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029" t="10277" b="15370"/>
          <a:stretch/>
        </p:blipFill>
        <p:spPr>
          <a:xfrm>
            <a:off x="6494548" y="6133097"/>
            <a:ext cx="475282" cy="270096"/>
          </a:xfrm>
          <a:prstGeom prst="rect">
            <a:avLst/>
          </a:prstGeom>
        </p:spPr>
      </p:pic>
      <p:pic>
        <p:nvPicPr>
          <p:cNvPr id="12" name="Picture 2">
            <a:extLst>
              <a:ext uri="{FF2B5EF4-FFF2-40B4-BE49-F238E27FC236}">
                <a16:creationId xmlns:a16="http://schemas.microsoft.com/office/drawing/2014/main" id="{7C08D5A7-033F-444A-B65A-C40E3DF1775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5986602" y="5829094"/>
            <a:ext cx="507946" cy="764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1975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216906EE-0619-4761-9254-550C3B741034}"/>
              </a:ext>
            </a:extLst>
          </p:cNvPr>
          <p:cNvGraphicFramePr/>
          <p:nvPr>
            <p:extLst>
              <p:ext uri="{D42A27DB-BD31-4B8C-83A1-F6EECF244321}">
                <p14:modId xmlns:p14="http://schemas.microsoft.com/office/powerpoint/2010/main" val="4017723424"/>
              </p:ext>
            </p:extLst>
          </p:nvPr>
        </p:nvGraphicFramePr>
        <p:xfrm>
          <a:off x="591499" y="-101334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Pixl logo 2014 final versio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2" name="TextBox 1">
            <a:extLst>
              <a:ext uri="{FF2B5EF4-FFF2-40B4-BE49-F238E27FC236}">
                <a16:creationId xmlns:a16="http://schemas.microsoft.com/office/drawing/2014/main" id="{C9E5F079-B6FA-4D79-82F5-E7958DB5049D}"/>
              </a:ext>
            </a:extLst>
          </p:cNvPr>
          <p:cNvSpPr txBox="1"/>
          <p:nvPr/>
        </p:nvSpPr>
        <p:spPr>
          <a:xfrm>
            <a:off x="285750" y="2531016"/>
            <a:ext cx="7943040" cy="3170099"/>
          </a:xfrm>
          <a:prstGeom prst="rect">
            <a:avLst/>
          </a:prstGeom>
          <a:noFill/>
        </p:spPr>
        <p:txBody>
          <a:bodyPr wrap="square" rtlCol="0">
            <a:spAutoFit/>
          </a:bodyPr>
          <a:lstStyle/>
          <a:p>
            <a:r>
              <a:rPr lang="en-GB" sz="2500" dirty="0"/>
              <a:t>Now follow the instructions yourself. </a:t>
            </a:r>
          </a:p>
          <a:p>
            <a:r>
              <a:rPr lang="en-GB" sz="2500" dirty="0"/>
              <a:t>1. Start at the top left hand side. </a:t>
            </a:r>
          </a:p>
          <a:p>
            <a:r>
              <a:rPr lang="en-GB" sz="2500" dirty="0"/>
              <a:t>2. Draw a short horizontal line, </a:t>
            </a:r>
            <a:br>
              <a:rPr lang="en-GB" sz="2500" dirty="0"/>
            </a:br>
            <a:r>
              <a:rPr lang="en-GB" sz="2500" dirty="0"/>
              <a:t>then a curve similar to a capital C.</a:t>
            </a:r>
          </a:p>
          <a:p>
            <a:r>
              <a:rPr lang="en-GB" sz="2500" dirty="0"/>
              <a:t>3. At the top of the letter C shape, </a:t>
            </a:r>
            <a:br>
              <a:rPr lang="en-GB" sz="2500" dirty="0"/>
            </a:br>
            <a:r>
              <a:rPr lang="en-GB" sz="2500" dirty="0"/>
              <a:t>draw a small L shape. </a:t>
            </a:r>
          </a:p>
          <a:p>
            <a:r>
              <a:rPr lang="en-GB" sz="2500" dirty="0"/>
              <a:t>4. Add three dots in a group in </a:t>
            </a:r>
            <a:br>
              <a:rPr lang="en-GB" sz="2500" dirty="0"/>
            </a:br>
            <a:r>
              <a:rPr lang="en-GB" sz="2500" dirty="0"/>
              <a:t>the middle of the C shape. </a:t>
            </a:r>
          </a:p>
        </p:txBody>
      </p:sp>
      <p:sp>
        <p:nvSpPr>
          <p:cNvPr id="13" name="TextBox 12"/>
          <p:cNvSpPr txBox="1"/>
          <p:nvPr/>
        </p:nvSpPr>
        <p:spPr>
          <a:xfrm>
            <a:off x="578540" y="314245"/>
            <a:ext cx="5186626" cy="707886"/>
          </a:xfrm>
          <a:prstGeom prst="rect">
            <a:avLst/>
          </a:prstGeom>
          <a:noFill/>
        </p:spPr>
        <p:txBody>
          <a:bodyPr wrap="square" rtlCol="0">
            <a:spAutoFit/>
          </a:bodyPr>
          <a:lstStyle/>
          <a:p>
            <a:r>
              <a:rPr lang="en-US" sz="4000" b="1" dirty="0"/>
              <a:t>The phases of learning</a:t>
            </a:r>
          </a:p>
        </p:txBody>
      </p:sp>
      <p:sp>
        <p:nvSpPr>
          <p:cNvPr id="16" name="TextBox 15">
            <a:extLst>
              <a:ext uri="{FF2B5EF4-FFF2-40B4-BE49-F238E27FC236}">
                <a16:creationId xmlns:a16="http://schemas.microsoft.com/office/drawing/2014/main" id="{FB66AC53-BF26-4B2F-B596-E589A65C91CF}"/>
              </a:ext>
            </a:extLst>
          </p:cNvPr>
          <p:cNvSpPr txBox="1"/>
          <p:nvPr/>
        </p:nvSpPr>
        <p:spPr>
          <a:xfrm>
            <a:off x="6383378" y="972218"/>
            <a:ext cx="2349080" cy="3939540"/>
          </a:xfrm>
          <a:prstGeom prst="rect">
            <a:avLst/>
          </a:prstGeom>
          <a:noFill/>
        </p:spPr>
        <p:txBody>
          <a:bodyPr wrap="square" rtlCol="0">
            <a:spAutoFit/>
          </a:bodyPr>
          <a:lstStyle/>
          <a:p>
            <a:r>
              <a:rPr lang="ar-AE" sz="25000" dirty="0">
                <a:solidFill>
                  <a:srgbClr val="4F81BD"/>
                </a:solidFill>
              </a:rPr>
              <a:t>ﭻ</a:t>
            </a:r>
            <a:endParaRPr lang="en-GB" sz="25000" dirty="0">
              <a:solidFill>
                <a:srgbClr val="4F81BD"/>
              </a:solidFill>
            </a:endParaRPr>
          </a:p>
        </p:txBody>
      </p:sp>
      <p:sp>
        <p:nvSpPr>
          <p:cNvPr id="17" name="TextBox 16">
            <a:extLst>
              <a:ext uri="{FF2B5EF4-FFF2-40B4-BE49-F238E27FC236}">
                <a16:creationId xmlns:a16="http://schemas.microsoft.com/office/drawing/2014/main" id="{78567086-97A2-482C-A7B1-D32475DE5AA1}"/>
              </a:ext>
            </a:extLst>
          </p:cNvPr>
          <p:cNvSpPr txBox="1"/>
          <p:nvPr/>
        </p:nvSpPr>
        <p:spPr>
          <a:xfrm>
            <a:off x="6855340" y="4943155"/>
            <a:ext cx="1988228" cy="369332"/>
          </a:xfrm>
          <a:prstGeom prst="rect">
            <a:avLst/>
          </a:prstGeom>
          <a:noFill/>
        </p:spPr>
        <p:txBody>
          <a:bodyPr wrap="square" rtlCol="0">
            <a:spAutoFit/>
          </a:bodyPr>
          <a:lstStyle/>
          <a:p>
            <a:r>
              <a:rPr lang="en-GB" dirty="0"/>
              <a:t>Arabic letter </a:t>
            </a:r>
            <a:r>
              <a:rPr lang="en-GB" dirty="0" err="1"/>
              <a:t>Tcheh</a:t>
            </a:r>
            <a:endParaRPr lang="en-GB" dirty="0"/>
          </a:p>
        </p:txBody>
      </p:sp>
      <p:pic>
        <p:nvPicPr>
          <p:cNvPr id="9" name="Picture 2">
            <a:extLst>
              <a:ext uri="{FF2B5EF4-FFF2-40B4-BE49-F238E27FC236}">
                <a16:creationId xmlns:a16="http://schemas.microsoft.com/office/drawing/2014/main" id="{4B05BD68-DD64-4D5C-A222-1217FA36A19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1249BF89-DBC6-4944-9642-C68814A3B63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909681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2" name="TextBox 1">
            <a:extLst>
              <a:ext uri="{FF2B5EF4-FFF2-40B4-BE49-F238E27FC236}">
                <a16:creationId xmlns:a16="http://schemas.microsoft.com/office/drawing/2014/main" id="{C9E5F079-B6FA-4D79-82F5-E7958DB5049D}"/>
              </a:ext>
            </a:extLst>
          </p:cNvPr>
          <p:cNvSpPr txBox="1"/>
          <p:nvPr/>
        </p:nvSpPr>
        <p:spPr>
          <a:xfrm>
            <a:off x="285750" y="2639748"/>
            <a:ext cx="6237253" cy="2785378"/>
          </a:xfrm>
          <a:prstGeom prst="rect">
            <a:avLst/>
          </a:prstGeom>
          <a:noFill/>
        </p:spPr>
        <p:txBody>
          <a:bodyPr wrap="square" rtlCol="0">
            <a:spAutoFit/>
          </a:bodyPr>
          <a:lstStyle/>
          <a:p>
            <a:r>
              <a:rPr lang="en-GB" sz="2500" dirty="0"/>
              <a:t>Now have a go on your own. Because you have practised, you should find this easier than when we started. </a:t>
            </a:r>
          </a:p>
          <a:p>
            <a:endParaRPr lang="en-GB" sz="2500" dirty="0"/>
          </a:p>
          <a:p>
            <a:r>
              <a:rPr lang="en-GB" sz="2500" dirty="0"/>
              <a:t>Once you don’t need the instructions anymore, then you know it has become automatic. Practice makes awesome!</a:t>
            </a:r>
          </a:p>
        </p:txBody>
      </p:sp>
      <p:graphicFrame>
        <p:nvGraphicFramePr>
          <p:cNvPr id="12" name="Diagram 11">
            <a:extLst>
              <a:ext uri="{FF2B5EF4-FFF2-40B4-BE49-F238E27FC236}">
                <a16:creationId xmlns:a16="http://schemas.microsoft.com/office/drawing/2014/main" id="{216906EE-0619-4761-9254-550C3B741034}"/>
              </a:ext>
            </a:extLst>
          </p:cNvPr>
          <p:cNvGraphicFramePr/>
          <p:nvPr>
            <p:extLst>
              <p:ext uri="{D42A27DB-BD31-4B8C-83A1-F6EECF244321}">
                <p14:modId xmlns:p14="http://schemas.microsoft.com/office/powerpoint/2010/main" val="1768161927"/>
              </p:ext>
            </p:extLst>
          </p:nvPr>
        </p:nvGraphicFramePr>
        <p:xfrm>
          <a:off x="591499" y="-81897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578540" y="314245"/>
            <a:ext cx="5186626" cy="707886"/>
          </a:xfrm>
          <a:prstGeom prst="rect">
            <a:avLst/>
          </a:prstGeom>
          <a:noFill/>
        </p:spPr>
        <p:txBody>
          <a:bodyPr wrap="square" rtlCol="0">
            <a:spAutoFit/>
          </a:bodyPr>
          <a:lstStyle/>
          <a:p>
            <a:r>
              <a:rPr lang="en-US" sz="4000" b="1" dirty="0"/>
              <a:t>The phases of learning</a:t>
            </a:r>
          </a:p>
        </p:txBody>
      </p:sp>
      <p:sp>
        <p:nvSpPr>
          <p:cNvPr id="15" name="TextBox 14">
            <a:extLst>
              <a:ext uri="{FF2B5EF4-FFF2-40B4-BE49-F238E27FC236}">
                <a16:creationId xmlns:a16="http://schemas.microsoft.com/office/drawing/2014/main" id="{FB66AC53-BF26-4B2F-B596-E589A65C91CF}"/>
              </a:ext>
            </a:extLst>
          </p:cNvPr>
          <p:cNvSpPr txBox="1"/>
          <p:nvPr/>
        </p:nvSpPr>
        <p:spPr>
          <a:xfrm>
            <a:off x="6509170" y="1111571"/>
            <a:ext cx="2349080" cy="3939540"/>
          </a:xfrm>
          <a:prstGeom prst="rect">
            <a:avLst/>
          </a:prstGeom>
          <a:noFill/>
        </p:spPr>
        <p:txBody>
          <a:bodyPr wrap="square" rtlCol="0">
            <a:spAutoFit/>
          </a:bodyPr>
          <a:lstStyle/>
          <a:p>
            <a:r>
              <a:rPr lang="ar-AE" sz="25000" dirty="0">
                <a:solidFill>
                  <a:srgbClr val="4F81BD"/>
                </a:solidFill>
              </a:rPr>
              <a:t>ﭻ</a:t>
            </a:r>
            <a:endParaRPr lang="en-GB" sz="25000" dirty="0">
              <a:solidFill>
                <a:srgbClr val="4F81BD"/>
              </a:solidFill>
            </a:endParaRPr>
          </a:p>
        </p:txBody>
      </p:sp>
      <p:sp>
        <p:nvSpPr>
          <p:cNvPr id="16" name="TextBox 15">
            <a:extLst>
              <a:ext uri="{FF2B5EF4-FFF2-40B4-BE49-F238E27FC236}">
                <a16:creationId xmlns:a16="http://schemas.microsoft.com/office/drawing/2014/main" id="{78567086-97A2-482C-A7B1-D32475DE5AA1}"/>
              </a:ext>
            </a:extLst>
          </p:cNvPr>
          <p:cNvSpPr txBox="1"/>
          <p:nvPr/>
        </p:nvSpPr>
        <p:spPr>
          <a:xfrm>
            <a:off x="6855340" y="4943155"/>
            <a:ext cx="1988228" cy="369332"/>
          </a:xfrm>
          <a:prstGeom prst="rect">
            <a:avLst/>
          </a:prstGeom>
          <a:noFill/>
        </p:spPr>
        <p:txBody>
          <a:bodyPr wrap="square" rtlCol="0">
            <a:spAutoFit/>
          </a:bodyPr>
          <a:lstStyle/>
          <a:p>
            <a:r>
              <a:rPr lang="en-GB" dirty="0"/>
              <a:t>Arabic letter </a:t>
            </a:r>
            <a:r>
              <a:rPr lang="en-GB" dirty="0" err="1"/>
              <a:t>Tcheh</a:t>
            </a:r>
            <a:endParaRPr lang="en-GB" dirty="0"/>
          </a:p>
        </p:txBody>
      </p:sp>
      <p:pic>
        <p:nvPicPr>
          <p:cNvPr id="9" name="Picture 2">
            <a:extLst>
              <a:ext uri="{FF2B5EF4-FFF2-40B4-BE49-F238E27FC236}">
                <a16:creationId xmlns:a16="http://schemas.microsoft.com/office/drawing/2014/main" id="{E25404A6-60D0-42A6-BAB0-4F080B7B5DF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BF4A6D77-7B9A-45E1-8A06-2A6B85D9CE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004421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4" name="Rectangle 3">
            <a:extLst>
              <a:ext uri="{FF2B5EF4-FFF2-40B4-BE49-F238E27FC236}">
                <a16:creationId xmlns:a16="http://schemas.microsoft.com/office/drawing/2014/main" id="{9D77E881-A0A4-45D1-B923-DAAF81F4B93F}"/>
              </a:ext>
            </a:extLst>
          </p:cNvPr>
          <p:cNvSpPr/>
          <p:nvPr/>
        </p:nvSpPr>
        <p:spPr>
          <a:xfrm>
            <a:off x="0" y="267319"/>
            <a:ext cx="9144000" cy="967666"/>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4000" b="1" dirty="0"/>
              <a:t>Anything is possible</a:t>
            </a:r>
          </a:p>
        </p:txBody>
      </p:sp>
      <p:sp>
        <p:nvSpPr>
          <p:cNvPr id="8" name="TextBox 7">
            <a:extLst>
              <a:ext uri="{FF2B5EF4-FFF2-40B4-BE49-F238E27FC236}">
                <a16:creationId xmlns:a16="http://schemas.microsoft.com/office/drawing/2014/main" id="{729CFA5F-1D16-4713-91A0-204BC1AA4FE5}"/>
              </a:ext>
            </a:extLst>
          </p:cNvPr>
          <p:cNvSpPr txBox="1"/>
          <p:nvPr/>
        </p:nvSpPr>
        <p:spPr>
          <a:xfrm>
            <a:off x="2591972" y="1518666"/>
            <a:ext cx="6374167" cy="3170099"/>
          </a:xfrm>
          <a:prstGeom prst="rect">
            <a:avLst/>
          </a:prstGeom>
          <a:noFill/>
        </p:spPr>
        <p:txBody>
          <a:bodyPr wrap="square" rtlCol="0">
            <a:spAutoFit/>
          </a:bodyPr>
          <a:lstStyle/>
          <a:p>
            <a:r>
              <a:rPr lang="en-GB" sz="3000" dirty="0"/>
              <a:t>The reality is, with a </a:t>
            </a:r>
            <a:r>
              <a:rPr lang="en-GB" sz="3000" b="1" dirty="0">
                <a:solidFill>
                  <a:srgbClr val="00B050"/>
                </a:solidFill>
              </a:rPr>
              <a:t>growth mindset</a:t>
            </a:r>
            <a:r>
              <a:rPr lang="en-GB" sz="3000" dirty="0"/>
              <a:t>, anything is possible. But practice can </a:t>
            </a:r>
            <a:br>
              <a:rPr lang="en-GB" sz="3000" dirty="0"/>
            </a:br>
            <a:r>
              <a:rPr lang="en-GB" sz="3000" dirty="0"/>
              <a:t>be hard, particularly if you are doing it well! What tips would you give someone for ‘</a:t>
            </a:r>
            <a:r>
              <a:rPr lang="en-GB" sz="3000" dirty="0">
                <a:solidFill>
                  <a:srgbClr val="000000"/>
                </a:solidFill>
              </a:rPr>
              <a:t>practising hard</a:t>
            </a:r>
            <a:r>
              <a:rPr lang="en-GB" sz="3000" dirty="0"/>
              <a:t>’? </a:t>
            </a:r>
            <a:br>
              <a:rPr lang="en-GB" sz="3000" dirty="0"/>
            </a:br>
            <a:br>
              <a:rPr lang="en-GB" sz="1400" dirty="0"/>
            </a:br>
            <a:r>
              <a:rPr lang="en-GB" sz="3000" dirty="0"/>
              <a:t>Use these words in your responses:  </a:t>
            </a:r>
          </a:p>
        </p:txBody>
      </p:sp>
      <p:sp>
        <p:nvSpPr>
          <p:cNvPr id="9" name="Rectangle: Rounded Corners 8">
            <a:extLst>
              <a:ext uri="{FF2B5EF4-FFF2-40B4-BE49-F238E27FC236}">
                <a16:creationId xmlns:a16="http://schemas.microsoft.com/office/drawing/2014/main" id="{AE39D5A9-EC96-4FE5-91D3-D8DE83E09103}"/>
              </a:ext>
            </a:extLst>
          </p:cNvPr>
          <p:cNvSpPr/>
          <p:nvPr/>
        </p:nvSpPr>
        <p:spPr>
          <a:xfrm>
            <a:off x="841728" y="4974480"/>
            <a:ext cx="2329279" cy="57704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3000" dirty="0"/>
              <a:t>Resilience</a:t>
            </a:r>
          </a:p>
        </p:txBody>
      </p:sp>
      <p:sp>
        <p:nvSpPr>
          <p:cNvPr id="10" name="Rectangle: Rounded Corners 9">
            <a:extLst>
              <a:ext uri="{FF2B5EF4-FFF2-40B4-BE49-F238E27FC236}">
                <a16:creationId xmlns:a16="http://schemas.microsoft.com/office/drawing/2014/main" id="{73505B9D-3135-48C8-9BD2-17FD73FD340A}"/>
              </a:ext>
            </a:extLst>
          </p:cNvPr>
          <p:cNvSpPr/>
          <p:nvPr/>
        </p:nvSpPr>
        <p:spPr>
          <a:xfrm>
            <a:off x="3297360" y="4974479"/>
            <a:ext cx="2329279" cy="57704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3000" dirty="0"/>
              <a:t>Challenge</a:t>
            </a:r>
          </a:p>
        </p:txBody>
      </p:sp>
      <p:sp>
        <p:nvSpPr>
          <p:cNvPr id="11" name="Rectangle: Rounded Corners 10">
            <a:extLst>
              <a:ext uri="{FF2B5EF4-FFF2-40B4-BE49-F238E27FC236}">
                <a16:creationId xmlns:a16="http://schemas.microsoft.com/office/drawing/2014/main" id="{7B1114C1-C4AA-429F-A9D0-F9D021D7B3B9}"/>
              </a:ext>
            </a:extLst>
          </p:cNvPr>
          <p:cNvSpPr/>
          <p:nvPr/>
        </p:nvSpPr>
        <p:spPr>
          <a:xfrm>
            <a:off x="5752992" y="4974478"/>
            <a:ext cx="2329279" cy="57704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3000" dirty="0"/>
              <a:t>Focus</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7979" r="19614"/>
          <a:stretch/>
        </p:blipFill>
        <p:spPr>
          <a:xfrm>
            <a:off x="319867" y="1704898"/>
            <a:ext cx="2153542" cy="2733288"/>
          </a:xfrm>
          <a:prstGeom prst="rect">
            <a:avLst/>
          </a:prstGeom>
        </p:spPr>
      </p:pic>
      <p:pic>
        <p:nvPicPr>
          <p:cNvPr id="12" name="Picture 2">
            <a:extLst>
              <a:ext uri="{FF2B5EF4-FFF2-40B4-BE49-F238E27FC236}">
                <a16:creationId xmlns:a16="http://schemas.microsoft.com/office/drawing/2014/main" id="{0BC7C012-1F2D-481C-AF9F-A6A753E3BCC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7AB4AECE-DD40-4BA9-845F-49DFE4FFBB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823003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6500" y="1694950"/>
            <a:ext cx="7064374" cy="3973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0" y="174625"/>
            <a:ext cx="9144000" cy="125412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5400" b="1" dirty="0"/>
              <a:t>Matthew Syed</a:t>
            </a:r>
          </a:p>
        </p:txBody>
      </p:sp>
      <p:pic>
        <p:nvPicPr>
          <p:cNvPr id="7" name="Picture 6"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2" name="Picture 1"/>
          <p:cNvPicPr>
            <a:picLocks noChangeAspect="1"/>
          </p:cNvPicPr>
          <p:nvPr/>
        </p:nvPicPr>
        <p:blipFill>
          <a:blip r:embed="rId4"/>
          <a:stretch>
            <a:fillRect/>
          </a:stretch>
        </p:blipFill>
        <p:spPr>
          <a:xfrm>
            <a:off x="226596" y="174625"/>
            <a:ext cx="2026719" cy="1432182"/>
          </a:xfrm>
          <a:prstGeom prst="rect">
            <a:avLst/>
          </a:prstGeom>
        </p:spPr>
      </p:pic>
      <p:pic>
        <p:nvPicPr>
          <p:cNvPr id="8" name="Picture 2">
            <a:extLst>
              <a:ext uri="{FF2B5EF4-FFF2-40B4-BE49-F238E27FC236}">
                <a16:creationId xmlns:a16="http://schemas.microsoft.com/office/drawing/2014/main" id="{728A12D7-E7D8-424B-8F45-F64C961C8C2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2EFFDFBE-5C12-4336-A056-2C8B09583B1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36695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21102" y="285750"/>
            <a:ext cx="5468898" cy="646331"/>
          </a:xfrm>
          <a:prstGeom prst="rect">
            <a:avLst/>
          </a:prstGeom>
          <a:noFill/>
        </p:spPr>
        <p:txBody>
          <a:bodyPr wrap="square" rtlCol="0">
            <a:spAutoFit/>
          </a:bodyPr>
          <a:lstStyle/>
          <a:p>
            <a:r>
              <a:rPr lang="en-US" sz="3600" b="1" dirty="0"/>
              <a:t>Creating neural pathways</a:t>
            </a:r>
          </a:p>
        </p:txBody>
      </p:sp>
      <p:pic>
        <p:nvPicPr>
          <p:cNvPr id="10" name="Picture 9"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6" name="TextBox 5">
            <a:extLst>
              <a:ext uri="{FF2B5EF4-FFF2-40B4-BE49-F238E27FC236}">
                <a16:creationId xmlns:a16="http://schemas.microsoft.com/office/drawing/2014/main" id="{F8EA5073-1C3E-4D1F-91A9-56A0EA229CAE}"/>
              </a:ext>
            </a:extLst>
          </p:cNvPr>
          <p:cNvSpPr txBox="1"/>
          <p:nvPr/>
        </p:nvSpPr>
        <p:spPr>
          <a:xfrm>
            <a:off x="363984" y="2293408"/>
            <a:ext cx="8553420" cy="3385542"/>
          </a:xfrm>
          <a:prstGeom prst="rect">
            <a:avLst/>
          </a:prstGeom>
          <a:noFill/>
        </p:spPr>
        <p:txBody>
          <a:bodyPr wrap="square" rtlCol="0">
            <a:spAutoFit/>
          </a:bodyPr>
          <a:lstStyle/>
          <a:p>
            <a:r>
              <a:rPr lang="en-GB" sz="2800" dirty="0"/>
              <a:t>Choose one thing that you want to get better at this week. It might be a specific concept in a subject (division in Maths, for example) or something outside school </a:t>
            </a:r>
            <a:br>
              <a:rPr lang="en-GB" sz="2800" dirty="0"/>
            </a:br>
            <a:r>
              <a:rPr lang="en-GB" sz="2800" dirty="0"/>
              <a:t>(your backhand in squash, for example). </a:t>
            </a:r>
            <a:br>
              <a:rPr lang="en-GB" sz="2800" dirty="0"/>
            </a:br>
            <a:r>
              <a:rPr lang="en-GB" sz="2800" dirty="0"/>
              <a:t>Make a </a:t>
            </a:r>
            <a:r>
              <a:rPr lang="en-GB" sz="2800" b="1" dirty="0">
                <a:solidFill>
                  <a:srgbClr val="000000"/>
                </a:solidFill>
              </a:rPr>
              <a:t>‘Practising Hard’ </a:t>
            </a:r>
            <a:r>
              <a:rPr lang="en-GB" sz="2800" dirty="0"/>
              <a:t>plan. </a:t>
            </a:r>
            <a:br>
              <a:rPr lang="en-GB" sz="2800" dirty="0"/>
            </a:br>
            <a:br>
              <a:rPr lang="en-GB" sz="1600" dirty="0"/>
            </a:br>
            <a:r>
              <a:rPr lang="en-GB" sz="2800" i="1" dirty="0"/>
              <a:t>What will you do? When will you do it? How will you </a:t>
            </a:r>
            <a:br>
              <a:rPr lang="en-GB" sz="2800" i="1" dirty="0"/>
            </a:br>
            <a:r>
              <a:rPr lang="en-GB" sz="2800" i="1" dirty="0"/>
              <a:t>do it? What effect did this ‘practising hard’ have?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H="1">
            <a:off x="6658276" y="574134"/>
            <a:ext cx="1243848" cy="20772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09612" y="270730"/>
            <a:ext cx="2277428" cy="1785955"/>
          </a:xfrm>
          <a:prstGeom prst="rect">
            <a:avLst/>
          </a:prstGeom>
        </p:spPr>
      </p:pic>
      <p:pic>
        <p:nvPicPr>
          <p:cNvPr id="8" name="Picture 2">
            <a:extLst>
              <a:ext uri="{FF2B5EF4-FFF2-40B4-BE49-F238E27FC236}">
                <a16:creationId xmlns:a16="http://schemas.microsoft.com/office/drawing/2014/main" id="{4B905684-DFDC-4BB6-B48A-95103587C08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A0FFB503-595E-4E07-A4D0-68601ACF75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792383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9" name="TextBox 8"/>
          <p:cNvSpPr txBox="1"/>
          <p:nvPr/>
        </p:nvSpPr>
        <p:spPr>
          <a:xfrm>
            <a:off x="226596" y="520789"/>
            <a:ext cx="4016375" cy="2431435"/>
          </a:xfrm>
          <a:prstGeom prst="rect">
            <a:avLst/>
          </a:prstGeom>
          <a:noFill/>
        </p:spPr>
        <p:txBody>
          <a:bodyPr wrap="square" rtlCol="0">
            <a:spAutoFit/>
          </a:bodyPr>
          <a:lstStyle/>
          <a:p>
            <a:r>
              <a:rPr lang="en-US" sz="4000" b="1" dirty="0">
                <a:solidFill>
                  <a:schemeClr val="tx1">
                    <a:lumMod val="50000"/>
                    <a:lumOff val="50000"/>
                  </a:schemeClr>
                </a:solidFill>
                <a:latin typeface="Calibri"/>
                <a:cs typeface="Calibri"/>
              </a:rPr>
              <a:t>NEXT </a:t>
            </a:r>
            <a:br>
              <a:rPr lang="en-US" sz="4000" b="1" dirty="0">
                <a:solidFill>
                  <a:schemeClr val="tx1">
                    <a:lumMod val="50000"/>
                    <a:lumOff val="50000"/>
                  </a:schemeClr>
                </a:solidFill>
                <a:latin typeface="Calibri"/>
                <a:cs typeface="Calibri"/>
              </a:rPr>
            </a:br>
            <a:r>
              <a:rPr lang="en-US" sz="4000" b="1" dirty="0">
                <a:solidFill>
                  <a:schemeClr val="tx1">
                    <a:lumMod val="50000"/>
                    <a:lumOff val="50000"/>
                  </a:schemeClr>
                </a:solidFill>
                <a:latin typeface="Calibri"/>
                <a:cs typeface="Calibri"/>
              </a:rPr>
              <a:t>SESSION</a:t>
            </a:r>
          </a:p>
          <a:p>
            <a:pPr algn="ctr"/>
            <a:br>
              <a:rPr lang="en-US" sz="4800" b="1" dirty="0">
                <a:solidFill>
                  <a:srgbClr val="FFCC00"/>
                </a:solidFill>
                <a:latin typeface="Calibri"/>
                <a:cs typeface="Calibri"/>
              </a:rPr>
            </a:br>
            <a:endParaRPr lang="en-US" sz="2400" b="1" dirty="0">
              <a:solidFill>
                <a:srgbClr val="FFCC00"/>
              </a:solidFill>
              <a:latin typeface="Calibri"/>
              <a:cs typeface="Calibri"/>
            </a:endParaRPr>
          </a:p>
        </p:txBody>
      </p:sp>
      <p:sp>
        <p:nvSpPr>
          <p:cNvPr id="11" name="Bent Arrow 10"/>
          <p:cNvSpPr/>
          <p:nvPr/>
        </p:nvSpPr>
        <p:spPr>
          <a:xfrm rot="10800000" flipH="1">
            <a:off x="766346" y="2024061"/>
            <a:ext cx="1174750" cy="1095375"/>
          </a:xfrm>
          <a:prstGeom prst="bentArrow">
            <a:avLst/>
          </a:prstGeom>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pic>
        <p:nvPicPr>
          <p:cNvPr id="8" name="Picture 7" descr="C:\Users\Louise.Grieve\AppData\Local\Microsoft\Windows\Temporary Internet Files\Content.Outlook\BWQP0MKW\You Are Awesome_interior header pages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874" y="0"/>
            <a:ext cx="4710397" cy="685800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C64C736A-4EC8-4D39-9736-51C99CEB4EE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618F4768-13BB-48FB-81F6-D5AD9935B8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2907173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0"/>
            <a:ext cx="9144000" cy="68611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5"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930" y="5796945"/>
            <a:ext cx="1480320" cy="879919"/>
          </a:xfrm>
          <a:prstGeom prst="rect">
            <a:avLst/>
          </a:prstGeom>
          <a:ln>
            <a:noFill/>
          </a:ln>
          <a:effectLst>
            <a:outerShdw blurRad="190500" algn="tl" rotWithShape="0">
              <a:srgbClr val="000000">
                <a:alpha val="70000"/>
              </a:srgbClr>
            </a:outerShdw>
          </a:effectLst>
        </p:spPr>
      </p:pic>
      <p:sp>
        <p:nvSpPr>
          <p:cNvPr id="7" name="TextBox 6"/>
          <p:cNvSpPr txBox="1"/>
          <p:nvPr/>
        </p:nvSpPr>
        <p:spPr>
          <a:xfrm>
            <a:off x="1730375" y="1968500"/>
            <a:ext cx="5647555" cy="2554545"/>
          </a:xfrm>
          <a:prstGeom prst="rect">
            <a:avLst/>
          </a:prstGeom>
          <a:noFill/>
        </p:spPr>
        <p:txBody>
          <a:bodyPr wrap="square" rtlCol="0">
            <a:spAutoFit/>
          </a:bodyPr>
          <a:lstStyle/>
          <a:p>
            <a:pPr algn="ctr"/>
            <a:r>
              <a:rPr lang="en-US" sz="8000" b="1" dirty="0">
                <a:solidFill>
                  <a:srgbClr val="FFCC00"/>
                </a:solidFill>
                <a:latin typeface="Calibri"/>
                <a:cs typeface="Calibri"/>
              </a:rPr>
              <a:t>YOU ARE </a:t>
            </a:r>
            <a:br>
              <a:rPr lang="en-US" sz="8000" b="1" dirty="0">
                <a:solidFill>
                  <a:srgbClr val="FFCC00"/>
                </a:solidFill>
                <a:latin typeface="Calibri"/>
                <a:cs typeface="Calibri"/>
              </a:rPr>
            </a:br>
            <a:r>
              <a:rPr lang="en-US" sz="8000" b="1" dirty="0">
                <a:solidFill>
                  <a:srgbClr val="FFCC00"/>
                </a:solidFill>
                <a:latin typeface="Calibri"/>
                <a:cs typeface="Calibri"/>
              </a:rPr>
              <a:t>AWESOME</a:t>
            </a:r>
            <a:endParaRPr lang="en-US" sz="4400" b="1" dirty="0">
              <a:solidFill>
                <a:srgbClr val="FFCC00"/>
              </a:solidFill>
              <a:latin typeface="Calibri"/>
              <a:cs typeface="Calibri"/>
            </a:endParaRPr>
          </a:p>
        </p:txBody>
      </p:sp>
      <p:sp>
        <p:nvSpPr>
          <p:cNvPr id="8" name="Rectangle 7">
            <a:extLst>
              <a:ext uri="{FF2B5EF4-FFF2-40B4-BE49-F238E27FC236}">
                <a16:creationId xmlns:a16="http://schemas.microsoft.com/office/drawing/2014/main" id="{C08FA3B3-A73A-447D-A0EA-CF422B479EA7}"/>
              </a:ext>
            </a:extLst>
          </p:cNvPr>
          <p:cNvSpPr/>
          <p:nvPr/>
        </p:nvSpPr>
        <p:spPr>
          <a:xfrm>
            <a:off x="5885895" y="5796945"/>
            <a:ext cx="1539659" cy="879919"/>
          </a:xfrm>
          <a:prstGeom prst="rect">
            <a:avLst/>
          </a:prstGeom>
          <a:solidFill>
            <a:schemeClr val="bg1"/>
          </a:solidFill>
          <a:ln>
            <a:noFill/>
          </a:ln>
          <a:effectLst>
            <a:innerShdw blurRad="114300">
              <a:prstClr val="black"/>
            </a:inn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a:p>
        </p:txBody>
      </p:sp>
      <p:pic>
        <p:nvPicPr>
          <p:cNvPr id="9" name="Picture 8">
            <a:extLst>
              <a:ext uri="{FF2B5EF4-FFF2-40B4-BE49-F238E27FC236}">
                <a16:creationId xmlns:a16="http://schemas.microsoft.com/office/drawing/2014/main" id="{3264C93A-57B8-437B-B905-A5748BFAA6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36971" b="25647"/>
          <a:stretch/>
        </p:blipFill>
        <p:spPr>
          <a:xfrm>
            <a:off x="6494548" y="5859427"/>
            <a:ext cx="810288" cy="270096"/>
          </a:xfrm>
          <a:prstGeom prst="rect">
            <a:avLst/>
          </a:prstGeom>
        </p:spPr>
      </p:pic>
      <p:pic>
        <p:nvPicPr>
          <p:cNvPr id="11" name="Picture 10">
            <a:extLst>
              <a:ext uri="{FF2B5EF4-FFF2-40B4-BE49-F238E27FC236}">
                <a16:creationId xmlns:a16="http://schemas.microsoft.com/office/drawing/2014/main" id="{2A737D4D-0CB5-491A-9A10-BFB76385D3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029" t="10277" b="15370"/>
          <a:stretch/>
        </p:blipFill>
        <p:spPr>
          <a:xfrm>
            <a:off x="6494548" y="6133097"/>
            <a:ext cx="475282" cy="270096"/>
          </a:xfrm>
          <a:prstGeom prst="rect">
            <a:avLst/>
          </a:prstGeom>
        </p:spPr>
      </p:pic>
      <p:pic>
        <p:nvPicPr>
          <p:cNvPr id="12" name="Picture 2">
            <a:extLst>
              <a:ext uri="{FF2B5EF4-FFF2-40B4-BE49-F238E27FC236}">
                <a16:creationId xmlns:a16="http://schemas.microsoft.com/office/drawing/2014/main" id="{2185FE6F-5BEF-418E-9094-18F66814EB8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5986602" y="5829094"/>
            <a:ext cx="507946" cy="764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659354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1914" y="2602953"/>
            <a:ext cx="8254313" cy="3046988"/>
          </a:xfrm>
          <a:prstGeom prst="rect">
            <a:avLst/>
          </a:prstGeom>
          <a:noFill/>
          <a:ln>
            <a:solidFill>
              <a:schemeClr val="tx1"/>
            </a:solidFill>
          </a:ln>
        </p:spPr>
        <p:txBody>
          <a:bodyPr wrap="square" rtlCol="0" anchor="t">
            <a:spAutoFit/>
          </a:bodyPr>
          <a:lstStyle/>
          <a:p>
            <a:endParaRPr lang="en-US" sz="1200" dirty="0">
              <a:solidFill>
                <a:prstClr val="black"/>
              </a:solidFill>
            </a:endParaRPr>
          </a:p>
          <a:p>
            <a:r>
              <a:rPr lang="de-DE" sz="1200" dirty="0">
                <a:solidFill>
                  <a:prstClr val="black"/>
                </a:solidFill>
              </a:rPr>
              <a:t>© </a:t>
            </a:r>
            <a:r>
              <a:rPr lang="en-US" sz="1200" dirty="0">
                <a:solidFill>
                  <a:prstClr val="black"/>
                </a:solidFill>
              </a:rPr>
              <a:t>Year 2018 The PiXL Club Ltd and Author Matthew Syed. All rights reserved.</a:t>
            </a:r>
          </a:p>
          <a:p>
            <a:endParaRPr lang="en-US" sz="1200" dirty="0">
              <a:solidFill>
                <a:prstClr val="black"/>
              </a:solidFill>
            </a:endParaRPr>
          </a:p>
          <a:p>
            <a:r>
              <a:rPr lang="en-US" sz="1200" dirty="0">
                <a:solidFill>
                  <a:prstClr val="black"/>
                </a:solidFill>
              </a:rPr>
              <a:t>If this resource has been provided under The PiXL Club Ltd school membership agreement, it is strictly for the use of member schools for as long as they remain members of The PiXL Club. It may not be copied, sold, or transferred to a third party or used by the school after membership ceases. Until such time it may be freely used within the member school.</a:t>
            </a:r>
          </a:p>
          <a:p>
            <a:endParaRPr lang="en-US" sz="1200" dirty="0">
              <a:solidFill>
                <a:prstClr val="black"/>
              </a:solidFill>
            </a:endParaRPr>
          </a:p>
          <a:p>
            <a:r>
              <a:rPr lang="en-US" sz="1200" dirty="0">
                <a:solidFill>
                  <a:prstClr val="black"/>
                </a:solidFill>
              </a:rPr>
              <a:t>The Author Matthew Syed has the right to sell this teaching guide. It may not be copied, sold, or transferred to or by a third party. Matthew Syed takes full responsibility for all commercial activity thereof. </a:t>
            </a:r>
          </a:p>
          <a:p>
            <a:endParaRPr lang="en-US" sz="1200" dirty="0">
              <a:solidFill>
                <a:prstClr val="black"/>
              </a:solidFill>
            </a:endParaRPr>
          </a:p>
          <a:p>
            <a:r>
              <a:rPr lang="en-US" sz="1200" dirty="0">
                <a:solidFill>
                  <a:prstClr val="black"/>
                </a:solidFill>
              </a:rPr>
              <a:t>All opinions and contributions are those of the author. The contents of this resource are not connected with, or endorsed by, any other company, organisation or institution.  Any additional images are from </a:t>
            </a:r>
            <a:r>
              <a:rPr lang="en-US" sz="1200" u="sng" dirty="0">
                <a:solidFill>
                  <a:prstClr val="black"/>
                </a:solidFill>
                <a:hlinkClick r:id="rId3"/>
              </a:rPr>
              <a:t>getty.co.uk</a:t>
            </a:r>
            <a:r>
              <a:rPr lang="en-US" sz="1200" dirty="0">
                <a:solidFill>
                  <a:prstClr val="black"/>
                </a:solidFill>
              </a:rPr>
              <a:t> , unless otherwise stated. 'You are</a:t>
            </a:r>
            <a:r>
              <a:rPr lang="en-US" sz="1200" dirty="0">
                <a:solidFill>
                  <a:prstClr val="black"/>
                </a:solidFill>
                <a:cs typeface="Calibri"/>
              </a:rPr>
              <a:t> Awesome' Illustrations copyright © Toby Triumph.</a:t>
            </a:r>
          </a:p>
          <a:p>
            <a:endParaRPr lang="en-US" sz="1200" dirty="0">
              <a:solidFill>
                <a:prstClr val="black"/>
              </a:solidFill>
            </a:endParaRPr>
          </a:p>
          <a:p>
            <a:r>
              <a:rPr lang="en-US" sz="1200" dirty="0" err="1">
                <a:solidFill>
                  <a:prstClr val="black"/>
                </a:solidFill>
              </a:rPr>
              <a:t>Endeavours</a:t>
            </a:r>
            <a:r>
              <a:rPr lang="en-US" sz="1200" dirty="0">
                <a:solidFill>
                  <a:prstClr val="black"/>
                </a:solidFill>
              </a:rPr>
              <a:t> have been made to trace and contact copyright owners. If there are any inadvertent omissions or errors in the acknowledgements or usage, this is unintended and </a:t>
            </a:r>
            <a:r>
              <a:rPr lang="en-US" sz="1200" dirty="0" err="1">
                <a:solidFill>
                  <a:prstClr val="black"/>
                </a:solidFill>
              </a:rPr>
              <a:t>PiXL</a:t>
            </a:r>
            <a:r>
              <a:rPr lang="en-US" sz="1200" dirty="0">
                <a:solidFill>
                  <a:prstClr val="black"/>
                </a:solidFill>
              </a:rPr>
              <a:t> will be remedy these on written notification.</a:t>
            </a:r>
            <a:endParaRPr lang="en-US" sz="1200" dirty="0">
              <a:solidFill>
                <a:prstClr val="black"/>
              </a:solidFill>
              <a:cs typeface="Calibri"/>
            </a:endParaRPr>
          </a:p>
        </p:txBody>
      </p:sp>
      <p:pic>
        <p:nvPicPr>
          <p:cNvPr id="4" name="Picture 2">
            <a:extLst>
              <a:ext uri="{FF2B5EF4-FFF2-40B4-BE49-F238E27FC236}">
                <a16:creationId xmlns:a16="http://schemas.microsoft.com/office/drawing/2014/main" id="{3CE330F2-7637-4D85-961A-2980F03381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481914" y="5987385"/>
            <a:ext cx="501684" cy="7552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E55FF380-2232-47A9-AD53-DBECA1DC5E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983598" y="6198769"/>
            <a:ext cx="1390548" cy="332530"/>
          </a:xfrm>
          <a:prstGeom prst="rect">
            <a:avLst/>
          </a:prstGeom>
        </p:spPr>
      </p:pic>
      <p:pic>
        <p:nvPicPr>
          <p:cNvPr id="6" name="Picture 5" descr="Pixl logo 2014 final versio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5907" y="5862764"/>
            <a:ext cx="1480320" cy="879919"/>
          </a:xfrm>
          <a:prstGeom prst="rect">
            <a:avLst/>
          </a:prstGeom>
        </p:spPr>
      </p:pic>
    </p:spTree>
    <p:extLst>
      <p:ext uri="{BB962C8B-B14F-4D97-AF65-F5344CB8AC3E}">
        <p14:creationId xmlns:p14="http://schemas.microsoft.com/office/powerpoint/2010/main" val="426822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6" name="TextBox 5"/>
          <p:cNvSpPr txBox="1"/>
          <p:nvPr/>
        </p:nvSpPr>
        <p:spPr>
          <a:xfrm>
            <a:off x="914913" y="505198"/>
            <a:ext cx="7385081" cy="954107"/>
          </a:xfrm>
          <a:prstGeom prst="rect">
            <a:avLst/>
          </a:prstGeom>
          <a:noFill/>
        </p:spPr>
        <p:txBody>
          <a:bodyPr wrap="square" rtlCol="0">
            <a:spAutoFit/>
          </a:bodyPr>
          <a:lstStyle/>
          <a:p>
            <a:r>
              <a:rPr lang="en-US" sz="2800" b="1" dirty="0">
                <a:latin typeface="Calibri"/>
                <a:cs typeface="Calibri"/>
              </a:rPr>
              <a:t>How did you respond to the following </a:t>
            </a:r>
            <a:br>
              <a:rPr lang="en-US" sz="2800" b="1" dirty="0">
                <a:latin typeface="Calibri"/>
                <a:cs typeface="Calibri"/>
              </a:rPr>
            </a:br>
            <a:r>
              <a:rPr lang="en-US" sz="2800" b="1" dirty="0">
                <a:latin typeface="Calibri"/>
                <a:cs typeface="Calibri"/>
              </a:rPr>
              <a:t>statements in your self-assessment?</a:t>
            </a:r>
          </a:p>
        </p:txBody>
      </p:sp>
      <p:sp>
        <p:nvSpPr>
          <p:cNvPr id="5" name="TextBox 4">
            <a:extLst>
              <a:ext uri="{FF2B5EF4-FFF2-40B4-BE49-F238E27FC236}">
                <a16:creationId xmlns:a16="http://schemas.microsoft.com/office/drawing/2014/main" id="{A594A940-C446-44B1-8608-976DDA917DEB}"/>
              </a:ext>
            </a:extLst>
          </p:cNvPr>
          <p:cNvSpPr txBox="1"/>
          <p:nvPr/>
        </p:nvSpPr>
        <p:spPr>
          <a:xfrm>
            <a:off x="914913" y="1621101"/>
            <a:ext cx="7609962" cy="2246769"/>
          </a:xfrm>
          <a:prstGeom prst="rect">
            <a:avLst/>
          </a:prstGeom>
          <a:ln w="12700" cmpd="sng">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i="1" dirty="0"/>
              <a:t>2. You cannot change your level of intelligence very much by learning. </a:t>
            </a:r>
          </a:p>
          <a:p>
            <a:endParaRPr lang="en-GB" sz="2800" i="1" dirty="0"/>
          </a:p>
          <a:p>
            <a:r>
              <a:rPr lang="en-GB" sz="2800" i="1" dirty="0"/>
              <a:t>11. The harder you work at something, </a:t>
            </a:r>
            <a:br>
              <a:rPr lang="en-GB" sz="2800" i="1" dirty="0"/>
            </a:br>
            <a:r>
              <a:rPr lang="en-GB" sz="2800" i="1" dirty="0"/>
              <a:t>the better you will get. </a:t>
            </a:r>
          </a:p>
        </p:txBody>
      </p:sp>
      <p:sp>
        <p:nvSpPr>
          <p:cNvPr id="7" name="TextBox 6">
            <a:extLst>
              <a:ext uri="{FF2B5EF4-FFF2-40B4-BE49-F238E27FC236}">
                <a16:creationId xmlns:a16="http://schemas.microsoft.com/office/drawing/2014/main" id="{12725959-D85E-45E5-A0ED-430BD433D0C0}"/>
              </a:ext>
            </a:extLst>
          </p:cNvPr>
          <p:cNvSpPr txBox="1"/>
          <p:nvPr/>
        </p:nvSpPr>
        <p:spPr>
          <a:xfrm>
            <a:off x="914913" y="4013271"/>
            <a:ext cx="7609962" cy="1600438"/>
          </a:xfrm>
          <a:prstGeom prst="rect">
            <a:avLst/>
          </a:prstGeom>
          <a:noFill/>
        </p:spPr>
        <p:txBody>
          <a:bodyPr wrap="square" rtlCol="0">
            <a:spAutoFit/>
          </a:bodyPr>
          <a:lstStyle/>
          <a:p>
            <a:r>
              <a:rPr lang="en-US" sz="2800" b="1" dirty="0">
                <a:solidFill>
                  <a:schemeClr val="accent1"/>
                </a:solidFill>
                <a:latin typeface="Calibri"/>
                <a:cs typeface="Calibri"/>
              </a:rPr>
              <a:t>Do you think it is important to </a:t>
            </a:r>
            <a:br>
              <a:rPr lang="en-US" sz="2800" b="1" dirty="0">
                <a:solidFill>
                  <a:schemeClr val="accent1"/>
                </a:solidFill>
                <a:latin typeface="Calibri"/>
                <a:cs typeface="Calibri"/>
              </a:rPr>
            </a:br>
            <a:r>
              <a:rPr lang="en-US" sz="2800" b="1" dirty="0" err="1">
                <a:solidFill>
                  <a:schemeClr val="accent1"/>
                </a:solidFill>
                <a:latin typeface="Calibri"/>
                <a:cs typeface="Calibri"/>
              </a:rPr>
              <a:t>practise</a:t>
            </a:r>
            <a:r>
              <a:rPr lang="en-US" sz="2800" b="1" dirty="0">
                <a:solidFill>
                  <a:schemeClr val="accent1"/>
                </a:solidFill>
                <a:latin typeface="Calibri"/>
                <a:cs typeface="Calibri"/>
              </a:rPr>
              <a:t> new skills? </a:t>
            </a:r>
            <a:br>
              <a:rPr lang="en-US" sz="2800" b="1" dirty="0">
                <a:solidFill>
                  <a:schemeClr val="accent1"/>
                </a:solidFill>
                <a:latin typeface="Calibri"/>
                <a:cs typeface="Calibri"/>
              </a:rPr>
            </a:br>
            <a:br>
              <a:rPr lang="en-US" sz="1200" b="1" dirty="0">
                <a:solidFill>
                  <a:schemeClr val="accent1"/>
                </a:solidFill>
                <a:latin typeface="Calibri"/>
                <a:cs typeface="Calibri"/>
              </a:rPr>
            </a:br>
            <a:r>
              <a:rPr lang="en-US" sz="2800" b="1" dirty="0">
                <a:solidFill>
                  <a:schemeClr val="accent1"/>
                </a:solidFill>
                <a:latin typeface="Calibri"/>
                <a:cs typeface="Calibri"/>
              </a:rPr>
              <a:t>Why?</a:t>
            </a:r>
          </a:p>
        </p:txBody>
      </p:sp>
      <p:pic>
        <p:nvPicPr>
          <p:cNvPr id="8" name="Picture 2">
            <a:extLst>
              <a:ext uri="{FF2B5EF4-FFF2-40B4-BE49-F238E27FC236}">
                <a16:creationId xmlns:a16="http://schemas.microsoft.com/office/drawing/2014/main" id="{054F88A1-2C8F-4A1F-ADA4-BF41A3CBED0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2BF94DE0-AABA-46B4-AFAD-A753E03DC8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2417835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8" name="TextBox 7"/>
          <p:cNvSpPr txBox="1"/>
          <p:nvPr/>
        </p:nvSpPr>
        <p:spPr>
          <a:xfrm>
            <a:off x="4369971" y="387077"/>
            <a:ext cx="4631154" cy="1508105"/>
          </a:xfrm>
          <a:prstGeom prst="rect">
            <a:avLst/>
          </a:prstGeom>
          <a:noFill/>
        </p:spPr>
        <p:txBody>
          <a:bodyPr wrap="square" rtlCol="0">
            <a:spAutoFit/>
          </a:bodyPr>
          <a:lstStyle/>
          <a:p>
            <a:r>
              <a:rPr lang="en-US" sz="3600" b="1" dirty="0">
                <a:solidFill>
                  <a:schemeClr val="tx1">
                    <a:lumMod val="50000"/>
                    <a:lumOff val="50000"/>
                  </a:schemeClr>
                </a:solidFill>
                <a:latin typeface="Calibri"/>
                <a:cs typeface="Calibri"/>
              </a:rPr>
              <a:t>TODAY’S </a:t>
            </a:r>
            <a:br>
              <a:rPr lang="en-US" sz="3600" b="1" dirty="0">
                <a:solidFill>
                  <a:schemeClr val="tx1">
                    <a:lumMod val="50000"/>
                    <a:lumOff val="50000"/>
                  </a:schemeClr>
                </a:solidFill>
                <a:latin typeface="Calibri"/>
                <a:cs typeface="Calibri"/>
              </a:rPr>
            </a:br>
            <a:r>
              <a:rPr lang="en-US" sz="3600" b="1" dirty="0">
                <a:solidFill>
                  <a:schemeClr val="tx1">
                    <a:lumMod val="50000"/>
                    <a:lumOff val="50000"/>
                  </a:schemeClr>
                </a:solidFill>
                <a:latin typeface="Calibri"/>
                <a:cs typeface="Calibri"/>
              </a:rPr>
              <a:t>SESSION</a:t>
            </a:r>
            <a:br>
              <a:rPr lang="en-US" sz="3600" b="1" dirty="0">
                <a:solidFill>
                  <a:schemeClr val="tx1">
                    <a:lumMod val="50000"/>
                    <a:lumOff val="50000"/>
                  </a:schemeClr>
                </a:solidFill>
                <a:latin typeface="Calibri"/>
                <a:cs typeface="Calibri"/>
              </a:rPr>
            </a:br>
            <a:endParaRPr lang="en-US" sz="2000" b="1" dirty="0">
              <a:solidFill>
                <a:srgbClr val="FFCC00"/>
              </a:solidFill>
              <a:latin typeface="Calibri"/>
              <a:cs typeface="Calibri"/>
            </a:endParaRPr>
          </a:p>
        </p:txBody>
      </p:sp>
      <p:sp>
        <p:nvSpPr>
          <p:cNvPr id="10" name="Bent Arrow 9"/>
          <p:cNvSpPr/>
          <p:nvPr/>
        </p:nvSpPr>
        <p:spPr>
          <a:xfrm rot="10800000">
            <a:off x="4369971" y="1627186"/>
            <a:ext cx="1174750" cy="1095375"/>
          </a:xfrm>
          <a:prstGeom prst="bentArrow">
            <a:avLst/>
          </a:prstGeom>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12" name="TextBox 11"/>
          <p:cNvSpPr txBox="1"/>
          <p:nvPr/>
        </p:nvSpPr>
        <p:spPr>
          <a:xfrm>
            <a:off x="4478867" y="3742762"/>
            <a:ext cx="4631154" cy="1754327"/>
          </a:xfrm>
          <a:prstGeom prst="rect">
            <a:avLst/>
          </a:prstGeom>
          <a:noFill/>
        </p:spPr>
        <p:txBody>
          <a:bodyPr wrap="square" rtlCol="0">
            <a:spAutoFit/>
          </a:bodyPr>
          <a:lstStyle/>
          <a:p>
            <a:r>
              <a:rPr lang="en-US" sz="3600" b="1" dirty="0">
                <a:solidFill>
                  <a:schemeClr val="tx1">
                    <a:lumMod val="50000"/>
                    <a:lumOff val="50000"/>
                  </a:schemeClr>
                </a:solidFill>
                <a:latin typeface="Calibri"/>
                <a:cs typeface="Calibri"/>
              </a:rPr>
              <a:t>YOU</a:t>
            </a:r>
            <a:br>
              <a:rPr lang="en-US" sz="3600" b="1" dirty="0">
                <a:solidFill>
                  <a:schemeClr val="tx1">
                    <a:lumMod val="50000"/>
                    <a:lumOff val="50000"/>
                  </a:schemeClr>
                </a:solidFill>
                <a:latin typeface="Calibri"/>
                <a:cs typeface="Calibri"/>
              </a:rPr>
            </a:br>
            <a:r>
              <a:rPr lang="en-US" sz="3600" b="1" dirty="0">
                <a:solidFill>
                  <a:schemeClr val="tx1">
                    <a:lumMod val="50000"/>
                    <a:lumOff val="50000"/>
                  </a:schemeClr>
                </a:solidFill>
                <a:latin typeface="Calibri"/>
                <a:cs typeface="Calibri"/>
              </a:rPr>
              <a:t>WILL </a:t>
            </a:r>
            <a:br>
              <a:rPr lang="en-US" sz="3600" b="1" dirty="0">
                <a:solidFill>
                  <a:schemeClr val="tx1">
                    <a:lumMod val="50000"/>
                    <a:lumOff val="50000"/>
                  </a:schemeClr>
                </a:solidFill>
                <a:latin typeface="Calibri"/>
                <a:cs typeface="Calibri"/>
              </a:rPr>
            </a:br>
            <a:r>
              <a:rPr lang="en-US" sz="3600" b="1" dirty="0">
                <a:solidFill>
                  <a:schemeClr val="tx1">
                    <a:lumMod val="50000"/>
                    <a:lumOff val="50000"/>
                  </a:schemeClr>
                </a:solidFill>
                <a:latin typeface="Calibri"/>
                <a:cs typeface="Calibri"/>
              </a:rPr>
              <a:t>NEED</a:t>
            </a:r>
            <a:endParaRPr lang="en-US" sz="2000" b="1" dirty="0">
              <a:solidFill>
                <a:srgbClr val="FFCC00"/>
              </a:solidFill>
              <a:latin typeface="Calibri"/>
              <a:cs typeface="Calibri"/>
            </a:endParaRPr>
          </a:p>
        </p:txBody>
      </p:sp>
      <p:sp>
        <p:nvSpPr>
          <p:cNvPr id="11" name="U-Turn Arrow 10"/>
          <p:cNvSpPr/>
          <p:nvPr/>
        </p:nvSpPr>
        <p:spPr>
          <a:xfrm rot="10800000" flipH="1">
            <a:off x="4967693" y="5497089"/>
            <a:ext cx="1874432" cy="1054544"/>
          </a:xfrm>
          <a:prstGeom prst="uturnArrow">
            <a:avLst/>
          </a:prstGeom>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pic>
        <p:nvPicPr>
          <p:cNvPr id="13" name="Picture 2" descr="C:\Users\Louise.Grieve\AppData\Local\Microsoft\Windows\Temporary Internet Files\Content.Outlook\BWQP0MKW\You Are Awesome_interior header pages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86" y="0"/>
            <a:ext cx="4441345" cy="6269484"/>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7D55CE8B-99BB-434D-8BC3-0DB670F0E76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DA4A1627-9A46-47F3-BAE8-5F95D47359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pic>
        <p:nvPicPr>
          <p:cNvPr id="16" name="Picture 15">
            <a:extLst>
              <a:ext uri="{FF2B5EF4-FFF2-40B4-BE49-F238E27FC236}">
                <a16:creationId xmlns:a16="http://schemas.microsoft.com/office/drawing/2014/main" id="{142C6B34-A27C-4D17-869A-1933B546E4CA}"/>
              </a:ext>
            </a:extLst>
          </p:cNvPr>
          <p:cNvPicPr>
            <a:picLocks noChangeAspect="1"/>
          </p:cNvPicPr>
          <p:nvPr/>
        </p:nvPicPr>
        <p:blipFill rotWithShape="1">
          <a:blip r:embed="rId6"/>
          <a:srcRect l="32238" t="9317" r="31963" b="8017"/>
          <a:stretch/>
        </p:blipFill>
        <p:spPr>
          <a:xfrm>
            <a:off x="5872382" y="1710363"/>
            <a:ext cx="2985868" cy="387829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6258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7" name="TextBox 6"/>
          <p:cNvSpPr txBox="1"/>
          <p:nvPr/>
        </p:nvSpPr>
        <p:spPr>
          <a:xfrm>
            <a:off x="4683125" y="1330414"/>
            <a:ext cx="4016375" cy="1754327"/>
          </a:xfrm>
          <a:prstGeom prst="rect">
            <a:avLst/>
          </a:prstGeom>
          <a:noFill/>
        </p:spPr>
        <p:txBody>
          <a:bodyPr wrap="square" rtlCol="0">
            <a:spAutoFit/>
          </a:bodyPr>
          <a:lstStyle/>
          <a:p>
            <a:pPr algn="ctr"/>
            <a:r>
              <a:rPr lang="en-US" sz="3600" dirty="0">
                <a:latin typeface="Calibri"/>
                <a:cs typeface="Calibri"/>
              </a:rPr>
              <a:t>Read Chapter 4 of  </a:t>
            </a:r>
            <a:br>
              <a:rPr lang="en-US" sz="3600" dirty="0">
                <a:latin typeface="Calibri"/>
                <a:cs typeface="Calibri"/>
              </a:rPr>
            </a:br>
            <a:r>
              <a:rPr lang="en-US" sz="3600" dirty="0">
                <a:latin typeface="Calibri"/>
                <a:cs typeface="Calibri"/>
              </a:rPr>
              <a:t>‘</a:t>
            </a:r>
            <a:r>
              <a:rPr lang="en-US" sz="3600" b="1" dirty="0">
                <a:latin typeface="Calibri"/>
                <a:cs typeface="Calibri"/>
              </a:rPr>
              <a:t>You Are Awesome</a:t>
            </a:r>
            <a:r>
              <a:rPr lang="en-US" sz="3600" dirty="0">
                <a:latin typeface="Calibri"/>
                <a:cs typeface="Calibri"/>
              </a:rPr>
              <a:t>’.</a:t>
            </a:r>
          </a:p>
          <a:p>
            <a:pPr algn="ctr"/>
            <a:endParaRPr lang="en-US" sz="3600" i="1" dirty="0">
              <a:latin typeface="Calibri"/>
              <a:cs typeface="Calibri"/>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82" t="12201" r="22766" b="9655"/>
          <a:stretch/>
        </p:blipFill>
        <p:spPr bwMode="auto">
          <a:xfrm>
            <a:off x="714375" y="294796"/>
            <a:ext cx="3968750" cy="58021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141F2843-702F-4DC7-9312-39D37A30BBA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F89C4B6B-7940-4600-BDFF-4B3C7C83A0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2401434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10" name="TextBox 9">
            <a:extLst>
              <a:ext uri="{FF2B5EF4-FFF2-40B4-BE49-F238E27FC236}">
                <a16:creationId xmlns:a16="http://schemas.microsoft.com/office/drawing/2014/main" id="{8D53C3E0-2A25-4964-9867-005C110F3D3D}"/>
              </a:ext>
            </a:extLst>
          </p:cNvPr>
          <p:cNvSpPr txBox="1"/>
          <p:nvPr/>
        </p:nvSpPr>
        <p:spPr>
          <a:xfrm>
            <a:off x="3213764" y="619626"/>
            <a:ext cx="5307077" cy="784830"/>
          </a:xfrm>
          <a:prstGeom prst="rect">
            <a:avLst/>
          </a:prstGeom>
          <a:noFill/>
        </p:spPr>
        <p:txBody>
          <a:bodyPr wrap="square" rtlCol="0">
            <a:spAutoFit/>
          </a:bodyPr>
          <a:lstStyle/>
          <a:p>
            <a:r>
              <a:rPr lang="en-GB" sz="4500" b="1" dirty="0"/>
              <a:t>Can you read this?</a:t>
            </a:r>
          </a:p>
        </p:txBody>
      </p:sp>
      <p:sp>
        <p:nvSpPr>
          <p:cNvPr id="11" name="TextBox 10">
            <a:extLst>
              <a:ext uri="{FF2B5EF4-FFF2-40B4-BE49-F238E27FC236}">
                <a16:creationId xmlns:a16="http://schemas.microsoft.com/office/drawing/2014/main" id="{B30F7E5C-1C0B-4267-BA2D-54F6E5600559}"/>
              </a:ext>
            </a:extLst>
          </p:cNvPr>
          <p:cNvSpPr txBox="1"/>
          <p:nvPr/>
        </p:nvSpPr>
        <p:spPr>
          <a:xfrm>
            <a:off x="3213764" y="1607676"/>
            <a:ext cx="5566251" cy="3600986"/>
          </a:xfrm>
          <a:prstGeom prst="rect">
            <a:avLst/>
          </a:prstGeom>
          <a:noFill/>
        </p:spPr>
        <p:txBody>
          <a:bodyPr wrap="square" rtlCol="0">
            <a:spAutoFit/>
          </a:bodyPr>
          <a:lstStyle/>
          <a:p>
            <a:r>
              <a:rPr lang="en-GB" sz="3800" dirty="0"/>
              <a:t>It </a:t>
            </a:r>
            <a:r>
              <a:rPr lang="en-GB" sz="3800" dirty="0" err="1"/>
              <a:t>deosn’t</a:t>
            </a:r>
            <a:r>
              <a:rPr lang="en-GB" sz="3800" dirty="0"/>
              <a:t> </a:t>
            </a:r>
            <a:r>
              <a:rPr lang="en-GB" sz="3800" dirty="0" err="1"/>
              <a:t>mttaer</a:t>
            </a:r>
            <a:r>
              <a:rPr lang="en-GB" sz="3800" dirty="0"/>
              <a:t> </a:t>
            </a:r>
            <a:r>
              <a:rPr lang="en-GB" sz="3800" dirty="0" err="1"/>
              <a:t>waht</a:t>
            </a:r>
            <a:r>
              <a:rPr lang="en-GB" sz="3800" dirty="0"/>
              <a:t> </a:t>
            </a:r>
            <a:r>
              <a:rPr lang="en-GB" sz="3800" dirty="0" err="1"/>
              <a:t>odrer</a:t>
            </a:r>
            <a:r>
              <a:rPr lang="en-GB" sz="3800" dirty="0"/>
              <a:t> the </a:t>
            </a:r>
            <a:r>
              <a:rPr lang="en-GB" sz="3800" dirty="0" err="1"/>
              <a:t>ltteers</a:t>
            </a:r>
            <a:r>
              <a:rPr lang="en-GB" sz="3800" dirty="0"/>
              <a:t> in a </a:t>
            </a:r>
            <a:r>
              <a:rPr lang="en-GB" sz="3800" dirty="0" err="1"/>
              <a:t>wrod</a:t>
            </a:r>
            <a:r>
              <a:rPr lang="en-GB" sz="3800" dirty="0"/>
              <a:t> are, the </a:t>
            </a:r>
            <a:r>
              <a:rPr lang="en-GB" sz="3800" dirty="0" err="1"/>
              <a:t>olny</a:t>
            </a:r>
            <a:r>
              <a:rPr lang="en-GB" sz="3800" dirty="0"/>
              <a:t> </a:t>
            </a:r>
            <a:r>
              <a:rPr lang="en-GB" sz="3800" dirty="0" err="1"/>
              <a:t>iprmoatnt</a:t>
            </a:r>
            <a:r>
              <a:rPr lang="en-GB" sz="3800" dirty="0"/>
              <a:t> </a:t>
            </a:r>
            <a:r>
              <a:rPr lang="en-GB" sz="3800" dirty="0" err="1"/>
              <a:t>tihng</a:t>
            </a:r>
            <a:r>
              <a:rPr lang="en-GB" sz="3800" dirty="0"/>
              <a:t> is </a:t>
            </a:r>
            <a:r>
              <a:rPr lang="en-GB" sz="3800" dirty="0" err="1"/>
              <a:t>taht</a:t>
            </a:r>
            <a:r>
              <a:rPr lang="en-GB" sz="3800" dirty="0"/>
              <a:t> the </a:t>
            </a:r>
            <a:r>
              <a:rPr lang="en-GB" sz="3800" dirty="0" err="1"/>
              <a:t>frist</a:t>
            </a:r>
            <a:r>
              <a:rPr lang="en-GB" sz="3800" dirty="0"/>
              <a:t> and </a:t>
            </a:r>
            <a:r>
              <a:rPr lang="en-GB" sz="3800" dirty="0" err="1"/>
              <a:t>lsat</a:t>
            </a:r>
            <a:r>
              <a:rPr lang="en-GB" sz="3800" dirty="0"/>
              <a:t> </a:t>
            </a:r>
            <a:r>
              <a:rPr lang="en-GB" sz="3800" dirty="0" err="1"/>
              <a:t>ltteers</a:t>
            </a:r>
            <a:r>
              <a:rPr lang="en-GB" sz="3800" dirty="0"/>
              <a:t> are in the </a:t>
            </a:r>
            <a:r>
              <a:rPr lang="en-GB" sz="3800" dirty="0" err="1"/>
              <a:t>rghit</a:t>
            </a:r>
            <a:r>
              <a:rPr lang="en-GB" sz="3800" dirty="0"/>
              <a:t> </a:t>
            </a:r>
            <a:r>
              <a:rPr lang="en-GB" sz="3800" dirty="0" err="1"/>
              <a:t>pclae</a:t>
            </a:r>
            <a:r>
              <a:rPr lang="en-GB" sz="3800" dirty="0"/>
              <a:t>.</a:t>
            </a:r>
          </a:p>
        </p:txBody>
      </p:sp>
      <p:pic>
        <p:nvPicPr>
          <p:cNvPr id="2" name="Picture 1"/>
          <p:cNvPicPr>
            <a:picLocks noChangeAspect="1"/>
          </p:cNvPicPr>
          <p:nvPr/>
        </p:nvPicPr>
        <p:blipFill>
          <a:blip r:embed="rId3"/>
          <a:stretch>
            <a:fillRect/>
          </a:stretch>
        </p:blipFill>
        <p:spPr>
          <a:xfrm>
            <a:off x="343227" y="285074"/>
            <a:ext cx="2567966" cy="5341919"/>
          </a:xfrm>
          <a:prstGeom prst="rect">
            <a:avLst/>
          </a:prstGeom>
          <a:ln>
            <a:noFill/>
          </a:ln>
          <a:effectLst>
            <a:outerShdw blurRad="190500" algn="tl" rotWithShape="0">
              <a:srgbClr val="000000">
                <a:alpha val="70000"/>
              </a:srgbClr>
            </a:outerShdw>
          </a:effectLst>
        </p:spPr>
      </p:pic>
      <p:pic>
        <p:nvPicPr>
          <p:cNvPr id="7" name="Picture 2">
            <a:extLst>
              <a:ext uri="{FF2B5EF4-FFF2-40B4-BE49-F238E27FC236}">
                <a16:creationId xmlns:a16="http://schemas.microsoft.com/office/drawing/2014/main" id="{B3E87673-F6C5-4903-A379-4A7C3365A17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5198B96B-FCAF-484C-B158-21C130D11B5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56863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NGPIX-COM-Square-Speech-Bubble-PNG-Image-500x43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746" y="63500"/>
            <a:ext cx="8889996" cy="6441396"/>
          </a:xfrm>
          <a:prstGeom prst="rect">
            <a:avLst/>
          </a:prstGeom>
        </p:spPr>
      </p:pic>
      <p:pic>
        <p:nvPicPr>
          <p:cNvPr id="8" name="Picture 7" descr="Pixl logo 2014 final versio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7930" y="5763910"/>
            <a:ext cx="1480320" cy="879919"/>
          </a:xfrm>
          <a:prstGeom prst="rect">
            <a:avLst/>
          </a:prstGeom>
        </p:spPr>
      </p:pic>
      <p:sp>
        <p:nvSpPr>
          <p:cNvPr id="2" name="Rectangle 1"/>
          <p:cNvSpPr/>
          <p:nvPr/>
        </p:nvSpPr>
        <p:spPr>
          <a:xfrm>
            <a:off x="1098338" y="663676"/>
            <a:ext cx="7652638" cy="3770263"/>
          </a:xfrm>
          <a:prstGeom prst="rect">
            <a:avLst/>
          </a:prstGeom>
        </p:spPr>
        <p:txBody>
          <a:bodyPr wrap="square">
            <a:spAutoFit/>
          </a:bodyPr>
          <a:lstStyle/>
          <a:p>
            <a:r>
              <a:rPr lang="en-GB" sz="2500" dirty="0">
                <a:solidFill>
                  <a:srgbClr val="FF0080"/>
                </a:solidFill>
                <a:latin typeface="Avenir Next Medium"/>
                <a:cs typeface="Avenir Next Medium"/>
              </a:rPr>
              <a:t>Without realising it you’ve probably spent hundreds of hours practising reading. It is a </a:t>
            </a:r>
            <a:br>
              <a:rPr lang="en-GB" sz="2500" dirty="0">
                <a:solidFill>
                  <a:srgbClr val="FF0080"/>
                </a:solidFill>
                <a:latin typeface="Avenir Next Medium"/>
                <a:cs typeface="Avenir Next Medium"/>
              </a:rPr>
            </a:br>
            <a:r>
              <a:rPr lang="en-GB" sz="2500" dirty="0">
                <a:solidFill>
                  <a:srgbClr val="FF0080"/>
                </a:solidFill>
                <a:latin typeface="Avenir Next Medium"/>
                <a:cs typeface="Avenir Next Medium"/>
              </a:rPr>
              <a:t>hugely complex skill. But doesn’t it make you </a:t>
            </a:r>
            <a:br>
              <a:rPr lang="en-GB" sz="2500" dirty="0">
                <a:solidFill>
                  <a:srgbClr val="FF0080"/>
                </a:solidFill>
                <a:latin typeface="Avenir Next Medium"/>
                <a:cs typeface="Avenir Next Medium"/>
              </a:rPr>
            </a:br>
            <a:r>
              <a:rPr lang="en-GB" sz="2500" dirty="0">
                <a:solidFill>
                  <a:srgbClr val="FF0080"/>
                </a:solidFill>
                <a:latin typeface="Avenir Next Medium"/>
                <a:cs typeface="Avenir Next Medium"/>
              </a:rPr>
              <a:t>think – if you can master this reading business, </a:t>
            </a:r>
            <a:br>
              <a:rPr lang="en-GB" sz="2500" dirty="0">
                <a:solidFill>
                  <a:srgbClr val="FF0080"/>
                </a:solidFill>
                <a:latin typeface="Avenir Next Medium"/>
                <a:cs typeface="Avenir Next Medium"/>
              </a:rPr>
            </a:br>
            <a:r>
              <a:rPr lang="en-GB" sz="2500" dirty="0">
                <a:solidFill>
                  <a:srgbClr val="FF0080"/>
                </a:solidFill>
                <a:latin typeface="Avenir Next Medium"/>
                <a:cs typeface="Avenir Next Medium"/>
              </a:rPr>
              <a:t>with practice, why can’t you master that violin </a:t>
            </a:r>
            <a:br>
              <a:rPr lang="en-GB" sz="2500" dirty="0">
                <a:solidFill>
                  <a:srgbClr val="FF0080"/>
                </a:solidFill>
                <a:latin typeface="Avenir Next Medium"/>
                <a:cs typeface="Avenir Next Medium"/>
              </a:rPr>
            </a:br>
            <a:r>
              <a:rPr lang="en-GB" sz="2500" dirty="0">
                <a:solidFill>
                  <a:srgbClr val="FF0080"/>
                </a:solidFill>
                <a:latin typeface="Avenir Next Medium"/>
                <a:cs typeface="Avenir Next Medium"/>
              </a:rPr>
              <a:t>piece you’ve been putting off learning? Or nail </a:t>
            </a:r>
            <a:br>
              <a:rPr lang="en-GB" sz="2500" dirty="0">
                <a:solidFill>
                  <a:srgbClr val="FF0080"/>
                </a:solidFill>
                <a:latin typeface="Avenir Next Medium"/>
                <a:cs typeface="Avenir Next Medium"/>
              </a:rPr>
            </a:br>
            <a:r>
              <a:rPr lang="en-GB" sz="2500" dirty="0">
                <a:solidFill>
                  <a:srgbClr val="FF0080"/>
                </a:solidFill>
                <a:latin typeface="Avenir Next Medium"/>
                <a:cs typeface="Avenir Next Medium"/>
              </a:rPr>
              <a:t>that science topic that you think is way beyond you?</a:t>
            </a:r>
          </a:p>
          <a:p>
            <a:endParaRPr lang="en-GB" sz="1200" dirty="0">
              <a:solidFill>
                <a:srgbClr val="FF0080"/>
              </a:solidFill>
              <a:latin typeface="Avenir Next Medium"/>
              <a:cs typeface="Avenir Next Medium"/>
            </a:endParaRPr>
          </a:p>
          <a:p>
            <a:r>
              <a:rPr lang="en-GB" sz="2500" dirty="0">
                <a:solidFill>
                  <a:srgbClr val="FF0080"/>
                </a:solidFill>
                <a:latin typeface="Avenir Next Medium"/>
                <a:cs typeface="Avenir Next Medium"/>
              </a:rPr>
              <a:t>The truth is, there is absolutely no reason why.</a:t>
            </a:r>
          </a:p>
        </p:txBody>
      </p:sp>
      <p:sp>
        <p:nvSpPr>
          <p:cNvPr id="3" name="TextBox 2"/>
          <p:cNvSpPr txBox="1"/>
          <p:nvPr/>
        </p:nvSpPr>
        <p:spPr>
          <a:xfrm rot="2088416">
            <a:off x="5784772" y="5579243"/>
            <a:ext cx="2539910" cy="369332"/>
          </a:xfrm>
          <a:prstGeom prst="rect">
            <a:avLst/>
          </a:prstGeom>
          <a:noFill/>
        </p:spPr>
        <p:txBody>
          <a:bodyPr wrap="square" rtlCol="0" anchor="t">
            <a:spAutoFit/>
          </a:bodyPr>
          <a:lstStyle/>
          <a:p>
            <a:r>
              <a:rPr lang="en-US">
                <a:solidFill>
                  <a:srgbClr val="FF0080"/>
                </a:solidFill>
                <a:latin typeface="Avenir Next Medium"/>
                <a:cs typeface="Avenir Next Medium"/>
              </a:rPr>
              <a:t>page 79</a:t>
            </a:r>
            <a:endParaRPr lang="en-US" dirty="0">
              <a:solidFill>
                <a:srgbClr val="FF0080"/>
              </a:solidFill>
              <a:latin typeface="Avenir Next Medium"/>
              <a:cs typeface="Avenir Next Medium"/>
            </a:endParaRPr>
          </a:p>
        </p:txBody>
      </p:sp>
      <p:pic>
        <p:nvPicPr>
          <p:cNvPr id="9" name="Picture 2">
            <a:extLst>
              <a:ext uri="{FF2B5EF4-FFF2-40B4-BE49-F238E27FC236}">
                <a16:creationId xmlns:a16="http://schemas.microsoft.com/office/drawing/2014/main" id="{121E0EBB-54FD-4F8D-985E-C6CB39BCDA9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598F7BBF-B592-4FC2-82E3-65F5DC2768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2355043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9" name="TextBox 8"/>
          <p:cNvSpPr txBox="1"/>
          <p:nvPr/>
        </p:nvSpPr>
        <p:spPr>
          <a:xfrm>
            <a:off x="0" y="363243"/>
            <a:ext cx="9144000" cy="769441"/>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4400" b="1" dirty="0"/>
              <a:t>Accidental practice</a:t>
            </a:r>
          </a:p>
        </p:txBody>
      </p:sp>
      <p:sp>
        <p:nvSpPr>
          <p:cNvPr id="2" name="TextBox 1">
            <a:extLst>
              <a:ext uri="{FF2B5EF4-FFF2-40B4-BE49-F238E27FC236}">
                <a16:creationId xmlns:a16="http://schemas.microsoft.com/office/drawing/2014/main" id="{1FAE9F70-0643-4D0B-9EF8-F1FA953F1ACB}"/>
              </a:ext>
            </a:extLst>
          </p:cNvPr>
          <p:cNvSpPr txBox="1"/>
          <p:nvPr/>
        </p:nvSpPr>
        <p:spPr>
          <a:xfrm>
            <a:off x="609020" y="1378580"/>
            <a:ext cx="5140172" cy="440120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dirty="0"/>
              <a:t>Make a list of things that you have practised (and become awesome at) without realising </a:t>
            </a:r>
            <a:r>
              <a:rPr lang="en-GB" sz="2800"/>
              <a:t>that is </a:t>
            </a:r>
            <a:r>
              <a:rPr lang="en-GB" sz="2800" dirty="0"/>
              <a:t>what you’ve been doing: </a:t>
            </a:r>
          </a:p>
          <a:p>
            <a:r>
              <a:rPr lang="en-GB" sz="2800" dirty="0"/>
              <a:t>1.</a:t>
            </a:r>
          </a:p>
          <a:p>
            <a:r>
              <a:rPr lang="en-GB" sz="2800" dirty="0"/>
              <a:t>2.</a:t>
            </a:r>
          </a:p>
          <a:p>
            <a:r>
              <a:rPr lang="en-GB" sz="2800" dirty="0"/>
              <a:t>3.</a:t>
            </a:r>
          </a:p>
          <a:p>
            <a:r>
              <a:rPr lang="en-GB" sz="2800" dirty="0"/>
              <a:t>4.</a:t>
            </a:r>
          </a:p>
          <a:p>
            <a:r>
              <a:rPr lang="en-GB" sz="2800" dirty="0"/>
              <a:t>5.</a:t>
            </a:r>
          </a:p>
          <a:p>
            <a:r>
              <a:rPr lang="en-GB" sz="2800" dirty="0"/>
              <a:t>6.</a:t>
            </a:r>
          </a:p>
        </p:txBody>
      </p:sp>
      <p:pic>
        <p:nvPicPr>
          <p:cNvPr id="8" name="Picture 2">
            <a:extLst>
              <a:ext uri="{FF2B5EF4-FFF2-40B4-BE49-F238E27FC236}">
                <a16:creationId xmlns:a16="http://schemas.microsoft.com/office/drawing/2014/main" id="{9DFE092A-A5D5-4966-AA9A-676D39D5B87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D1487DDC-05CA-49CE-AF1B-450E65A5F3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7382" y="2982618"/>
            <a:ext cx="3701431" cy="24770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4531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8" name="Rectangle 7"/>
          <p:cNvSpPr/>
          <p:nvPr/>
        </p:nvSpPr>
        <p:spPr>
          <a:xfrm>
            <a:off x="0" y="219875"/>
            <a:ext cx="9144000" cy="967666"/>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3600" b="1" dirty="0"/>
              <a:t>Can you write the Arabic letter </a:t>
            </a:r>
            <a:r>
              <a:rPr lang="en-US" sz="3600" b="1" dirty="0" err="1">
                <a:solidFill>
                  <a:srgbClr val="4F81BD"/>
                </a:solidFill>
              </a:rPr>
              <a:t>Tcheh</a:t>
            </a:r>
            <a:r>
              <a:rPr lang="en-US" sz="3600" b="1" dirty="0"/>
              <a:t>? </a:t>
            </a:r>
          </a:p>
        </p:txBody>
      </p:sp>
      <p:sp>
        <p:nvSpPr>
          <p:cNvPr id="4" name="Rectangle: Rounded Corners 3">
            <a:extLst>
              <a:ext uri="{FF2B5EF4-FFF2-40B4-BE49-F238E27FC236}">
                <a16:creationId xmlns:a16="http://schemas.microsoft.com/office/drawing/2014/main" id="{34A67C12-9CE3-4C71-A705-E1A1C7394517}"/>
              </a:ext>
            </a:extLst>
          </p:cNvPr>
          <p:cNvSpPr/>
          <p:nvPr/>
        </p:nvSpPr>
        <p:spPr>
          <a:xfrm>
            <a:off x="1837678" y="2305846"/>
            <a:ext cx="5540252" cy="208625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5500" dirty="0"/>
              <a:t>Time to get awesome!</a:t>
            </a:r>
          </a:p>
        </p:txBody>
      </p:sp>
      <p:pic>
        <p:nvPicPr>
          <p:cNvPr id="7" name="Picture 2">
            <a:extLst>
              <a:ext uri="{FF2B5EF4-FFF2-40B4-BE49-F238E27FC236}">
                <a16:creationId xmlns:a16="http://schemas.microsoft.com/office/drawing/2014/main" id="{512DA760-EAFB-433E-8831-C16E389F0E3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292299A9-EA9C-4EFE-9E76-96F3C093FE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345102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216906EE-0619-4761-9254-550C3B741034}"/>
              </a:ext>
            </a:extLst>
          </p:cNvPr>
          <p:cNvGraphicFramePr/>
          <p:nvPr>
            <p:extLst>
              <p:ext uri="{D42A27DB-BD31-4B8C-83A1-F6EECF244321}">
                <p14:modId xmlns:p14="http://schemas.microsoft.com/office/powerpoint/2010/main" val="327383580"/>
              </p:ext>
            </p:extLst>
          </p:nvPr>
        </p:nvGraphicFramePr>
        <p:xfrm>
          <a:off x="578540" y="-74123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Pixl logo 2014 final versio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10" name="TextBox 9">
            <a:extLst>
              <a:ext uri="{FF2B5EF4-FFF2-40B4-BE49-F238E27FC236}">
                <a16:creationId xmlns:a16="http://schemas.microsoft.com/office/drawing/2014/main" id="{FB66AC53-BF26-4B2F-B596-E589A65C91CF}"/>
              </a:ext>
            </a:extLst>
          </p:cNvPr>
          <p:cNvSpPr txBox="1"/>
          <p:nvPr/>
        </p:nvSpPr>
        <p:spPr>
          <a:xfrm>
            <a:off x="6433336" y="1095948"/>
            <a:ext cx="2349080" cy="3939540"/>
          </a:xfrm>
          <a:prstGeom prst="rect">
            <a:avLst/>
          </a:prstGeom>
          <a:noFill/>
        </p:spPr>
        <p:txBody>
          <a:bodyPr wrap="square" rtlCol="0">
            <a:spAutoFit/>
          </a:bodyPr>
          <a:lstStyle/>
          <a:p>
            <a:r>
              <a:rPr lang="ar-AE" sz="25000" dirty="0">
                <a:solidFill>
                  <a:srgbClr val="4F81BD"/>
                </a:solidFill>
              </a:rPr>
              <a:t>ﭻ</a:t>
            </a:r>
            <a:endParaRPr lang="en-GB" sz="25000" dirty="0">
              <a:solidFill>
                <a:srgbClr val="4F81BD"/>
              </a:solidFill>
            </a:endParaRPr>
          </a:p>
        </p:txBody>
      </p:sp>
      <p:sp>
        <p:nvSpPr>
          <p:cNvPr id="11" name="TextBox 10">
            <a:extLst>
              <a:ext uri="{FF2B5EF4-FFF2-40B4-BE49-F238E27FC236}">
                <a16:creationId xmlns:a16="http://schemas.microsoft.com/office/drawing/2014/main" id="{78567086-97A2-482C-A7B1-D32475DE5AA1}"/>
              </a:ext>
            </a:extLst>
          </p:cNvPr>
          <p:cNvSpPr txBox="1"/>
          <p:nvPr/>
        </p:nvSpPr>
        <p:spPr>
          <a:xfrm>
            <a:off x="6855340" y="4943155"/>
            <a:ext cx="1988228" cy="369332"/>
          </a:xfrm>
          <a:prstGeom prst="rect">
            <a:avLst/>
          </a:prstGeom>
          <a:noFill/>
        </p:spPr>
        <p:txBody>
          <a:bodyPr wrap="square" rtlCol="0">
            <a:spAutoFit/>
          </a:bodyPr>
          <a:lstStyle/>
          <a:p>
            <a:r>
              <a:rPr lang="en-GB" dirty="0"/>
              <a:t>Arabic letter </a:t>
            </a:r>
            <a:r>
              <a:rPr lang="en-GB" dirty="0" err="1"/>
              <a:t>Tcheh</a:t>
            </a:r>
            <a:endParaRPr lang="en-GB" dirty="0"/>
          </a:p>
        </p:txBody>
      </p:sp>
      <p:sp>
        <p:nvSpPr>
          <p:cNvPr id="2" name="TextBox 1">
            <a:extLst>
              <a:ext uri="{FF2B5EF4-FFF2-40B4-BE49-F238E27FC236}">
                <a16:creationId xmlns:a16="http://schemas.microsoft.com/office/drawing/2014/main" id="{C9E5F079-B6FA-4D79-82F5-E7958DB5049D}"/>
              </a:ext>
            </a:extLst>
          </p:cNvPr>
          <p:cNvSpPr txBox="1"/>
          <p:nvPr/>
        </p:nvSpPr>
        <p:spPr>
          <a:xfrm>
            <a:off x="654416" y="3065718"/>
            <a:ext cx="4435020" cy="224676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3500" dirty="0"/>
              <a:t>Copy this Arabic letter. </a:t>
            </a:r>
            <a:br>
              <a:rPr lang="en-GB" sz="3500" dirty="0"/>
            </a:br>
            <a:r>
              <a:rPr lang="en-GB" sz="3500" dirty="0"/>
              <a:t>I’ll read you some </a:t>
            </a:r>
            <a:br>
              <a:rPr lang="en-GB" sz="3500" dirty="0"/>
            </a:br>
            <a:r>
              <a:rPr lang="en-GB" sz="3500" dirty="0"/>
              <a:t>instructions to help </a:t>
            </a:r>
            <a:br>
              <a:rPr lang="en-GB" sz="3500" dirty="0"/>
            </a:br>
            <a:r>
              <a:rPr lang="en-GB" sz="3500" dirty="0"/>
              <a:t>you get started. </a:t>
            </a:r>
          </a:p>
        </p:txBody>
      </p:sp>
      <p:sp>
        <p:nvSpPr>
          <p:cNvPr id="4" name="TextBox 3"/>
          <p:cNvSpPr txBox="1"/>
          <p:nvPr/>
        </p:nvSpPr>
        <p:spPr>
          <a:xfrm>
            <a:off x="578540" y="314245"/>
            <a:ext cx="5186626" cy="707886"/>
          </a:xfrm>
          <a:prstGeom prst="rect">
            <a:avLst/>
          </a:prstGeom>
          <a:noFill/>
        </p:spPr>
        <p:txBody>
          <a:bodyPr wrap="square" rtlCol="0">
            <a:spAutoFit/>
          </a:bodyPr>
          <a:lstStyle/>
          <a:p>
            <a:r>
              <a:rPr lang="en-US" sz="4000" b="1" dirty="0"/>
              <a:t>The phases of learning</a:t>
            </a:r>
          </a:p>
        </p:txBody>
      </p:sp>
      <p:pic>
        <p:nvPicPr>
          <p:cNvPr id="9" name="Picture 2">
            <a:extLst>
              <a:ext uri="{FF2B5EF4-FFF2-40B4-BE49-F238E27FC236}">
                <a16:creationId xmlns:a16="http://schemas.microsoft.com/office/drawing/2014/main" id="{40E437E9-0E97-4DE3-83CA-4815BE6D190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FBD2E38C-2FC4-408E-873A-DBB271B2D49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404196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10671</TotalTime>
  <Words>328</Words>
  <Application>Microsoft Office PowerPoint</Application>
  <PresentationFormat>On-screen Show (4:3)</PresentationFormat>
  <Paragraphs>78</Paragraphs>
  <Slides>17</Slides>
  <Notes>4</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Josie Mingay</dc:creator>
  <cp:lastModifiedBy>Laura Hamilton</cp:lastModifiedBy>
  <cp:revision>107</cp:revision>
  <cp:lastPrinted>2016-02-19T17:45:04Z</cp:lastPrinted>
  <dcterms:created xsi:type="dcterms:W3CDTF">2015-05-25T12:11:02Z</dcterms:created>
  <dcterms:modified xsi:type="dcterms:W3CDTF">2018-06-04T10:42:16Z</dcterms:modified>
</cp:coreProperties>
</file>