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6" r:id="rId2"/>
    <p:sldId id="269" r:id="rId3"/>
    <p:sldId id="273" r:id="rId4"/>
    <p:sldId id="274" r:id="rId5"/>
    <p:sldId id="257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5:55.135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0 646,'10'-1,"-1"1,0-1,0-1,0 0,0 0,-1-1,1 0,10-6,7-4,30-23,6-2,-42 25,-1-1,0-1,-1-1,0 0,16-20,10-10,-35 38,-1-2,0 1,-1-1,0 0,0-1,-1 1,-1-1,0 0,0-1,-1 1,4-17,-6 19,-1 1,0-1,0 0,-1 1,0-1,0 0,-1 1,0-1,0 0,-1 1,-1-1,1 1,-1 0,-1 0,1 0,-9-12,7 14,0 0,-1 1,0-1,0 1,0 0,-1 1,1 0,-1 0,-8-4,2 2,0 1,-1-1,0 2,-16-3,25 6,1 1,-1 0,0 0,0 0,0 1,1-1,-1 1,0 0,1 1,-1-1,1 1,-1 0,1 0,0 0,0 1,0 0,0-1,-5 6,6-6,0 1,0 0,1 0,-1 0,1 0,0 0,0 1,0-1,0 1,0 0,1-1,0 1,-1 0,1 0,1 0,-1 0,1-1,-1 1,1 0,0 0,0 0,2 7,-2-9,1 0,0-1,-1 1,1 0,0 0,0-1,0 1,0-1,0 1,1-1,-1 1,0-1,1 0,-1 0,1 1,-1-1,4 1,12 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14.788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133 1,'-6'1,"1"1,0 0,0 0,1 0,-1 1,0-1,1 1,-1 1,1-1,0 0,-6 7,3-3,1-1,0 1,0 0,1 0,0 1,0 0,0 0,1 0,1 0,-1 1,1-1,1 1,-1 0,1 0,-1 17,3-19,-1 6,0 1,2 0,-1-1,5 19,-5-28,1-1,0 0,0 1,1-1,-1 0,1 0,-1 0,1 0,0 0,0 0,1 0,-1 0,0-1,1 0,-1 1,1-1,0 0,0 0,0 0,0-1,0 1,4 1,16 4,-1-1,1-1,0 0,1-2,-1-1,1-1,45-4,-65 3,0-1,0 0,0 0,-1 0,1 0,-1-1,1 1,-1-1,1 0,-1 0,0 0,0-1,0 1,0-1,0 0,0 1,-1-1,0 0,1-1,-1 1,0 0,-1-1,1 1,0-1,-1 1,0-1,0 0,0 0,0 0,-1 1,1-7,-1 4,0-1,0 1,0-1,0 1,-1-1,0 1,-1 0,1-1,-1 1,-1 0,1 0,-1 0,0 0,0 1,-1-1,1 1,-1 0,-6-6,4 6,0 0,0 0,-1 1,0 0,0 0,0 1,0 0,0 0,-10-2,-2 1,0 1,-27 0,14 1,25 1,0-1,0 1,0-1,1 0,-1-1,1 0,-1 0,-7-5,-10-4,9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16.646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0 54,'5'0,"1"-5,4 0,0-5,3-1,4 3,3 1,3 3,2 2,0 1,2 0,-1 2,-4-1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22.925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0 0,'0'5,"0"5,4 2,7-2,0 2,3-1,0 2,1-1,3-3,2-2,3-4,-3-5,0-3,0-1,-2-3,-5-1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44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936 28,'0'-1,"0"0,-1 1,1-1,0 0,-1 0,1 0,-1 0,1 0,-1 1,1-1,-1 0,0 0,1 1,-1-1,0 1,1-1,-1 0,0 1,0-1,0 1,1 0,-1-1,0 1,0 0,0-1,0 1,-1 0,-29-6,29 6,-20-1,0 1,1 1,-1 1,1 1,-1 0,1 2,0 1,1 0,-1 1,1 2,1 0,-1 1,-24 17,7-1,1 1,1 1,2 3,0 0,-39 52,38-35,2 2,-44 90,39-67,13-26,2 1,3 1,-24 89,33-96,1-1,3 1,-3 84,9-27,3 121,-1-195,2-1,1 0,1 0,0 0,2 0,1-1,1-1,1 1,25 37,-18-34,1-2,0 0,2-1,1-1,0-1,2-1,39 26,-17-18,0-3,2-2,1-1,1-3,58 14,-41-18,-1-3,2-2,106 1,-120-10,-2 0,0-1,73-11,-109 8,0-2,-1 0,0 0,0-2,0 0,-1 0,0-2,0 0,-1 0,0-1,0-1,14-16,1-5,-1-1,-2-1,33-57,-32 43,-2-2,-3 0,-1-2,-3 0,-2 0,14-103,-18 55,-5-1,-11-183,1 229,-3 0,-2 1,-2 0,-32-92,32 119,0 1,-2 0,0 0,-2 2,-1 0,-1 0,-1 2,0 0,-2 1,-43-35,17 26,-1 2,-2 2,-1 2,-68-23,-9-5,109 46,1 0,-1 0,0 2,0 0,-1 2,1 0,-37 0,33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46.7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 1,'-1'5,"1"1,-1 0,-1-1,1 1,-4 8,-5 18,4 34,2 0,6 80,0-31,-2-90,0-2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48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1,'2'3,"1"0,-1 0,0 0,0 1,0-1,-1 1,1-1,-1 1,0-1,0 1,0 0,0 4,3 50,-4-39,1 132,-1-74,15 137,-10-175,1 56,-6-73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49.4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0,'-2'0,"0"0,-1 1,1-1,0 1,0-1,0 1,0 0,0 0,0 0,0 0,0 0,0 0,0 0,1 1,-1-1,0 1,1-1,-1 1,1 0,0 0,-1-1,1 1,0 0,0 0,0 0,1 0,-1 0,0 1,1-1,-1 0,1 3,-3 10,1-1,1 1,1 25,1-23,1 329,-2-324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51.6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0,'0'2,"1"-1,-1 0,1 1,-1-1,1 1,0-1,-1 0,1 1,0-1,0 0,0 0,0 0,0 0,0 1,0-1,0-1,1 1,-1 0,0 0,0 0,3 0,31 13,8-6,0-3,1-1,-1-2,66-5,-25 1,478 1,-537 2,1 1,31 8,-29-5,44 3,-21-7,-5-1,1 3,47 8,-63-7,-1-1,34-1,13 1,7 15,-65-15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54.8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577 97,'-36'-1,"1"2,0 2,-51 9,48-6,-1-1,0-2,-71-5,34 1,72 1,0 0,0 0,1 0,-1-1,0 1,0-1,1 0,-1 0,0 0,1-1,-1 1,1-1,-1 0,-3-3,4 3,1-1,0 0,0 0,0 1,0-1,1 0,-1-1,1 1,0 0,0 0,0 0,0-1,0 1,1-1,0 1,0-6,-1-15,1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57.2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1 334,'0'-2,"0"1,1 0,-1 0,1 0,0 0,-1 0,1 0,0 0,-1 0,1 0,0 0,0 0,0 1,0-1,0 0,0 0,0 1,0-1,0 1,0-1,1 1,-1 0,0-1,0 1,0 0,1 0,1-1,39-3,-37 3,35-4,1-1,-1-3,56-19,-91 26,1 0,-1-1,0 1,0-2,0 1,0 0,0-1,-1 0,0 0,1 0,-2 0,1-1,0 0,-1 0,0 0,0 0,2-6,-1 3,-1 1,-1-1,0 0,0 0,0 0,-1 0,0 0,0 0,-1 0,0 0,-3-15,-8-28,6 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5:59.674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574 1,'-442'0,"437"0,-1 0,0 1,0-1,0 2,1-1,-1 0,0 1,1 0,0 1,-1-1,1 1,0 0,0 0,0 0,1 1,-1 0,1 0,0 0,0 0,0 1,-3 5,4-5,1-1,0 1,0-1,0 1,1 0,-1 0,1 0,0 0,0 0,1 0,0 0,0 0,0 0,0 0,1 0,0 0,0-1,0 1,0 0,1 0,0 0,0-1,0 1,1-1,3 5,-1-2,1-1,-1-1,1 1,1-1,-1 0,1 0,-1-1,13 6,0 0,42 13,-39-18,0-1,1-1,0-1,-1-2,1 0,40-5,-56 4,1-1,0 0,-1-1,1 1,-1-2,0 1,0-1,0 0,0 0,-1-1,0 1,8-9,8-8,33-45,-42 50,5-6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59.3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59.9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1,'4'0,"2"0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03.1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0,'1'3,"-1"-1,1 0,0 0,0 0,0 0,0 0,0 0,0 0,0 0,1 0,-1 0,1 0,-1-1,1 1,0-1,0 1,-1-1,1 0,4 3,41 18,-32-17,1 0,-1-2,1 1,0-2,22 1,84-5,-47 0,-34 3,27 0,-62-2,0 1,0-1,0 0,0-1,0 1,-1-1,1 0,9-5,1-5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09.8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470 1,'-7'1,"-1"1,1 0,-1 0,1 0,0 1,0 0,0 1,0 0,0 0,-6 6,-10 4,-6 3,0 2,1 1,1 1,1 2,1 1,1 0,1 2,1 1,2 0,0 2,-26 51,40-67,-1-1,2 1,0 0,1 1,0-1,0 1,2-1,0 1,-1 24,3-27,-1 1,1-1,1 1,0-1,1 1,0-1,1 0,0 1,1-2,0 1,1 0,0-1,0 0,1 0,9 11,0-2,2-1,0 0,1-1,0-1,1-1,1 0,0-2,38 19,-30-20,0-1,0-2,1 0,0-2,1-1,52 3,8-3,1-4,1-5,-2-3,140-28,-202 27,-1 0,-1-2,0-2,0 0,-1-1,-1-2,0 0,-1-2,0 0,-1-2,25-26,-42 38,0 0,-1-1,1 0,-1 0,-1 0,1 0,-1-1,0 1,-1-1,0 0,1-8,2-15,1-43,-5 64,1-20,-3-43,-1 61,1 0,-2 0,0 0,0 0,-1 1,-7-17,6 18,0-1,-1 1,0 0,-1 0,0 0,-1 1,1 0,-2 1,1-1,-1 2,-20-14,-16-5,-2 2,-1 2,0 2,-2 2,-84-19,64 24,-122-6,-70 15,174 5,66-1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20.5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356 63,'-4'0,"-6"0,-6 0,-4-5,-4-1,-1 1,-2 0,0 2,0 1,0 1,1 1,-1 0,1 0,0 0,4-4,7-6,9-1,6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22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0,'0'442,"0"-420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23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0,'0'5,"0"5,0 6,0 9,0 4,0 2,0 0,0-1,0 0,0-2,0-1,0-1,0-5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13.3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0,'1532'0,"-1509"0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14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15.1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08.498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10 0,'11'1,"-1"0,0 0,1 1,-1 0,0 1,0 0,0 1,-1 0,1 0,10 7,9 8,46 39,-9-7,-57-45,-1 1,0 0,0 0,-1 1,0 0,0 0,-1 0,0 1,-1 0,7 15,-10-21,-1 0,0 0,0 1,0-1,0 0,0 1,-1-1,1 1,-1-1,0 1,0-1,0 1,-1-1,1 1,-1-1,0 1,0-1,0 0,0 1,-1-1,1 0,-1 0,0 0,0 0,0 0,0 0,0-1,-1 1,1-1,-1 1,0-1,0 0,0 0,-3 1,-1 1,0-1,-1 0,1 0,-1 0,0-1,1-1,-1 1,-13-1,-68-2,48-2,33 3,0-1,1 0,-1-1,0 1,1-1,0-1,-1 0,1 0,0 0,0-1,1 0,-1 0,1-1,0 1,0-1,-6-8,0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17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0,'19'1,"0"0,0 2,0 0,-1 1,1 0,22 10,-20-7,0-2,-1-1,2 0,31 1,90-6,-56-1,-59 0,56-9,8-2,-42 7,-33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26.8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0 158,'1'2,"-1"-1,1 0,-1 0,1 0,-1 0,1 0,0 0,0 0,-1 0,1 0,0 0,0 0,0-1,0 1,0 0,0 0,0-1,0 1,0-1,0 1,0-1,1 0,-1 1,0-1,0 0,0 0,3 1,38 3,-37-3,56 2,89-7,-142 4,1-2,-1 1,0-1,0-1,0 0,0 0,-1 0,1-1,-1 0,12-8,-17 10,0 1,0-1,0 0,-1 0,1 0,0 0,-1 0,1 0,-1 0,0 0,0-1,0 1,0 0,0-1,0 1,0-1,-1 1,0-1,1 1,-1-1,0 1,0-1,0 0,-1 1,1-1,0 1,-1-1,0 1,0-1,0 1,0 0,0-1,0 1,0 0,-1 0,1 0,-4-4,1 1,-1 0,0 0,-1 1,1 0,-1-1,0 2,1-1,-2 1,1 0,0 0,-1 1,1-1,-1 1,0 1,0 0,0 0,1 0,-1 0,-9 2,-6-2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49.410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577 369,'0'-20,"0"-1,-2 1,0 0,-1-1,-2 1,0 1,0-1,-2 1,-1 0,-17-32,21 45,0 1,0 0,-1 0,0 0,0 0,0 1,0 0,-1 0,0 0,-12-5,-5-2,-40-10,27 9,13 7,1 0,-2 2,1 0,0 1,-1 2,-29 2,2 0,47-2,0 0,0 0,1 0,-1 0,0 1,0 0,1 0,-1 0,0 0,1 0,-1 1,1 0,0-1,-6 5,7-3,0-1,0 1,0 0,0 0,0 0,0 0,1 0,0 1,0-1,0 0,0 1,0-1,0 1,1-1,0 1,0 3,-2 46,9 79,-4-114,0 0,1 0,2-1,-1 0,2 0,16 30,-16-37,1 1,1-1,-1 0,1-1,20 16,57 35,-57-41,35 32,-40-30,52 33,-59-42,-1 0,0 1,18 20,0 0,-17-20,-2-2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5:07.53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628 496,'8'-38,"-1"5,-6 17,0 0,-1 1,-1-1,0 0,-1 1,-1-1,0 1,-2 0,1 0,-2 0,0 0,0 1,-2 0,1 1,-2-1,0 2,0-1,-2 1,1 0,-1 1,-1 1,-13-10,11 9,0 0,-1 1,-1 1,0 1,0 0,0 1,-1 1,0 0,0 1,-1 1,1 1,-1 0,-29 0,45 3,-15-1,-1 2,1 0,-26 5,38-5,-1 1,1 0,0 0,-1 0,1 0,0 1,0 0,0 0,1 1,-1-1,1 1,0 0,0 0,-5 7,0 1,1 1,0-1,1 1,0 1,1-1,-5 19,9-23,0 0,0-1,1 1,0 0,0 0,1 0,0 0,1 0,0 0,0 0,5 14,-3-15,0-1,1 0,0 0,0 0,0 0,1-1,0 0,11 11,56 41,-19-15,67 68,-59-64,-43-34,0 1,-1 0,22 25,-18-16,1 0,24 19,-33-31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5:10.23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50 441,'3'-5,"0"1,0-1,0 0,0 0,-1-1,0 1,0 0,-1-1,1 1,-1-1,0-8,10-31,-6 35,0 0,1 0,9-11,14-25,-13 17,0 1,1 1,2 0,1 2,36-37,-53 59,1 0,0 0,0 0,0 1,0-1,0 1,1 0,-1 0,1 1,-1-1,1 1,0 0,0 0,-1 1,1-1,0 1,0 0,0 1,-1-1,1 1,0 0,-1 0,1 0,0 0,-1 1,1 0,-1 0,0 0,0 1,0-1,0 1,0 0,0 0,-1 1,1-1,-1 1,0-1,4 8,-1 1,0 0,-1 1,-1-1,0 1,-1 0,-1 0,2 25,-5 97,-1-58,2-68,0 1,0 0,-1-1,0 1,-1-1,0 0,-1 1,0-1,0 0,-1-1,-7 15,-8 5,-1 0,-1-1,-1-2,-39 36,39-42,-38 25,11-8,-80 63,90-70,21-18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52.850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1 367,'4'-1,"0"-1,1 0,-1 1,0-1,0-1,0 1,0-1,5-4,2-1,3-2,0-2,0 1,-1-2,15-17,24-24,21-18,-50 47,2 1,40-31,-59 51,1 0,0 1,0 0,0 0,1 0,-1 1,1 0,-1 1,11-2,-2 2,1 0,0 1,20 3,-35-3,1 0,-1 1,1 0,-1-1,1 1,-1 0,0 0,1 0,-1 0,0 1,0-1,0 0,0 1,0 0,0-1,-1 1,4 3,-3-1,0 0,1 0,-2 0,1 0,0 1,-1-1,0 0,0 1,1 5,-1 8,0 1,-2 0,-4 32,4-47,-1 14,-1-1,-1-1,-1 1,-1-1,0 1,-1-1,0-1,-2 0,0 0,0 0,-1-1,-1-1,-1 0,-12 12,-14 24,31-38,0-1,-1 0,-12 13,-1-2,1 1,-33 48,36-45,-6 8,0-2,-39 40,48-56,1 2,1-1,-20 35,4-6,17-28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54.214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78 1,'-4'0,"-7"0,0 4,1 6,-2 1,1 4,2 3,4 3,1-2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55.292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7:58.05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0 0,'5'0,"5"0,2 5,3 0,3 1,3-2,-2 4,-5 5,-4 4,-4 4,-3-7,-2-9,-1-6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8:03.175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97 56,'0'-2,"1"-1,-1 1,1 0,-1 0,1-1,-1 1,1 0,0 0,0 0,0 0,1 0,-1 0,0 0,1 0,-1 0,1 1,-1-1,1 1,0-1,0 1,0 0,0-1,0 1,0 0,0 0,0 0,0 1,0-1,1 1,-1-1,4 0,9-1,1 0,0 1,25 2,-24-1,7 0,-7 0,1 0,-1 1,0 0,26 7,-39-7,0 0,0 1,0-1,-1 1,1 0,0 0,-1 0,0 0,1 0,-1 1,0 0,0 0,0 0,-1 0,1 0,-1 0,1 1,-1-1,0 1,-1-1,1 1,-1 0,1 0,0 6,4 48,2 10,-6-63,-1-1,0 1,1 0,0-1,0 1,0-1,1 0,0 0,-1 0,2 0,4 5,1-1,-8-9,-17-15,-13-7,20 14,-1 1,0 1,-1 0,-13-7,-15-11,34 21,0 0,0 1,0 0,0 0,-1 0,1 0,-1 1,0 0,-11-3,-21 1,0 2,0 2,-53 6,87-6,0 0,-1 1,1 0,0 0,0 0,-1 0,1 1,0-1,0 1,1 0,-1 1,0-1,1 1,-1-1,1 1,0 0,0 0,0 0,0 1,0-1,1 1,0 0,-1-1,2 1,-1 0,0 0,1 1,-1-1,1 0,0 0,1 1,-1 3,1-7,0-1,0 1,0-1,0 0,0 1,0-1,0 0,0 1,0-1,0 1,0-1,0 0,0 1,0-1,0 0,0 1,1-1,-1 0,0 1,0-1,0 0,1 0,-1 1,0-1,1 0,-1 0,0 1,0-1,1 0,-1 0,0 0,1 1,0-1,11-7,15-22,-23 24,4-4,0 1,0 0,1 1,-1 0,2 0,-1 1,1 1,0-1,0 1,0 1,1 0,-1 0,1 1,0 1,0 0,15-1,-15 1,0 2,0-1,1 1,-1 1,0 0,0 1,0 0,0 1,0 0,0 0,-1 1,1 1,-1 0,0 0,-1 1,1 0,-1 1,0 0,-1 0,11 12,31 33,-38-42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11.644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242 2,'-29'-1,"11"0,0 1,0 1,0 0,0 2,-22 4,35-5,1-1,0 1,0 0,0 0,0 0,0 1,0-1,0 1,1 0,-1 0,1 0,0 0,0 1,0-1,0 1,1 0,0 0,-1 0,1 0,1 0,-1 1,1-1,-1 0,1 1,0-1,0 5,-1 6,0 0,1 0,1 0,0 0,1 0,0 0,1 0,5 17,-6-30,1 1,-1-1,1 0,0 1,0-1,0 0,0 0,0 0,0-1,0 1,1 0,-1-1,1 0,-1 1,1-1,-1 0,1 0,0 0,0-1,-1 1,1-1,3 1,9 0,0 0,30-3,-25 0,15 2,-21 1,-1-1,0-1,0 0,0-1,18-5,-28 6,0 0,0 0,0-1,0 1,0-1,0 0,-1 1,1-2,-1 1,1 0,-1 0,0-1,0 1,0-1,0 0,0 1,-1-1,1 0,-1 0,0 0,1 0,-2-1,1 1,0 0,-1 0,1-6,1-3,-2-1,1 0,-2 0,1 0,-4-13,3 22,1 1,-1 0,0-1,0 1,0 0,-1 0,1 0,-1 0,0 0,0 0,0 0,0 1,0-1,0 1,-1-1,0 1,1 0,-1 0,0 0,0 0,0 1,0-1,-6-1,-9-2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8:05.909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141 0,'-5'0,"-5"0,-6 0,-4 0,-3 0,-3 0,4 5,9 5,8 6,8-1,9-1,7-5,-1-3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8:14.360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1 632,'0'0,"-1"1,1-1,0 0,0 1,0-1,0 1,0-1,0 0,0 1,0-1,0 0,0 1,0-1,1 1,-1-1,0 0,0 1,0-1,0 0,1 1,-1-1,0 0,0 1,1-1,-1 0,0 0,0 1,1-1,-1 0,0 0,1 0,-1 1,0-1,1 0,-1 0,0 0,1 0,-1 0,1 0,-1 1,0-1,1 0,-1 0,0 0,1 0,-1 0,1-1,-1 1,0 0,1 0,-1 0,0 0,1 0,-1 0,0-1,1 1,-1 0,0 0,1-1,-1 1,0 0,1 0,-1-1,0 1,0 0,0-1,1 1,-1 0,0-1,20-24,-7-14,13-72,-6 19,20-105,-36 173,1 0,1 1,1 0,1 0,12-24,-20 46,1 1,-1-1,0 1,0-1,1 1,-1-1,0 1,1-1,-1 1,1-1,-1 1,0 0,1-1,-1 1,1 0,-1-1,1 1,-1 0,1 0,0-1,-1 1,1 0,-1 0,1 0,-1 0,1 0,0 0,-1 0,1 0,-1 0,2 0,14 13,6 27,-16-23,-1 0,-1 0,0 0,1 23,-3-22,1 1,0-1,11 31,0-15,-2 1,-2 0,8 46,2 2,-17-64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8:15.722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0 27,'0'-4,"4"-2,7 1,4 0,6 2,2 1,3 1,1 0,0 1,0 1,-1-1,1 0,0 0,-1 0,0 1,0-1,-5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8:19.754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29 108,'0'406,"0"-840,0 430,0 1,0-1,0 1,0-1,1 1,0-1,-1 1,1-1,1 1,-1 0,0 0,1-1,-1 1,1 0,4-4,-4 4,1 1,0 0,0 0,0 0,1 1,-1-1,0 1,1-1,-1 1,0 0,1 1,0-1,-1 0,1 1,5 0,-5 0,0 0,0 0,0 0,0 0,0 1,0 0,0 0,0 0,0 0,0 0,0 1,0 0,-1 0,1 0,-1 0,1 1,4 4,-4-3,0 1,-1-1,1 1,-1 0,0 0,-1 0,1 1,-1-1,0 0,-1 1,3 9,-3-4,1-1,-2 1,1-1,-2 1,1-1,-1 1,-1-1,0 1,0-1,-1 0,0 0,-1 0,-10 18,8-20,0 1,-1-1,-16 13,-14 18,27-26,-1-1,-1 0,0 0,-15 10,28-22,-1 1,1-1,-1 1,1-1,-1 0,1 1,-1-1,1 0,-1 1,1-1,-1 0,1 1,-1-1,1 0,0 0,-1 0,1 0,0 0,-1 0,1 0,-1 0,1 0,0 0,-1 0,1 0,0 0,25 1,17-3,-21 0,1 1,-1 1,42 5,-60-5,0 1,0 0,0 0,0 0,1 0,-2 1,1 0,0 0,0 0,0 0,-1 0,1 1,-1 0,0-1,0 1,0 0,0 1,0-1,-1 0,0 1,1 0,-1-1,-1 1,1 0,2 8,-3-8,0 0,0 0,-1 0,1 1,-1-1,0 0,-1 1,1-1,-1 0,1 0,-1 0,-1 1,1-1,0 0,-1 0,0-1,0 1,0 0,-1 0,1-1,-1 0,0 1,-3 2,1-2,0 0,0 0,0 0,-1-1,1 0,-1 0,0-1,0 1,0-1,-1 0,1-1,0 0,-1 0,-7 1,-36-1,-58-6,106 5,-1 0,1-1,-1 1,1-1,0 1,-1-1,1 0,0 0,0 0,0 0,0 0,-1-1,1 1,1-1,-1 1,0-1,0 0,1 0,-1 1,1-1,-1 0,-1-4,-3-10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8:22.549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291 1,'-57'-1,"-67"3,120-2,-1 1,0-1,1 1,-1 0,1 1,-1-1,1 1,0 0,0 0,-1 0,1 1,1-1,-1 1,0 0,1 0,-1 1,1-1,0 0,0 1,0 0,1 0,-1 0,1 0,0 0,0 0,1 1,-1-1,1 1,-1 5,-2 13,1 1,1-1,1 0,4 40,-1-23,-1-31,0-1,0 1,1-1,0 1,0-1,1 0,0 0,1 0,0-1,0 1,1-1,-1 0,2 0,-1 0,1-1,0 1,0-2,1 1,-1-1,15 9,-8-8,0 0,0-1,0 0,0-1,22 3,-16-3,-10-1,1-1,-1-1,1 0,-1 0,1-1,0 0,0 0,-1-1,11-2,-16 1,-1 1,1 0,-1-1,1 1,-1-1,1 0,-1 0,0-1,0 1,0-1,0 1,-1-1,1 0,-1 0,1 0,-1 0,0-1,0 1,-1 0,1-1,-1 0,1 1,-1-1,0 0,0-4,2-12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14:16.8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755 212,'-20'1,"-1"0,1 2,-1 1,-27 8,-78 32,110-38,-22 9,2 2,0 1,1 1,1 3,1 0,1 2,1 2,-51 53,68-62,1-1,1 2,1-1,1 2,0-1,1 2,1-1,-6 25,6-13,2 1,2-1,0 1,2 53,2-14,3 81,-1-136,1 0,1-1,0 1,1-1,0 0,1-1,1 1,0-1,1 0,19 24,-9-16,0-2,1 0,1-1,1-1,34 24,-39-32,1-1,0-1,1 0,0-2,0 0,30 6,4-3,60 3,438-5,-310-10,-210 3,-1-2,1-1,-1-1,0-1,0-2,38-13,-48 12,0-1,0 0,-1-1,0-1,-1-1,0-1,-1 0,0-1,23-27,-27 26,0-1,-1 0,-1 0,0-1,-1 0,-1-1,-1 0,0 0,-2-1,6-25,5-43,8-99,-21 134,-3-1,-1 0,-11-65,8 98,-1 1,-1 0,0 0,-2 1,0 0,-1 0,-1 1,0 0,-15-18,-2 2,-2 1,-1 1,-41-32,44 44,0 1,-2 1,0 1,-51-19,-21-11,57 27,0 2,-2 2,1 2,-2 2,-48-6,60 12,0 0,-1 3,1 0,-1 3,1 1,-59 10,81-8,0 0,0 1,1 0,-1 1,1 1,1 0,-1 0,1 1,0 1,1 0,-18 20,11-10,0 0,-28 24,5-4,29-28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14:27.370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702 59,'-8'0,"-6"-1,1 1,-1 1,-26 5,35-4,0-1,-1 1,1 1,0-1,0 1,1 0,-1 0,0 0,1 1,0 0,0 0,-7 8,-279 340,242-301,36-41,2 0,0 1,0 0,1 1,-13 22,7-3,1-1,2 2,1-1,2 2,0-1,-3 40,7-44,-14 44,12-51,2-1,0 1,1-1,-2 31,6-32,0 0,1 0,0 0,6 20,-6-32,1-1,0 0,1 0,-1 0,1-1,0 1,0-1,1 1,0-1,0 0,0-1,0 1,1-1,0 1,0-1,6 4,6 2,1-1,0 0,1-2,0 0,33 8,-7-6,64 3,-71-7,60 16,-68-14,1 0,0-2,47 2,656-9,-688-1,0-2,1-2,-2-2,83-28,-86 25,-32 9,-1 0,0 0,0-1,0 0,-1 0,0-1,1 0,-2-1,1 1,-1-2,1 1,-2-1,1 0,-1 0,0-1,-1 0,1 0,-2 0,1-1,3-9,5-10,-6 15,-1 0,-1 0,0 0,0-1,-1 1,-1-1,2-21,-7-241,-2 253,0 1,-1 0,-2 0,0 0,-1 1,-1 0,-1 0,-1 1,-1 1,-1 0,0 1,-1 0,-33-32,16 25,-1 2,-67-39,52 40,34 17,0-1,1-1,-12-7,7 4,-1 0,1 1,-1 2,-1-1,-27-6,30 11,1-2,-1 0,1 0,1-2,-1 0,1 0,0-2,1 1,-17-15,-119-102,144 120,-1 0,0 1,-1 0,1 0,-1 0,0 1,0 0,0 0,0 1,0 0,-1 0,1 0,-10 0,-13 0,0 2,-33 3,4 0,-18-3,55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14:29.05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3,'111'-2,"73"2,-145 2,0 1,62 15,1 12,104 31,-186-54,1 0,0 0,39 22,-34-15,-16-9,-1 0,0 0,0 0,-1 1,0 1,0 0,0 0,-1 0,9 12,-3-1,-2-1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14:31.49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0 180,'1'10,"1"1,0 0,0-1,1 1,0-1,9 17,9 36,-15-35,1-1,1-1,2 1,1-1,19 35,-27-58,-1 0,1 1,-1-1,1 0,0 0,0 0,1-1,-1 1,1-1,-1 0,1 0,0 0,0 0,-1 0,1-1,0 0,1 0,-1 0,8 0,8 1,1-1,40-5,-20 2,33-3,-1-3,90-22,-135 26,-1 1,47 1,5 0,-76 2,-1-1,0 0,1 1,-1-1,1 0,-1 0,0 0,0 0,1-1,-1 1,0 0,0-1,0 0,-1 1,1-1,0 0,-1 0,1 0,-1 0,1 0,-1-1,0 1,0 0,0-1,0 1,-1 0,1-1,0-4,2-8,-1 0,-1 0,-1-26,-1 27,-1-45,-15-79,11 98,3 6,0-36,3 48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14:36.270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195 73,'-9'1,"0"0,0 1,0 0,1 0,-1 1,1 0,-15 8,14-6,-1-1,-1 0,1 0,0-1,-13 2,6-3,-4 0,38-9,116-48,-72 32,-46 15,1 2,-1 0,1 1,0 0,1 2,-1-1,1 2,16 0,-32 1,-1 1,1 0,0 0,-1 0,1 0,0 0,-1 0,1 0,0 0,-1 0,1 0,0 1,-1-1,1 0,0 0,-1 1,1-1,-1 0,1 1,-1-1,1 0,-1 1,1-1,-1 1,1-1,-1 1,1-1,-1 1,0 0,1-1,-1 1,0-1,1 1,-1 0,0-1,0 1,0-1,0 1,0 0,1-1,-1 1,0 0,0-1,-1 1,1 0,0-1,0 1,0 0,0-1,-1 1,1 0,0-1,0 1,-1-1,1 1,0 0,-1-1,1 1,-1-1,1 1,-2 0,-2 4,0 0,0 0,-1 0,-9 6,-14 8,-43 22,40-24,-36 25,-60 36,127-77,-1-1,1 0,-1 0,1 0,-1 1,1-1,-1 0,1 0,-1 1,1-1,-1 0,1 1,0-1,-1 1,1-1,0 0,-1 1,1-1,0 1,0-1,-1 1,1-1,0 1,0-1,0 1,0-1,0 1,-1-1,1 1,0-1,0 1,0-1,1 1,-1-1,0 1,0 0,1 0,1 0,-1 0,0-1,0 1,1 0,-1-1,1 1,-1-1,0 0,1 0,-1 1,3-1,50-2,-9-10,-1-1,47-21,-66 20,-21 11,0 1,0-1,0 1,1 0,-1 0,0 0,1 1,-1 0,1 0,0 0,-1 0,1 0,8 1,-12 1,-1-1,0 0,1 1,-1-1,0 0,1 1,-1-1,0 1,0-1,1 1,-1-1,0 1,0-1,0 1,0-1,1 1,-1-1,0 1,0-1,0 1,0-1,0 1,0-1,-1 1,1-1,0 1,0-1,0 1,0-1,-1 1,1-1,0 1,0-1,-1 0,1 1,0-1,-1 1,1-1,-1 1,-12 19,-18 14,-52 46,57-56,-25 12,41-31,0 2,1-1,-16 16,24-22,1 0,-1 1,1-1,-1 0,1 1,0-1,-1 0,1 1,0-1,-1 1,1-1,0 1,0-1,-1 1,1-1,0 1,0-1,0 1,0-1,0 1,0-1,-1 1,1-1,1 1,-1-1,0 1,0-1,0 1,0-1,0 1,0-1,0 1,1-1,-1 1,0-1,0 1,1-1,-1 1,0-1,1 1,-1-1,1 0,-1 1,0-1,1 0,-1 1,1-1,-1 0,1 0,-1 1,1-1,-1 0,1 0,-1 0,1 0,-1 0,1 0,-1 0,1 0,36 5,-10-7,1-1,-1-2,0 0,0-2,29-11,-29 8,1 2,0 1,0 1,50-4,-55 9,0-2,36-9,-35 7,-23 5,1-1,0 1,-1 0,1-1,0 1,-1-1,1 0,-1 1,1-1,-1 0,1 0,-1 0,0 0,1 0,-1 0,0 0,0-1,0 1,2-2,-3 1,0 1,1 0,-1 0,0-1,0 1,0 0,0-1,0 1,0 0,0 0,0-1,-1 1,1 0,0 0,-1-1,1 1,-1 0,0 0,0-2,-3-3,0 1,-1-1,0 1,0 0,0 0,0 0,-10-6,-95-48,33 20,76 38,0 0,0 0,0 0,-1 1,1-1,0 1,-1-1,1 1,0-1,-1 1,1 0,0 0,-1-1,1 1,-1 0,1 0,0 0,-1 1,1-1,0 0,-1 0,1 1,0-1,-1 1,1-1,0 1,0 0,-1 0,1-1,0 1,0 0,0 0,0 0,0 0,0 0,0 0,0 0,1 0,-1 1,0-1,0 2,0 0,0 0,0 1,0-1,0 0,0 1,1-1,0 1,-1-1,1 1,1-1,-1 1,0-1,1 1,0-1,2 7,-2-9,-1 0,1 1,0-1,-1 0,1 0,0 0,0 0,0 0,0 0,0 0,0 0,0 0,0 0,1-1,-1 1,0 0,0-1,1 1,-1-1,0 0,1 1,-1-1,1 0,-1 0,0 1,1-1,-1 0,1-1,-1 1,0 0,1 0,-1-1,0 1,1 0,-1-1,3-1,5-2,0 0,0-1,17-12,-18 12,8-6,-2 0,1 0,18-22,-28 29,0-1,-1-1,0 1,0-1,-1 1,1-1,-1 0,0 0,-1-1,0 1,0 0,2-12,-4 16,0-1,0 0,0 0,-1 0,1 0,-1 1,0-1,0 0,0 1,0-1,0 0,-1 1,1-1,-1 1,1 0,-1 0,0-1,0 1,0 0,0 1,-1-1,1 0,-3-1,3 2,1 0,-1 0,0 0,0 0,0 0,0 1,1-1,-1 1,0 0,0-1,0 1,0 0,0 0,0 0,0 0,0 0,0 1,0-1,0 1,0-1,0 1,0 0,1-1,-1 1,0 0,1 0,-1 1,0-1,1 0,-1 0,1 1,0-1,-2 2,0 2,-1-1,1 0,-1 0,1 0,-1-1,-1 1,-7 4,11-7,-1-1,1 1,-1-1,1 1,-1-1,1 1,-1-1,0 0,1 0,-1 0,0 0,1 0,-1 0,0 0,1-1,-1 1,1-1,-1 1,1-1,-1 1,1-1,-1 0,1 0,-1 0,1 0,0 0,0 0,-1 0,0-1,-6-7,4 5,0 0,0 0,-1 0,0 0,-9-5,14 8,-1 1,0 0,0-1,1 1,-1 0,0 0,0 0,0-1,0 1,1 0,-1 0,0 0,0 0,0 0,1 1,-1-1,0 0,0 0,-1 1,1 0,0 0,0 0,0 0,0 0,0 0,0 0,0 0,0 0,1 1,-1-1,0 0,1 0,-1 1,1-1,-1 3,-1 6,0 0,1 1,1-1,0 0,0 1,0-1,2 0,-1 0,1 1,1-1,0-1,0 1,6 12,3 3,0-1,2-1,31 41,42 34,-55-62,-30-34,0 0,0 0,0 0,0-1,0 1,0-1,0 1,1-1,-1 0,0 0,1 0,-1 0,1 0,-1-1,5 1,-5-2,-1 0,1 0,0 0,-1 0,1 0,-1 0,1-1,-1 1,0 0,0-1,1 1,-1-1,0 0,0 1,0-1,-1 0,1 0,1-3,11-36,12-94,-21 117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6:19.828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27 0,'-1'1,"0"-1,0 1,0-1,0 1,-1 0,1-1,0 1,0 0,1-1,-1 1,0 0,0 0,0 0,0 0,1 0,-1 0,0 0,1 0,-1 0,1 1,-1-1,1 0,0 0,0 0,-1 1,1-1,0 2,-5 40,5-38,-1-2,1 0,0 0,0 0,0 0,0 0,0 0,0 0,1 0,0 0,-1 0,1 0,0 0,0 0,1 0,-1 0,1-1,-1 1,1-1,0 1,0-1,0 1,0-1,0 0,1 0,-1 0,1-1,-1 1,1 0,0-1,0 0,-1 1,1-1,0 0,0 0,0-1,0 1,0-1,0 0,0 1,1-1,-1-1,0 1,0 0,0-1,0 1,5-3,-3 2,0-1,0 1,0-1,0 0,-1-1,1 1,-1-1,1 0,-1 0,0 0,0-1,-1 1,1-1,-1 0,1 0,-1 0,3-7,1-5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14:39.477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0 354,'1'-1,"-1"-1,1 1,-1 0,1-1,-1 1,1 0,0-1,-1 1,1 0,0 0,0 0,0 0,0 0,0 0,0 0,0 0,2-1,25-15,-21 13,60-34,-31 19,-1-2,-1-1,46-39,-19 14,-10 10,-37 25,-4 3,-1 1,1 1,21-13,-28 19,0-1,0 1,0 0,1 0,-1 0,1 0,-1 0,1 1,-1-1,1 1,-1 0,1 0,-1 1,1-1,-1 1,1 0,-1 0,6 1,73 29,-47-20,-1 3,40 20,-70-31,0 0,0 1,0-1,0 1,-1 0,0 0,1 0,-1 0,-1 0,1 1,-1 0,1-1,-1 1,-1 0,1 0,-1 0,0 0,0 0,0 0,-1 1,1-1,-2 8,0 13,-1 0,-2-1,-7 31,7-40,-23 114,22-108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14:46.04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199 35,'-1'1,"-1"-1,0 0,0 1,0-1,1 1,-1 0,0 0,1-1,-1 1,0 0,1 0,0 1,-1-1,1 0,-1 0,1 1,0-1,0 1,-2 2,-18 35,14-25,2-5,0-1,0 2,0-1,1 0,-4 17,7-25,1 0,0 0,0 0,0 0,-1 0,1 0,0 0,0 0,1 0,-1 0,0 0,0 0,0 0,1 0,-1 0,1 0,-1 0,1 0,-1 0,1 0,0 1,1-1,-1 0,1-1,-1 1,1 0,-1-1,1 1,-1-1,1 0,0 0,-1 1,1-1,-1 0,1 0,0 0,-1-1,1 1,0 0,2-2,10-2,0-2,0 0,-1 0,0-2,0 1,22-19,3 0,14-11,-114 115,19-22,27-34,-1 0,0-1,-38 33,43-44,1 1,-1 1,2 0,-18 25,27-36,0-1,1 1,-1 0,1 0,-1 0,1 0,-1 0,1 0,0 0,-1 0,1 0,0 0,0 0,0 0,0 0,0 0,0 0,0 0,0 2,1-3,-1 1,0-1,1 1,-1 0,1-1,-1 0,1 1,-1-1,1 1,-1-1,1 0,0 1,-1-1,1 0,-1 1,1-1,0 0,-1 0,1 0,0 0,1 0,2 1,0-1,0-1,0 1,0 0,1-1,-1 0,7-3,142-73,-126 66,-16 5,0 1,1 1,-1 0,1 1,19-4,-27 7,0 0,1-1,-1 1,0-1,0 0,0-1,0 1,0-1,0 1,-1-1,1-1,5-2,-7 2,0 1,0-1,0 0,0 0,0 0,-1 0,1 0,-1 0,0 0,0-1,0 1,0 0,0-1,-1 1,0-1,1-3,15-175,-15 175,-1 0,0 0,0-1,-2-10,2 17,0 1,-1-1,1 0,0 0,0 0,-1 0,1 1,0-1,-1 0,1 0,-1 0,1 1,-1-1,1 0,-1 1,0-1,1 1,-1-1,-1 0,2 1,-1 0,0 0,0 0,0 0,0 0,0 0,1 1,-1-1,0 0,0 0,0 1,0-1,1 1,-1-1,0 1,0-1,1 1,-1-1,0 1,1-1,-1 1,1 0,-1-1,0 2,-4 4,1-1,0 1,0 0,0 0,1 1,0-1,0 1,1 0,-1-1,1 1,1 0,-1 0,1 0,1 1,-1-1,1 0,1 0,-1 0,1 0,0 0,1 0,-1 0,1 0,1 0,0 0,0-1,5 9,17 22,-19-29,1 0,-1 0,-1 1,0 0,0 0,-1 1,0-1,0 1,-1 0,-1 0,4 20,-6-30,3 32,1-26,3-22,-1 0,1-1,1 2,0-1,1 1,0 0,2 1,-1 0,20-18,-29 31,0 0,0 0,1-1,-1 1,0-1,0 1,0-1,0 1,-1-1,1 0,0 1,-1-1,1 0,-1 0,0 0,1-2,-1 3,-1 0,1 0,-1 0,1 0,-1 0,1 0,-1 0,1 0,-1 1,0-1,0 0,1 0,-1 0,0 1,0-1,0 1,0-1,0 1,0-1,0 1,0-1,0 1,0 0,0-1,0 1,0 0,0 0,0 0,0 0,-2 0,-8 0,1 0,-1 0,0 1,0 1,1 0,-1 0,1 1,-1 0,1 1,0 0,0 1,-12 8,-9 6,1 2,-38 33,37-22,26-26,0 0,-1 0,0 0,0-1,0 1,-1-2,1 1,-12 5,18-10,-1 1,1-1,-1 0,0 1,1-1,-1 0,0 0,1 0,-1 0,0 1,1-1,-1 0,0 0,1 0,-1 0,0 0,1-1,-1 1,0 0,1 0,-1 0,0-1,1 1,-1 0,1 0,-1-1,0 1,1-1,-1 1,0-1,0-1,1 1,0 0,-1-1,1 1,0-1,0 1,0 0,0-1,0 1,0-1,0 1,0 0,1-3,17-43,-12 35,-4 8,1-1,-1 1,0 0,-1-1,1 1,-1-1,1-5,-1 9,-1 1,0-1,-1 0,1 0,0 1,0-1,0 0,0 0,-1 1,1-1,0 0,0 1,-1-1,1 0,-1 1,1-1,-1 0,1 1,-1-1,0 0,0 0,-1 0,1 1,-1-1,0 0,1 1,-1-1,0 1,0-1,1 1,-1 0,0 0,-2 0,-1 0,0 0,1 1,-1-1,0 1,0 1,1-1,-1 1,0-1,1 1,0 1,-6 2,-46 38,15-11,-26 1,67-33,0 0,0 0,0 0,0 0,0 1,0-1,-1 0,1 0,0 0,0 0,0 0,0 0,0 0,0 0,0 0,0 0,0 1,0-1,0 0,0 0,0 0,0 0,0 0,0 0,0 0,0 0,0 1,0-1,0 0,0 0,0 0,0 0,0 0,0 0,0 0,0 0,0 1,0-1,0 0,0 0,0 0,0 0,0 0,1 0,-1 0,0 0,0 0,0 0,0 0,0 0,0 1,0-1,0 0,0 0,1 0,-1 0,0 0,0 0,0 0,0 0,0 0,0 0,0 0,1 0,-1 0,14 5,20 2,10 2,0 1,0 2,69 30,-104-38,0-1,0 0,0 0,1-1,-1 0,1-1,0 0,13-1,-19 1,0-2,-1 1,1 0,-1-1,1 1,0-1,-1 0,0 0,1-1,-1 1,0-1,1 0,-1 1,0-1,0-1,0 1,-1 0,1-1,-1 1,1-1,-1 0,0 0,0 0,3-6,6-23,-1 0,8-57,-4 16,-5 6,-8 46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14:48.93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27 134,'2'110,"-5"119,0-206,-2-1,-13 39,19-557,-1 492,0 0,0-1,1 1,-1 0,1 0,0-1,0 1,0 0,1 0,-1 0,1 0,4-7,-4 9,0 0,0 0,0 0,1 1,-1-1,0 0,1 1,-1 0,1 0,-1-1,1 1,0 1,0-1,-1 0,1 1,0-1,0 1,0 0,0 0,5 1,11 1,-1 1,1 1,-1 1,0 0,0 1,0 1,-1 1,0 1,-1 0,19 14,-9-7,1-1,0-1,29 10,-39-18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14:53.59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126 0,'2'75,"0"-39,-2 1,-1-1,-7 41,1-53,-1 0,0 0,-2-1,-1 0,-24 36,9-13,23-41,1 0,0 1,0-1,1 1,-1 0,1-1,0 10,0-14,1-1,0 1,0 0,0 0,0 0,0 0,0 0,0 0,0 0,0-1,1 1,-1 0,0 0,0 0,1 0,-1-1,1 1,-1 0,1 0,-1-1,1 1,-1 0,1-1,0 1,-1-1,1 1,0 0,-1-1,1 0,0 1,0-1,0 1,-1-1,1 0,0 0,0 1,0-1,0 0,0 0,-1 0,1 0,0 0,0 0,0 0,0 0,0 0,0-1,-1 1,1 0,0 0,0-1,0 1,-1-1,1 1,0-1,1 0,16-9,-1-1,1 0,-2-2,25-22,-38 32,120-92,-115 89,1 0,-1 0,2 1,-1 1,0 0,1 0,17-4,-22 7,-1 0,0 0,0 0,0-1,0 1,0-1,0 0,-1 0,1 0,-1-1,1 1,-1-1,0 0,4-5,-4 4,-1 0,1-1,-1 1,0-1,-1 0,1 0,-1 1,0-1,0 0,0 0,-1 0,0-5,1 1,-1 1,0 0,-1-1,0 1,0 0,-2-9,2 14,0 1,0-1,0 1,-1 0,1 0,0 0,-1 0,0 0,1 0,-1 0,0 0,0 0,0 1,0-1,0 1,0 0,-1-1,1 1,0 0,-1 0,1 1,0-1,-1 0,-2 0,-4 0,0-1,0 2,0-1,0 1,0 0,0 1,0 0,-17 4,21-3,-1 0,1 0,-1 1,1-1,0 1,0 0,0 1,0-1,1 1,-1 0,1 0,0 0,0 1,-4 7,6-9,-7 10,0 1,1 0,0 0,-8 26,14-34,1-1,0 1,0 0,1-1,0 1,0 0,0-1,0 1,1 0,0-1,0 1,1-1,0 1,-1-1,2 0,-1 0,4 6,3 4,1 1,0-2,17 18,-26-31,0 1,0-1,0 0,1 1,-1-1,0 0,1 0,-1 0,1 0,-1 0,1 0,-1-1,1 1,-1 0,1-1,0 1,0-1,-1 0,1 1,0-1,0 0,-1 0,3 0,-2-1,-1 0,1 0,-1 0,1 0,0 0,-1 0,0-1,1 1,-1 0,0-1,0 1,0-1,0 1,0-1,0 0,0 1,1-4,2-7,-1 0,0 0,0 0,-1 0,0-15,-1 7,-2-1,0 0,-1 1,-1-1,-1 1,-1 0,0 0,-16-36,18 50,-1 0,1 0,-1 0,0 1,-1-1,1 1,-7-5,9 8,1 1,-1-1,0 1,0 0,0 0,0-1,0 1,-1 1,1-1,-4-1,4 2,1 0,0 0,0 0,0 0,0 0,0 0,0 0,-1 1,1-1,0 0,0 1,0-1,0 1,0-1,0 1,0 0,0-1,1 1,-1 0,0 0,0-1,0 1,0 2,-3 3,0 0,1 0,0 1,0 0,1-1,0 1,0 0,1 0,-2 12,-1 71,4-74,0 16,1-1,2 1,1-1,2 0,13 45,-18-74,0 1,0 0,0-1,0 1,0-1,1 1,-1-1,1 0,-1 0,1 1,0-1,0 0,0 0,0-1,0 1,0 0,1-1,-1 1,1-1,-1 0,1 0,-1 0,1 0,0 0,-1-1,4 1,-2-1,0 0,0 0,0-1,0 0,-1 0,1 0,0 0,-1 0,1-1,-1 0,1 0,-1 0,0 0,0 0,0-1,0 1,0-1,4-4,53-73,-14 16,64-62,-100 114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15:12.17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0,'4'0,"6"0,6 0,4 5,-1 5,1 2,1 3,2-2,-4 2,0-1,1-4,-3 1,-4 3,-1 0,-1 1,1-2,-1-2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5:35.351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1249 1,'-179'-1,"-196"3,335 1,1 2,0 2,1 1,-1 2,2 2,-1 1,2 2,0 1,1 2,1 2,0 1,2 1,0 2,-53 52,71-59,1 0,1 0,-14 25,18-27,4-7,0 0,0 1,1-1,0 1,1 0,0 0,0 0,-1 15,2 9,4 35,-1-17,-1-37,1-1,0 1,2 0,-1 0,1-1,1 0,1 0,0 0,0-1,1 1,1-2,0 1,0-1,17 16,8 6,1-2,2-1,44 28,-23-18,87 45,-123-74,1-2,0 0,1-2,0 0,0-2,0 0,47 2,160-9,-216 0,0-1,0 0,0-1,-1 0,0-1,1 0,21-13,5-7,37-30,-25 16,-36 28,-2-1,1-1,-2-1,0 0,0 0,-1-2,-1 1,13-26,2-10,27-80,2-4,-49 119,0-1,-1 1,0-1,-2 0,0 0,1-20,-2 4,-2-1,-5-40,5 69,0 0,-1 0,0 0,1 0,-2 1,1-1,0 0,-1 1,0-1,0 1,-1-1,1 1,-1 0,0 0,0 0,0 0,0 1,-1-1,1 1,-1 0,0 0,-6-4,-57-34,52 31,0 0,0 1,-26-11,-3 2,27 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5:38.184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1120 29,'-5'0,"-43"-1,1 2,0 2,0 2,-56 14,54-4,1 2,1 3,1 1,1 3,1 1,1 2,1 2,2 2,-57 56,50-36,-64 93,88-108,2 1,1 1,2 1,2 0,1 2,3-1,-13 69,19-72,2 1,2-1,1 1,1-1,3 1,1-1,10 42,-11-67,2 0,-1 0,2-1,-1 0,2 0,-1 0,1-1,1 0,0 0,0-1,13 11,15 11,63 43,-81-62,7 4,1-1,1-1,0-1,1-2,0-1,1-1,0-1,0-2,36 4,-11-5,1-3,0-2,-1-3,63-10,-77 6,-2-2,1-2,44-19,108-57,-131 58,191-96,-243 120,21-11,33-23,-53 33,-1-1,0 0,0 0,-1-1,0 0,-1 0,1-1,4-9,4-8,-1-1,-2 0,-1-1,-1 0,-1-1,6-32,1-33,16-107,-27 154,-2 1,-4-63,-1 97,0 0,-1 1,0-1,-1 1,0 0,-1 0,0 0,0 1,-1 0,-1 0,0 0,0 1,-1 0,0 0,-15-12,-12-8,-2 2,-66-38,81 51,-15-6,0 2,-1 1,-58-18,-124-18,181 48,0 1,-76 4,96 0,-3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5:41.386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25 188,'0'-6,"1"0,0 0,1 0,-1 0,1 0,0 1,1-1,0 1,-1-1,2 1,-1 0,1 0,-1 0,1 1,1-1,-1 1,8-6,2-1,1 0,0 1,0 1,30-13,-31 17,0 1,0 0,0 1,1 0,23-1,-27 3,-1 1,1 0,-1 1,1 0,-1 1,1 0,-1 1,15 5,-21-6,0 0,1 1,-2 0,1-1,0 1,-1 1,1-1,-1 0,0 1,0 0,0 0,-1 0,0 0,1 0,-1 0,-1 1,1-1,0 1,-1-1,0 1,0 0,-1-1,1 9,-1-5,0 0,0 0,-1 0,0 0,-1 0,0 0,0 0,-1 0,1-1,-2 1,1-1,-1 0,-5 7,0-1,-1 0,-1-1,0 0,-1-1,0 0,-1-1,-18 11,21-15,-1 0,0-1,-1-1,1 0,-1 0,0-1,0-1,0 0,0 0,-16-1,-4 0,19 0,-1 0,0-1,0 0,0-2,0 1,-22-7,20-2,5-1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4T18:05:43.858"/>
    </inkml:context>
    <inkml:brush xml:id="br0">
      <inkml:brushProperty name="width" value="0.05" units="cm"/>
      <inkml:brushProperty name="height" value="0.05" units="cm"/>
      <inkml:brushProperty name="color" value="#996633"/>
      <inkml:brushProperty name="ignorePressure" value="1"/>
    </inkml:brush>
  </inkml:definitions>
  <inkml:trace contextRef="#ctx0" brushRef="#br0">365 80,'-10'-2,"0"0,1-1,-1 0,0-1,1 0,0 0,-13-8,10 5,1 0,0 0,-1 2,1-1,-15-3,22 8,0 0,0 0,-1 0,1 1,0 0,-1 0,1 0,0 1,0-1,-1 1,1 0,0 0,0 0,0 1,0-1,-6 4,2 0,0 0,1 1,-1-1,1 2,0-1,1 1,-1 0,2 0,-1 0,1 1,0 0,0 0,-4 12,4-9,1 1,0 1,1-1,1 1,0-1,0 1,2 0,-1-1,3 17,-2-24,1-1,0 1,1-1,-1 0,1 0,0 0,0 0,0 0,1 0,-1 0,1-1,0 1,0-1,0 0,0 1,1-2,-1 1,1 0,0-1,0 0,0 1,0-2,4 3,5 1,0-1,1 0,-1 0,0-2,1 1,17-1,9 1,0-3,0-1,52-8,-88 9,0-1,0 0,-1 0,1 0,0-1,-1 1,1-1,0 0,-1 0,0 0,0 0,1-1,-1 0,-1 1,1-1,0 0,-1 0,4-5,-3 1,-1 1,1-1,-1 1,0-1,-1 0,0 0,0 0,0 0,-2-12,1 11,0 0,-1 1,0-1,-1 1,0 0,0-1,0 1,-1 0,0 0,-1 1,1-1,-1 0,-1 1,1 0,-1 0,0 1,0-1,-1 1,-8-7,-1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416A1-E01C-4EC1-AFAA-1BC4A3EA1D8E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3F07D-084A-466E-8A89-716D2DE2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3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0577E5D-B996-40EE-881C-8D178FD0BC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05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87752CF-EAB9-4C26-8E35-160E314374F4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3CCDAF7-0968-451C-9E45-BBD843FF6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1" y="5734051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01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7FB116C-8B3A-4824-B062-55361461312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1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12A7D9E-9187-4113-A347-3D201864F0F9}"/>
              </a:ext>
            </a:extLst>
          </p:cNvPr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E19032B-36BF-49DC-8B3B-B6DD0D17704A}"/>
              </a:ext>
            </a:extLst>
          </p:cNvPr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872511-E0D8-437F-A041-38772FF59B49}"/>
              </a:ext>
            </a:extLst>
          </p:cNvPr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0EF88-43C0-4D6A-A1CB-EDA8E43086DD}"/>
              </a:ext>
            </a:extLst>
          </p:cNvPr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9A693846-55D6-48FB-8DC8-19B8DDDC488A}"/>
              </a:ext>
            </a:extLst>
          </p:cNvPr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1 Lorem ipsum </a:t>
            </a:r>
            <a:r>
              <a:rPr lang="en-GB" sz="1800" dirty="0" err="1">
                <a:latin typeface="Twinkl" pitchFamily="50" charset="0"/>
              </a:rPr>
              <a:t>dolor</a:t>
            </a:r>
            <a:r>
              <a:rPr lang="en-GB" sz="1800" dirty="0">
                <a:latin typeface="Twinkl" pitchFamily="50" charset="0"/>
              </a:rPr>
              <a:t> sit </a:t>
            </a:r>
            <a:r>
              <a:rPr lang="en-GB" sz="1800" dirty="0" err="1">
                <a:latin typeface="Twinkl" pitchFamily="50" charset="0"/>
              </a:rPr>
              <a:t>amet</a:t>
            </a:r>
            <a:r>
              <a:rPr lang="en-GB" sz="1800" dirty="0">
                <a:latin typeface="Twinkl" pitchFamily="50" charset="0"/>
              </a:rPr>
              <a:t>, </a:t>
            </a:r>
            <a:r>
              <a:rPr lang="en-GB" sz="1800" dirty="0" err="1">
                <a:latin typeface="Twinkl" pitchFamily="50" charset="0"/>
              </a:rPr>
              <a:t>consectetur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adipiscing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elit</a:t>
            </a:r>
            <a:r>
              <a:rPr lang="en-GB" sz="1800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358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B9B7B0E-14AC-4A93-BDDD-36689F887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09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71BC97C-518F-49CA-86BE-3ED8611664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B37C75-B306-47F9-BBEF-09B717745B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64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H7vAbyWV0E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.png"/><Relationship Id="rId21" Type="http://schemas.openxmlformats.org/officeDocument/2006/relationships/customXml" Target="../ink/ink10.xml"/><Relationship Id="rId42" Type="http://schemas.openxmlformats.org/officeDocument/2006/relationships/image" Target="../media/image31.png"/><Relationship Id="rId47" Type="http://schemas.openxmlformats.org/officeDocument/2006/relationships/image" Target="../media/image33.png"/><Relationship Id="rId63" Type="http://schemas.openxmlformats.org/officeDocument/2006/relationships/image" Target="../media/image40.png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89" Type="http://schemas.openxmlformats.org/officeDocument/2006/relationships/image" Target="../media/image53.png"/><Relationship Id="rId16" Type="http://schemas.openxmlformats.org/officeDocument/2006/relationships/image" Target="../media/image18.png"/><Relationship Id="rId107" Type="http://schemas.openxmlformats.org/officeDocument/2006/relationships/image" Target="../media/image62.png"/><Relationship Id="rId11" Type="http://schemas.openxmlformats.org/officeDocument/2006/relationships/customXml" Target="../ink/ink5.xml"/><Relationship Id="rId32" Type="http://schemas.openxmlformats.org/officeDocument/2006/relationships/image" Target="../media/image26.png"/><Relationship Id="rId37" Type="http://schemas.openxmlformats.org/officeDocument/2006/relationships/customXml" Target="../ink/ink18.xml"/><Relationship Id="rId53" Type="http://schemas.openxmlformats.org/officeDocument/2006/relationships/image" Target="../media/image36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48.png"/><Relationship Id="rId102" Type="http://schemas.openxmlformats.org/officeDocument/2006/relationships/customXml" Target="../ink/ink52.xml"/><Relationship Id="rId5" Type="http://schemas.openxmlformats.org/officeDocument/2006/relationships/customXml" Target="../ink/ink2.xml"/><Relationship Id="rId90" Type="http://schemas.openxmlformats.org/officeDocument/2006/relationships/customXml" Target="../ink/ink46.xml"/><Relationship Id="rId95" Type="http://schemas.openxmlformats.org/officeDocument/2006/relationships/image" Target="../media/image56.png"/><Relationship Id="rId22" Type="http://schemas.openxmlformats.org/officeDocument/2006/relationships/image" Target="../media/image2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customXml" Target="../ink/ink24.xml"/><Relationship Id="rId64" Type="http://schemas.openxmlformats.org/officeDocument/2006/relationships/customXml" Target="../ink/ink33.xml"/><Relationship Id="rId69" Type="http://schemas.openxmlformats.org/officeDocument/2006/relationships/image" Target="../media/image43.png"/><Relationship Id="rId80" Type="http://schemas.openxmlformats.org/officeDocument/2006/relationships/customXml" Target="../ink/ink41.xml"/><Relationship Id="rId85" Type="http://schemas.openxmlformats.org/officeDocument/2006/relationships/image" Target="../media/image51.png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9.png"/><Relationship Id="rId59" Type="http://schemas.openxmlformats.org/officeDocument/2006/relationships/image" Target="../media/image38.png"/><Relationship Id="rId103" Type="http://schemas.openxmlformats.org/officeDocument/2006/relationships/image" Target="../media/image60.png"/><Relationship Id="rId20" Type="http://schemas.openxmlformats.org/officeDocument/2006/relationships/image" Target="../media/image20.png"/><Relationship Id="rId41" Type="http://schemas.openxmlformats.org/officeDocument/2006/relationships/customXml" Target="../ink/ink20.xml"/><Relationship Id="rId54" Type="http://schemas.openxmlformats.org/officeDocument/2006/relationships/customXml" Target="../ink/ink27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46.png"/><Relationship Id="rId83" Type="http://schemas.openxmlformats.org/officeDocument/2006/relationships/image" Target="../media/image50.png"/><Relationship Id="rId88" Type="http://schemas.openxmlformats.org/officeDocument/2006/relationships/customXml" Target="../ink/ink45.xml"/><Relationship Id="rId91" Type="http://schemas.openxmlformats.org/officeDocument/2006/relationships/image" Target="../media/image54.png"/><Relationship Id="rId96" Type="http://schemas.openxmlformats.org/officeDocument/2006/relationships/customXml" Target="../ink/ink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49" Type="http://schemas.openxmlformats.org/officeDocument/2006/relationships/image" Target="../media/image34.png"/><Relationship Id="rId57" Type="http://schemas.openxmlformats.org/officeDocument/2006/relationships/customXml" Target="../ink/ink29.xml"/><Relationship Id="rId106" Type="http://schemas.openxmlformats.org/officeDocument/2006/relationships/customXml" Target="../ink/ink54.xml"/><Relationship Id="rId10" Type="http://schemas.openxmlformats.org/officeDocument/2006/relationships/image" Target="../media/image15.png"/><Relationship Id="rId31" Type="http://schemas.openxmlformats.org/officeDocument/2006/relationships/customXml" Target="../ink/ink15.xml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1.xml"/><Relationship Id="rId65" Type="http://schemas.openxmlformats.org/officeDocument/2006/relationships/image" Target="../media/image41.png"/><Relationship Id="rId73" Type="http://schemas.openxmlformats.org/officeDocument/2006/relationships/image" Target="../media/image45.png"/><Relationship Id="rId78" Type="http://schemas.openxmlformats.org/officeDocument/2006/relationships/customXml" Target="../ink/ink40.xml"/><Relationship Id="rId81" Type="http://schemas.openxmlformats.org/officeDocument/2006/relationships/image" Target="../media/image49.png"/><Relationship Id="rId86" Type="http://schemas.openxmlformats.org/officeDocument/2006/relationships/customXml" Target="../ink/ink44.xml"/><Relationship Id="rId94" Type="http://schemas.openxmlformats.org/officeDocument/2006/relationships/customXml" Target="../ink/ink48.xml"/><Relationship Id="rId99" Type="http://schemas.openxmlformats.org/officeDocument/2006/relationships/image" Target="../media/image58.png"/><Relationship Id="rId101" Type="http://schemas.openxmlformats.org/officeDocument/2006/relationships/image" Target="../media/image59.png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9.png"/><Relationship Id="rId39" Type="http://schemas.openxmlformats.org/officeDocument/2006/relationships/customXml" Target="../ink/ink19.xml"/><Relationship Id="rId34" Type="http://schemas.openxmlformats.org/officeDocument/2006/relationships/image" Target="../media/image27.png"/><Relationship Id="rId50" Type="http://schemas.openxmlformats.org/officeDocument/2006/relationships/customXml" Target="../ink/ink25.xml"/><Relationship Id="rId55" Type="http://schemas.openxmlformats.org/officeDocument/2006/relationships/image" Target="../media/image37.png"/><Relationship Id="rId76" Type="http://schemas.openxmlformats.org/officeDocument/2006/relationships/customXml" Target="../ink/ink39.xml"/><Relationship Id="rId97" Type="http://schemas.openxmlformats.org/officeDocument/2006/relationships/image" Target="../media/image57.png"/><Relationship Id="rId104" Type="http://schemas.openxmlformats.org/officeDocument/2006/relationships/customXml" Target="../ink/ink53.xml"/><Relationship Id="rId7" Type="http://schemas.openxmlformats.org/officeDocument/2006/relationships/customXml" Target="../ink/ink3.xml"/><Relationship Id="rId71" Type="http://schemas.openxmlformats.org/officeDocument/2006/relationships/image" Target="../media/image44.png"/><Relationship Id="rId92" Type="http://schemas.openxmlformats.org/officeDocument/2006/relationships/customXml" Target="../ink/ink47.xml"/><Relationship Id="rId2" Type="http://schemas.openxmlformats.org/officeDocument/2006/relationships/image" Target="../media/image11.jpeg"/><Relationship Id="rId29" Type="http://schemas.openxmlformats.org/officeDocument/2006/relationships/customXml" Target="../ink/ink14.xml"/><Relationship Id="rId24" Type="http://schemas.openxmlformats.org/officeDocument/2006/relationships/image" Target="../media/image22.png"/><Relationship Id="rId40" Type="http://schemas.openxmlformats.org/officeDocument/2006/relationships/image" Target="../media/image30.png"/><Relationship Id="rId45" Type="http://schemas.openxmlformats.org/officeDocument/2006/relationships/image" Target="../media/image32.png"/><Relationship Id="rId66" Type="http://schemas.openxmlformats.org/officeDocument/2006/relationships/customXml" Target="../ink/ink34.xml"/><Relationship Id="rId87" Type="http://schemas.openxmlformats.org/officeDocument/2006/relationships/image" Target="../media/image52.png"/><Relationship Id="rId61" Type="http://schemas.openxmlformats.org/officeDocument/2006/relationships/image" Target="../media/image39.png"/><Relationship Id="rId82" Type="http://schemas.openxmlformats.org/officeDocument/2006/relationships/customXml" Target="../ink/ink42.xml"/><Relationship Id="rId19" Type="http://schemas.openxmlformats.org/officeDocument/2006/relationships/customXml" Target="../ink/ink9.xml"/><Relationship Id="rId14" Type="http://schemas.openxmlformats.org/officeDocument/2006/relationships/image" Target="../media/image17.png"/><Relationship Id="rId30" Type="http://schemas.openxmlformats.org/officeDocument/2006/relationships/image" Target="../media/image25.png"/><Relationship Id="rId35" Type="http://schemas.openxmlformats.org/officeDocument/2006/relationships/customXml" Target="../ink/ink17.xml"/><Relationship Id="rId56" Type="http://schemas.openxmlformats.org/officeDocument/2006/relationships/customXml" Target="../ink/ink28.xml"/><Relationship Id="rId77" Type="http://schemas.openxmlformats.org/officeDocument/2006/relationships/image" Target="../media/image47.png"/><Relationship Id="rId100" Type="http://schemas.openxmlformats.org/officeDocument/2006/relationships/customXml" Target="../ink/ink51.xml"/><Relationship Id="rId105" Type="http://schemas.openxmlformats.org/officeDocument/2006/relationships/image" Target="../media/image61.png"/><Relationship Id="rId8" Type="http://schemas.openxmlformats.org/officeDocument/2006/relationships/image" Target="../media/image14.png"/><Relationship Id="rId51" Type="http://schemas.openxmlformats.org/officeDocument/2006/relationships/image" Target="../media/image35.png"/><Relationship Id="rId72" Type="http://schemas.openxmlformats.org/officeDocument/2006/relationships/customXml" Target="../ink/ink37.xml"/><Relationship Id="rId93" Type="http://schemas.openxmlformats.org/officeDocument/2006/relationships/image" Target="../media/image55.png"/><Relationship Id="rId98" Type="http://schemas.openxmlformats.org/officeDocument/2006/relationships/customXml" Target="../ink/ink50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customXml" Target="../ink/ink23.xml"/><Relationship Id="rId67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E57E-71E1-436C-9CCF-6097DB345C0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783771" y="1150355"/>
            <a:ext cx="11102975" cy="2387600"/>
          </a:xfrm>
        </p:spPr>
        <p:txBody>
          <a:bodyPr/>
          <a:lstStyle/>
          <a:p>
            <a:r>
              <a:rPr lang="en-GB" u="sng" dirty="0"/>
              <a:t>Wednesday 15</a:t>
            </a:r>
            <a:r>
              <a:rPr lang="en-GB" u="sng" baseline="30000" dirty="0"/>
              <a:t>th</a:t>
            </a:r>
            <a:r>
              <a:rPr lang="en-GB" u="sng" dirty="0"/>
              <a:t> September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45F59-51DF-4B38-9A4B-19EBCCCBE70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95739" y="3098476"/>
            <a:ext cx="9750490" cy="1655763"/>
          </a:xfrm>
        </p:spPr>
        <p:txBody>
          <a:bodyPr/>
          <a:lstStyle/>
          <a:p>
            <a:pPr marL="0" indent="0" algn="l">
              <a:buNone/>
            </a:pPr>
            <a:r>
              <a:rPr lang="en-GB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L.I:</a:t>
            </a:r>
            <a:r>
              <a:rPr lang="en-GB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understand what individual liberty means and everyone’s right to individual liberty</a:t>
            </a:r>
            <a:r>
              <a:rPr lang="en-GB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64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7153B3DC-1720-414A-8A6F-956324D39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Individual Liberty</a:t>
            </a:r>
          </a:p>
        </p:txBody>
      </p:sp>
      <p:sp>
        <p:nvSpPr>
          <p:cNvPr id="12291" name="Rectangle 18">
            <a:extLst>
              <a:ext uri="{FF2B5EF4-FFF2-40B4-BE49-F238E27FC236}">
                <a16:creationId xmlns:a16="http://schemas.microsoft.com/office/drawing/2014/main" id="{3EA79DFB-3E84-4431-A980-7E35967F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558940"/>
            <a:ext cx="9153330" cy="10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Liberty means being free from oppression or restrictions by the government or power.</a:t>
            </a:r>
          </a:p>
        </p:txBody>
      </p:sp>
      <p:grpSp>
        <p:nvGrpSpPr>
          <p:cNvPr id="13" name="Think about it">
            <a:extLst>
              <a:ext uri="{FF2B5EF4-FFF2-40B4-BE49-F238E27FC236}">
                <a16:creationId xmlns:a16="http://schemas.microsoft.com/office/drawing/2014/main" id="{AF23EE56-CFFB-4162-B4C9-F0B238CB4C25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2676526"/>
            <a:ext cx="5486400" cy="2506663"/>
            <a:chOff x="948551" y="2675780"/>
            <a:chExt cx="5485758" cy="2507427"/>
          </a:xfrm>
        </p:grpSpPr>
        <p:pic>
          <p:nvPicPr>
            <p:cNvPr id="12297" name="Picture 8">
              <a:extLst>
                <a:ext uri="{FF2B5EF4-FFF2-40B4-BE49-F238E27FC236}">
                  <a16:creationId xmlns:a16="http://schemas.microsoft.com/office/drawing/2014/main" id="{2CF6698C-67C0-4D2E-B32D-E7281B9B9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551" y="2675780"/>
              <a:ext cx="5485758" cy="250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Box 10">
              <a:extLst>
                <a:ext uri="{FF2B5EF4-FFF2-40B4-BE49-F238E27FC236}">
                  <a16:creationId xmlns:a16="http://schemas.microsoft.com/office/drawing/2014/main" id="{A1A0E8AB-1A55-4230-9428-A3E3623A1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079" y="3511596"/>
              <a:ext cx="385054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000" b="1">
                  <a:solidFill>
                    <a:srgbClr val="013F7C"/>
                  </a:solidFill>
                </a:rPr>
                <a:t>Think about it</a:t>
              </a:r>
            </a:p>
          </p:txBody>
        </p:sp>
      </p:grpSp>
      <p:grpSp>
        <p:nvGrpSpPr>
          <p:cNvPr id="33" name="Answer">
            <a:extLst>
              <a:ext uri="{FF2B5EF4-FFF2-40B4-BE49-F238E27FC236}">
                <a16:creationId xmlns:a16="http://schemas.microsoft.com/office/drawing/2014/main" id="{1E7B9B94-66A6-48B6-9B01-C994328A54A8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2676526"/>
            <a:ext cx="5486400" cy="2506663"/>
            <a:chOff x="948551" y="2675780"/>
            <a:chExt cx="5485758" cy="2507427"/>
          </a:xfrm>
        </p:grpSpPr>
        <p:pic>
          <p:nvPicPr>
            <p:cNvPr id="12295" name="Picture 33">
              <a:extLst>
                <a:ext uri="{FF2B5EF4-FFF2-40B4-BE49-F238E27FC236}">
                  <a16:creationId xmlns:a16="http://schemas.microsoft.com/office/drawing/2014/main" id="{B95F6EC8-88CE-476D-822E-B6F89AA7D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551" y="2675780"/>
              <a:ext cx="5485758" cy="250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Box 34">
              <a:extLst>
                <a:ext uri="{FF2B5EF4-FFF2-40B4-BE49-F238E27FC236}">
                  <a16:creationId xmlns:a16="http://schemas.microsoft.com/office/drawing/2014/main" id="{EC39F513-D504-42E4-81EE-CAEDEA67C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451" y="3511596"/>
              <a:ext cx="4337108" cy="107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dirty="0">
                  <a:solidFill>
                    <a:schemeClr val="tx1"/>
                  </a:solidFill>
                </a:rPr>
                <a:t>What do we have the freedom to do?</a:t>
              </a:r>
              <a:endParaRPr lang="en-GB" altLang="en-US" sz="3200" b="1" dirty="0">
                <a:solidFill>
                  <a:srgbClr val="013F7C"/>
                </a:solidFill>
              </a:endParaRPr>
            </a:p>
          </p:txBody>
        </p:sp>
      </p:grpSp>
      <p:pic>
        <p:nvPicPr>
          <p:cNvPr id="12294" name="Picture 35">
            <a:extLst>
              <a:ext uri="{FF2B5EF4-FFF2-40B4-BE49-F238E27FC236}">
                <a16:creationId xmlns:a16="http://schemas.microsoft.com/office/drawing/2014/main" id="{54DCB276-C538-4C23-9E2B-A89848EEA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9"/>
          <a:stretch>
            <a:fillRect/>
          </a:stretch>
        </p:blipFill>
        <p:spPr bwMode="auto">
          <a:xfrm>
            <a:off x="7977189" y="3195639"/>
            <a:ext cx="19907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>
            <a:extLst>
              <a:ext uri="{FF2B5EF4-FFF2-40B4-BE49-F238E27FC236}">
                <a16:creationId xmlns:a16="http://schemas.microsoft.com/office/drawing/2014/main" id="{A0EDEDC4-DBA7-4E6D-8E6D-1357C4D3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397" y="447674"/>
            <a:ext cx="8220075" cy="995362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Everyone’s Individual Liberty</a:t>
            </a:r>
          </a:p>
        </p:txBody>
      </p:sp>
      <p:sp>
        <p:nvSpPr>
          <p:cNvPr id="16387" name="Rectangle 18">
            <a:extLst>
              <a:ext uri="{FF2B5EF4-FFF2-40B4-BE49-F238E27FC236}">
                <a16:creationId xmlns:a16="http://schemas.microsoft.com/office/drawing/2014/main" id="{EE9665AB-5175-43A7-BF57-DFB63D9A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322388"/>
            <a:ext cx="7632700" cy="10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/>
              <a:t>There may be times when we try to stop people having their individual liberty.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8342E1E9-509B-4FD8-BEE3-61E6F3CC7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9"/>
          <a:stretch>
            <a:fillRect/>
          </a:stretch>
        </p:blipFill>
        <p:spPr bwMode="auto">
          <a:xfrm>
            <a:off x="7312025" y="2122489"/>
            <a:ext cx="2655888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Think About IT">
            <a:extLst>
              <a:ext uri="{FF2B5EF4-FFF2-40B4-BE49-F238E27FC236}">
                <a16:creationId xmlns:a16="http://schemas.microsoft.com/office/drawing/2014/main" id="{264C5736-72D1-4928-A186-C67D86C8C953}"/>
              </a:ext>
            </a:extLst>
          </p:cNvPr>
          <p:cNvGrpSpPr>
            <a:grpSpLocks/>
          </p:cNvGrpSpPr>
          <p:nvPr/>
        </p:nvGrpSpPr>
        <p:grpSpPr bwMode="auto">
          <a:xfrm>
            <a:off x="2520951" y="2720975"/>
            <a:ext cx="4518025" cy="2065338"/>
            <a:chOff x="1119066" y="2316469"/>
            <a:chExt cx="4517752" cy="2064971"/>
          </a:xfrm>
        </p:grpSpPr>
        <p:pic>
          <p:nvPicPr>
            <p:cNvPr id="16393" name="Picture 17">
              <a:extLst>
                <a:ext uri="{FF2B5EF4-FFF2-40B4-BE49-F238E27FC236}">
                  <a16:creationId xmlns:a16="http://schemas.microsoft.com/office/drawing/2014/main" id="{116B8A8B-8123-46DA-A594-243684BF5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066" y="2316469"/>
              <a:ext cx="4517752" cy="206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Box 9">
              <a:extLst>
                <a:ext uri="{FF2B5EF4-FFF2-40B4-BE49-F238E27FC236}">
                  <a16:creationId xmlns:a16="http://schemas.microsoft.com/office/drawing/2014/main" id="{130F05E5-BE12-44FA-82D3-A11B3677F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875" y="2950322"/>
              <a:ext cx="385054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sz="4000" b="1">
                  <a:solidFill>
                    <a:srgbClr val="013F7C"/>
                  </a:solidFill>
                </a:rPr>
                <a:t>Think about it.</a:t>
              </a:r>
            </a:p>
          </p:txBody>
        </p:sp>
      </p:grpSp>
      <p:grpSp>
        <p:nvGrpSpPr>
          <p:cNvPr id="11" name="Answer">
            <a:extLst>
              <a:ext uri="{FF2B5EF4-FFF2-40B4-BE49-F238E27FC236}">
                <a16:creationId xmlns:a16="http://schemas.microsoft.com/office/drawing/2014/main" id="{D5ED6635-67E9-438A-8A91-23D4CCA7274E}"/>
              </a:ext>
            </a:extLst>
          </p:cNvPr>
          <p:cNvGrpSpPr>
            <a:grpSpLocks/>
          </p:cNvGrpSpPr>
          <p:nvPr/>
        </p:nvGrpSpPr>
        <p:grpSpPr bwMode="auto">
          <a:xfrm>
            <a:off x="2520951" y="2720975"/>
            <a:ext cx="4518025" cy="2065338"/>
            <a:chOff x="948551" y="3118236"/>
            <a:chExt cx="4517752" cy="2064971"/>
          </a:xfrm>
        </p:grpSpPr>
        <p:pic>
          <p:nvPicPr>
            <p:cNvPr id="16391" name="Picture 11">
              <a:extLst>
                <a:ext uri="{FF2B5EF4-FFF2-40B4-BE49-F238E27FC236}">
                  <a16:creationId xmlns:a16="http://schemas.microsoft.com/office/drawing/2014/main" id="{DD0EDDD5-496F-4A23-B266-9756F52F0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551" y="3118236"/>
              <a:ext cx="4517752" cy="2064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Box 13">
              <a:extLst>
                <a:ext uri="{FF2B5EF4-FFF2-40B4-BE49-F238E27FC236}">
                  <a16:creationId xmlns:a16="http://schemas.microsoft.com/office/drawing/2014/main" id="{846EA92D-934F-4C38-AFD4-99D224123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823" y="3689056"/>
              <a:ext cx="35472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Think about a time you have tried to get someone to do something you wanted them to.</a:t>
              </a:r>
              <a:endParaRPr lang="en-GB" altLang="en-US" b="1">
                <a:solidFill>
                  <a:srgbClr val="013F7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1BC51C15-395B-4957-923F-A1CC4C42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657226"/>
            <a:ext cx="8220075" cy="995363"/>
          </a:xfrm>
        </p:spPr>
        <p:txBody>
          <a:bodyPr/>
          <a:lstStyle/>
          <a:p>
            <a:pPr algn="ctr" eaLnBrk="1" hangingPunct="1"/>
            <a:r>
              <a:rPr lang="en-GB" altLang="en-US" b="0"/>
              <a:t>Everyone Should Have Their Individual Liberty</a:t>
            </a:r>
            <a:endParaRPr lang="en-GB" altLang="en-US" sz="3600"/>
          </a:p>
        </p:txBody>
      </p:sp>
      <p:sp>
        <p:nvSpPr>
          <p:cNvPr id="17411" name="Rectangle 18">
            <a:extLst>
              <a:ext uri="{FF2B5EF4-FFF2-40B4-BE49-F238E27FC236}">
                <a16:creationId xmlns:a16="http://schemas.microsoft.com/office/drawing/2014/main" id="{C0DEC221-485A-41C4-8825-2150A87F0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968500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Just as no one should stop our individual liberty, we should not prevent any one else’s.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F338B9-E88B-4F6E-B8DD-ED10C51C5DC4}"/>
              </a:ext>
            </a:extLst>
          </p:cNvPr>
          <p:cNvSpPr/>
          <p:nvPr/>
        </p:nvSpPr>
        <p:spPr>
          <a:xfrm>
            <a:off x="2279650" y="3246439"/>
            <a:ext cx="7632700" cy="446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being more understanding of others;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B04E8-1FCF-4806-B08C-DD618536691B}"/>
              </a:ext>
            </a:extLst>
          </p:cNvPr>
          <p:cNvSpPr/>
          <p:nvPr/>
        </p:nvSpPr>
        <p:spPr>
          <a:xfrm>
            <a:off x="2279650" y="3781425"/>
            <a:ext cx="7632700" cy="446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thinking of others rather than ourselves;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AA5FE0-46DD-435B-BE93-E92C6354E9A4}"/>
              </a:ext>
            </a:extLst>
          </p:cNvPr>
          <p:cNvSpPr/>
          <p:nvPr/>
        </p:nvSpPr>
        <p:spPr>
          <a:xfrm>
            <a:off x="2279650" y="4314826"/>
            <a:ext cx="7632700" cy="447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trying to see things from other people’s point of view;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7A1B9E-F8E7-4556-963D-0E752B372727}"/>
              </a:ext>
            </a:extLst>
          </p:cNvPr>
          <p:cNvSpPr/>
          <p:nvPr/>
        </p:nvSpPr>
        <p:spPr>
          <a:xfrm>
            <a:off x="2279650" y="4851400"/>
            <a:ext cx="7632700" cy="446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valuing everyone’s input and opinions.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487596-C290-4E70-82FE-7A05F5B1ABD2}"/>
              </a:ext>
            </a:extLst>
          </p:cNvPr>
          <p:cNvSpPr/>
          <p:nvPr/>
        </p:nvSpPr>
        <p:spPr>
          <a:xfrm>
            <a:off x="2274888" y="2713039"/>
            <a:ext cx="7632700" cy="446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This means:</a:t>
            </a:r>
          </a:p>
        </p:txBody>
      </p:sp>
      <p:pic>
        <p:nvPicPr>
          <p:cNvPr id="17417" name="Picture 2">
            <a:extLst>
              <a:ext uri="{FF2B5EF4-FFF2-40B4-BE49-F238E27FC236}">
                <a16:creationId xmlns:a16="http://schemas.microsoft.com/office/drawing/2014/main" id="{41084E70-0A5E-4FBC-92A2-C9A71FB93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2905125"/>
            <a:ext cx="259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095E6D-5021-4B63-A73D-D5CBFC3C9B98}"/>
              </a:ext>
            </a:extLst>
          </p:cNvPr>
          <p:cNvSpPr txBox="1"/>
          <p:nvPr/>
        </p:nvSpPr>
        <p:spPr>
          <a:xfrm>
            <a:off x="4572001" y="2600521"/>
            <a:ext cx="7063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https://www.youtube.com/watch?v=H7vAbyWV0Ec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818F2-690B-463C-A965-605D2E163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16" y="1507109"/>
            <a:ext cx="3753238" cy="4162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85509B-E6F8-4B12-BB8F-C1CB2466A8C8}"/>
              </a:ext>
            </a:extLst>
          </p:cNvPr>
          <p:cNvSpPr txBox="1"/>
          <p:nvPr/>
        </p:nvSpPr>
        <p:spPr>
          <a:xfrm>
            <a:off x="4572001" y="2091759"/>
            <a:ext cx="6755364" cy="34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to this story: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Think about: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have the Huey’s changed?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for good or for worse?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the message from Oliver Jeffers is?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it’s important for everyone to be unique? Why?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06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1279C-DE87-45BD-A90D-AE0F0E6B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MAIN ACTIVITY </a:t>
            </a:r>
          </a:p>
        </p:txBody>
      </p:sp>
      <p:pic>
        <p:nvPicPr>
          <p:cNvPr id="3" name="Picture 2" descr="An Open Letter to Oliver Jeffers | The Bleeding Pelican">
            <a:extLst>
              <a:ext uri="{FF2B5EF4-FFF2-40B4-BE49-F238E27FC236}">
                <a16:creationId xmlns:a16="http://schemas.microsoft.com/office/drawing/2014/main" id="{B218549C-524C-4966-9720-6983AA7583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75" y="2603241"/>
            <a:ext cx="4428004" cy="38688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C4D6CA-3876-4D91-A63B-480983947517}"/>
              </a:ext>
            </a:extLst>
          </p:cNvPr>
          <p:cNvSpPr txBox="1"/>
          <p:nvPr/>
        </p:nvSpPr>
        <p:spPr>
          <a:xfrm>
            <a:off x="1819469" y="1323595"/>
            <a:ext cx="897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 your own Huey character and include personal items. e.g. pets/ any hobbies to reflect our 5 school values- </a:t>
            </a:r>
            <a:r>
              <a:rPr lang="en-GB" dirty="0">
                <a:solidFill>
                  <a:srgbClr val="FF0000"/>
                </a:solidFill>
              </a:rPr>
              <a:t>respect, aspiration, compassion, resilience and friendship</a:t>
            </a:r>
            <a:r>
              <a:rPr lang="en-GB" dirty="0"/>
              <a:t>. </a:t>
            </a:r>
          </a:p>
          <a:p>
            <a:r>
              <a:rPr lang="en-GB" dirty="0"/>
              <a:t>Label your character and explain your choices. Finally, write a paragraph underneath about how your Huey character respects individual liberty.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22D5DE27-571D-41C6-9464-66D82625B4FD}"/>
              </a:ext>
            </a:extLst>
          </p:cNvPr>
          <p:cNvSpPr/>
          <p:nvPr/>
        </p:nvSpPr>
        <p:spPr>
          <a:xfrm>
            <a:off x="2565919" y="3091410"/>
            <a:ext cx="3405673" cy="2892490"/>
          </a:xfrm>
          <a:prstGeom prst="irregularSeal2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See the next slide for an example</a:t>
            </a:r>
          </a:p>
        </p:txBody>
      </p:sp>
    </p:spTree>
    <p:extLst>
      <p:ext uri="{BB962C8B-B14F-4D97-AF65-F5344CB8AC3E}">
        <p14:creationId xmlns:p14="http://schemas.microsoft.com/office/powerpoint/2010/main" val="59195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1279C-DE87-45BD-A90D-AE0F0E6B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370395"/>
            <a:ext cx="10960100" cy="994306"/>
          </a:xfrm>
        </p:spPr>
        <p:txBody>
          <a:bodyPr/>
          <a:lstStyle/>
          <a:p>
            <a:r>
              <a:rPr lang="en-GB" u="sng" dirty="0"/>
              <a:t>MAIN ACTIVITY- Example  </a:t>
            </a:r>
          </a:p>
        </p:txBody>
      </p:sp>
      <p:pic>
        <p:nvPicPr>
          <p:cNvPr id="3" name="Picture 2" descr="An Open Letter to Oliver Jeffers | The Bleeding Pelican">
            <a:extLst>
              <a:ext uri="{FF2B5EF4-FFF2-40B4-BE49-F238E27FC236}">
                <a16:creationId xmlns:a16="http://schemas.microsoft.com/office/drawing/2014/main" id="{B218549C-524C-4966-9720-6983AA7583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86" y="1137533"/>
            <a:ext cx="4651012" cy="40321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775EFE-2876-445A-928D-59D126B0379C}"/>
                  </a:ext>
                </a:extLst>
              </p14:cNvPr>
              <p14:cNvContentPartPr/>
              <p14:nvPr/>
            </p14:nvContentPartPr>
            <p14:xfrm>
              <a:off x="4954232" y="4404593"/>
              <a:ext cx="177120" cy="232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775EFE-2876-445A-928D-59D126B037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5232" y="4395953"/>
                <a:ext cx="1947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5ED9E2D-919F-43BD-86E4-6B16CE82FCE6}"/>
                  </a:ext>
                </a:extLst>
              </p14:cNvPr>
              <p14:cNvContentPartPr/>
              <p14:nvPr/>
            </p14:nvContentPartPr>
            <p14:xfrm>
              <a:off x="4262312" y="3965033"/>
              <a:ext cx="207000" cy="105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5ED9E2D-919F-43BD-86E4-6B16CE82FC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53672" y="3956393"/>
                <a:ext cx="2246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70AA35-1C92-40A5-9704-DD518C496F3E}"/>
                  </a:ext>
                </a:extLst>
              </p14:cNvPr>
              <p14:cNvContentPartPr/>
              <p14:nvPr/>
            </p14:nvContentPartPr>
            <p14:xfrm>
              <a:off x="4932272" y="3974393"/>
              <a:ext cx="141480" cy="142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70AA35-1C92-40A5-9704-DD518C496F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23632" y="3965393"/>
                <a:ext cx="15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C3F728-536F-47E8-8FE2-DF3E99FBF87C}"/>
                  </a:ext>
                </a:extLst>
              </p14:cNvPr>
              <p14:cNvContentPartPr/>
              <p14:nvPr/>
            </p14:nvContentPartPr>
            <p14:xfrm>
              <a:off x="4522232" y="4039193"/>
              <a:ext cx="126000" cy="105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C3F728-536F-47E8-8FE2-DF3E99FBF8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13592" y="4030193"/>
                <a:ext cx="1436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633589-79F4-43F0-AF70-8487BA9FF968}"/>
                  </a:ext>
                </a:extLst>
              </p14:cNvPr>
              <p14:cNvContentPartPr/>
              <p14:nvPr/>
            </p14:nvContentPartPr>
            <p14:xfrm>
              <a:off x="4655432" y="4198313"/>
              <a:ext cx="65520" cy="57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633589-79F4-43F0-AF70-8487BA9FF9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46792" y="4189313"/>
                <a:ext cx="8316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388122F-4BB1-4221-A08E-02DA0049BB88}"/>
              </a:ext>
            </a:extLst>
          </p:cNvPr>
          <p:cNvGrpSpPr/>
          <p:nvPr/>
        </p:nvGrpSpPr>
        <p:grpSpPr>
          <a:xfrm>
            <a:off x="4151072" y="3899513"/>
            <a:ext cx="887040" cy="1010520"/>
            <a:chOff x="4151072" y="3899513"/>
            <a:chExt cx="887040" cy="10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8DA7683-BB4F-4350-85A5-76B0E6A9C1B3}"/>
                    </a:ext>
                  </a:extLst>
                </p14:cNvPr>
                <p14:cNvContentPartPr/>
                <p14:nvPr/>
              </p14:nvContentPartPr>
              <p14:xfrm>
                <a:off x="4392632" y="3899513"/>
                <a:ext cx="554760" cy="421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8DA7683-BB4F-4350-85A5-76B0E6A9C1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83632" y="3890513"/>
                  <a:ext cx="5724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FE95F9-772F-48C8-963F-D64F0BD6393C}"/>
                    </a:ext>
                  </a:extLst>
                </p14:cNvPr>
                <p14:cNvContentPartPr/>
                <p14:nvPr/>
              </p14:nvContentPartPr>
              <p14:xfrm>
                <a:off x="4271312" y="4318913"/>
                <a:ext cx="693000" cy="591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FE95F9-772F-48C8-963F-D64F0BD639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62672" y="4310273"/>
                  <a:ext cx="71064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2789C6-DC9E-4758-9435-0ED94B03BB21}"/>
                    </a:ext>
                  </a:extLst>
                </p14:cNvPr>
                <p14:cNvContentPartPr/>
                <p14:nvPr/>
              </p14:nvContentPartPr>
              <p14:xfrm>
                <a:off x="4871072" y="4681433"/>
                <a:ext cx="167040" cy="135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2789C6-DC9E-4758-9435-0ED94B03BB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62432" y="4672433"/>
                  <a:ext cx="184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3452AB-9302-43DC-B0B8-C32E09B7937F}"/>
                    </a:ext>
                  </a:extLst>
                </p14:cNvPr>
                <p14:cNvContentPartPr/>
                <p14:nvPr/>
              </p14:nvContentPartPr>
              <p14:xfrm>
                <a:off x="4151072" y="4767113"/>
                <a:ext cx="171000" cy="13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3452AB-9302-43DC-B0B8-C32E09B793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42072" y="4758473"/>
                  <a:ext cx="188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E60E4D-7BEC-4A42-BBF4-AD436335D451}"/>
                    </a:ext>
                  </a:extLst>
                </p14:cNvPr>
                <p14:cNvContentPartPr/>
                <p14:nvPr/>
              </p14:nvContentPartPr>
              <p14:xfrm>
                <a:off x="4710512" y="4011833"/>
                <a:ext cx="133200" cy="13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E60E4D-7BEC-4A42-BBF4-AD436335D4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01512" y="4003193"/>
                  <a:ext cx="150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42EDA2-8443-4E9B-A9A0-70F395894142}"/>
                    </a:ext>
                  </a:extLst>
                </p14:cNvPr>
                <p14:cNvContentPartPr/>
                <p14:nvPr/>
              </p14:nvContentPartPr>
              <p14:xfrm>
                <a:off x="4618352" y="4169873"/>
                <a:ext cx="82800" cy="1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42EDA2-8443-4E9B-A9A0-70F39589414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09352" y="4160873"/>
                  <a:ext cx="100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A8C2C0-C5B1-4E90-8E4F-5C56E2C1DB9A}"/>
                    </a:ext>
                  </a:extLst>
                </p14:cNvPr>
                <p14:cNvContentPartPr/>
                <p14:nvPr/>
              </p14:nvContentPartPr>
              <p14:xfrm>
                <a:off x="4599992" y="4207673"/>
                <a:ext cx="79920" cy="3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A8C2C0-C5B1-4E90-8E4F-5C56E2C1DB9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90992" y="4198673"/>
                  <a:ext cx="975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FC404C-2944-4972-B26E-58BF00F54CA0}"/>
              </a:ext>
            </a:extLst>
          </p:cNvPr>
          <p:cNvGrpSpPr/>
          <p:nvPr/>
        </p:nvGrpSpPr>
        <p:grpSpPr>
          <a:xfrm>
            <a:off x="7118250" y="3116153"/>
            <a:ext cx="655920" cy="1045440"/>
            <a:chOff x="7192712" y="2882153"/>
            <a:chExt cx="655920" cy="10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A0E2705-C6F8-4A6A-9275-FD07865F39A3}"/>
                    </a:ext>
                  </a:extLst>
                </p14:cNvPr>
                <p14:cNvContentPartPr/>
                <p14:nvPr/>
              </p14:nvContentPartPr>
              <p14:xfrm>
                <a:off x="7192712" y="2882153"/>
                <a:ext cx="655920" cy="777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A0E2705-C6F8-4A6A-9275-FD07865F39A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84072" y="2873153"/>
                  <a:ext cx="67356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C647FF-FE5D-420B-875B-A4A319EB4FD5}"/>
                    </a:ext>
                  </a:extLst>
                </p14:cNvPr>
                <p14:cNvContentPartPr/>
                <p14:nvPr/>
              </p14:nvContentPartPr>
              <p14:xfrm>
                <a:off x="7434272" y="3713393"/>
                <a:ext cx="11160" cy="185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C647FF-FE5D-420B-875B-A4A319EB4FD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25632" y="3704753"/>
                  <a:ext cx="28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1DF344-5F93-4A77-B3B1-787D34BDB74B}"/>
                    </a:ext>
                  </a:extLst>
                </p14:cNvPr>
                <p14:cNvContentPartPr/>
                <p14:nvPr/>
              </p14:nvContentPartPr>
              <p14:xfrm>
                <a:off x="7576112" y="3666593"/>
                <a:ext cx="19440" cy="261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1DF344-5F93-4A77-B3B1-787D34BDB7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67472" y="3657953"/>
                  <a:ext cx="37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2E7294-9D12-4054-948D-9CBAD9089241}"/>
                    </a:ext>
                  </a:extLst>
                </p14:cNvPr>
                <p14:cNvContentPartPr/>
                <p14:nvPr/>
              </p14:nvContentPartPr>
              <p14:xfrm>
                <a:off x="7425992" y="3647873"/>
                <a:ext cx="19800" cy="186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2E7294-9D12-4054-948D-9CBAD908924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16992" y="3638873"/>
                  <a:ext cx="3744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8E0520-B765-48BC-8D8A-FB8BBBF38325}"/>
                  </a:ext>
                </a:extLst>
              </p14:cNvPr>
              <p14:cNvContentPartPr/>
              <p14:nvPr/>
            </p14:nvContentPartPr>
            <p14:xfrm>
              <a:off x="7139248" y="3592059"/>
              <a:ext cx="625320" cy="46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8E0520-B765-48BC-8D8A-FB8BBBF3832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30248" y="3583059"/>
                <a:ext cx="64296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B0E63CF-9E1B-48FD-ABA9-823A45C9731F}"/>
              </a:ext>
            </a:extLst>
          </p:cNvPr>
          <p:cNvGrpSpPr/>
          <p:nvPr/>
        </p:nvGrpSpPr>
        <p:grpSpPr>
          <a:xfrm>
            <a:off x="6901463" y="3368153"/>
            <a:ext cx="991440" cy="186840"/>
            <a:chOff x="6995432" y="3106793"/>
            <a:chExt cx="99144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2A2D2B0-6D03-431A-95E8-A46801048329}"/>
                    </a:ext>
                  </a:extLst>
                </p14:cNvPr>
                <p14:cNvContentPartPr/>
                <p14:nvPr/>
              </p14:nvContentPartPr>
              <p14:xfrm>
                <a:off x="6995432" y="3211913"/>
                <a:ext cx="207720" cy="45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2A2D2B0-6D03-431A-95E8-A468010483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86792" y="3203273"/>
                  <a:ext cx="225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B67B80-A890-416C-AE38-6D3D2DE6B83B}"/>
                    </a:ext>
                  </a:extLst>
                </p14:cNvPr>
                <p14:cNvContentPartPr/>
                <p14:nvPr/>
              </p14:nvContentPartPr>
              <p14:xfrm>
                <a:off x="7846832" y="3173393"/>
                <a:ext cx="140040" cy="120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B67B80-A890-416C-AE38-6D3D2DE6B83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38192" y="3164753"/>
                  <a:ext cx="157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E112C6C-F88E-4767-AB9C-87F5B74E006C}"/>
                    </a:ext>
                  </a:extLst>
                </p14:cNvPr>
                <p14:cNvContentPartPr/>
                <p14:nvPr/>
              </p14:nvContentPartPr>
              <p14:xfrm>
                <a:off x="7473512" y="3106793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E112C6C-F88E-4767-AB9C-87F5B74E00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64512" y="30981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DD59C5-FD3F-42FB-99FB-D5CBAF13024A}"/>
                    </a:ext>
                  </a:extLst>
                </p14:cNvPr>
                <p14:cNvContentPartPr/>
                <p14:nvPr/>
              </p14:nvContentPartPr>
              <p14:xfrm>
                <a:off x="7641272" y="3106793"/>
                <a:ext cx="39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DD59C5-FD3F-42FB-99FB-D5CBAF1302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32632" y="3098153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1D1608-FC07-479C-A230-DB31D00190F3}"/>
                    </a:ext>
                  </a:extLst>
                </p14:cNvPr>
                <p14:cNvContentPartPr/>
                <p14:nvPr/>
              </p14:nvContentPartPr>
              <p14:xfrm>
                <a:off x="7408352" y="3190673"/>
                <a:ext cx="208080" cy="30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1D1608-FC07-479C-A230-DB31D00190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99352" y="3181673"/>
                  <a:ext cx="2257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BEB7DB2-0B7D-45A9-96D7-DA147E1A21BD}"/>
                  </a:ext>
                </a:extLst>
              </p14:cNvPr>
              <p14:cNvContentPartPr/>
              <p14:nvPr/>
            </p14:nvContentPartPr>
            <p14:xfrm>
              <a:off x="7873472" y="3433313"/>
              <a:ext cx="533880" cy="347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BEB7DB2-0B7D-45A9-96D7-DA147E1A21B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64472" y="3424673"/>
                <a:ext cx="551520" cy="36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C53C6A22-3F20-4545-87C3-287969998093}"/>
              </a:ext>
            </a:extLst>
          </p:cNvPr>
          <p:cNvGrpSpPr/>
          <p:nvPr/>
        </p:nvGrpSpPr>
        <p:grpSpPr>
          <a:xfrm>
            <a:off x="7765112" y="3681353"/>
            <a:ext cx="464400" cy="245880"/>
            <a:chOff x="7765112" y="3681353"/>
            <a:chExt cx="46440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6C75AE-D63F-4275-8BE6-E5414146870A}"/>
                    </a:ext>
                  </a:extLst>
                </p14:cNvPr>
                <p14:cNvContentPartPr/>
                <p14:nvPr/>
              </p14:nvContentPartPr>
              <p14:xfrm>
                <a:off x="7765112" y="3681353"/>
                <a:ext cx="128160" cy="22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6C75AE-D63F-4275-8BE6-E5414146870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56472" y="3672713"/>
                  <a:ext cx="145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FDEAE58-F009-4E33-9C1C-6AE7A7714559}"/>
                    </a:ext>
                  </a:extLst>
                </p14:cNvPr>
                <p14:cNvContentPartPr/>
                <p14:nvPr/>
              </p14:nvContentPartPr>
              <p14:xfrm>
                <a:off x="8033312" y="3759833"/>
                <a:ext cx="360" cy="167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FDEAE58-F009-4E33-9C1C-6AE7A77145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24672" y="3750833"/>
                  <a:ext cx="18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8AF7823-7B3D-436D-81C2-A42BBD64AECD}"/>
                    </a:ext>
                  </a:extLst>
                </p14:cNvPr>
                <p14:cNvContentPartPr/>
                <p14:nvPr/>
              </p14:nvContentPartPr>
              <p14:xfrm>
                <a:off x="8229152" y="3797273"/>
                <a:ext cx="360" cy="111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8AF7823-7B3D-436D-81C2-A42BBD64AEC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20152" y="3788273"/>
                  <a:ext cx="180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1B1303C-DAC7-4362-A75E-B8FC9CBFF5D0}"/>
              </a:ext>
            </a:extLst>
          </p:cNvPr>
          <p:cNvGrpSpPr/>
          <p:nvPr/>
        </p:nvGrpSpPr>
        <p:grpSpPr>
          <a:xfrm>
            <a:off x="7874552" y="3526553"/>
            <a:ext cx="689040" cy="122760"/>
            <a:chOff x="7874552" y="3526553"/>
            <a:chExt cx="68904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5318C2-5BAF-484C-8F4D-E7B2D2762A48}"/>
                    </a:ext>
                  </a:extLst>
                </p14:cNvPr>
                <p14:cNvContentPartPr/>
                <p14:nvPr/>
              </p14:nvContentPartPr>
              <p14:xfrm>
                <a:off x="7874552" y="3638513"/>
                <a:ext cx="5601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5318C2-5BAF-484C-8F4D-E7B2D2762A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65912" y="3629513"/>
                  <a:ext cx="57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CB897C6-DDCC-4145-B861-376C340280C0}"/>
                    </a:ext>
                  </a:extLst>
                </p14:cNvPr>
                <p14:cNvContentPartPr/>
                <p14:nvPr/>
              </p14:nvContentPartPr>
              <p14:xfrm>
                <a:off x="8070752" y="3526553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CB897C6-DDCC-4145-B861-376C340280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62112" y="35175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8428A8-5032-4B27-B2A2-A021F25F0F3D}"/>
                    </a:ext>
                  </a:extLst>
                </p14:cNvPr>
                <p14:cNvContentPartPr/>
                <p14:nvPr/>
              </p14:nvContentPartPr>
              <p14:xfrm>
                <a:off x="8210432" y="3526553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8428A8-5032-4B27-B2A2-A021F25F0F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01792" y="35175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81AD559-770B-48DD-B3A1-AB5857772F65}"/>
                    </a:ext>
                  </a:extLst>
                </p14:cNvPr>
                <p14:cNvContentPartPr/>
                <p14:nvPr/>
              </p14:nvContentPartPr>
              <p14:xfrm>
                <a:off x="7995872" y="3573353"/>
                <a:ext cx="285120" cy="20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81AD559-770B-48DD-B3A1-AB5857772F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86872" y="3564353"/>
                  <a:ext cx="302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B1142EF-CF48-4BC4-ADBD-C4403E89A9AD}"/>
                    </a:ext>
                  </a:extLst>
                </p14:cNvPr>
                <p14:cNvContentPartPr/>
                <p14:nvPr/>
              </p14:nvContentPartPr>
              <p14:xfrm>
                <a:off x="8415992" y="3581633"/>
                <a:ext cx="147600" cy="67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B1142EF-CF48-4BC4-ADBD-C4403E89A9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06992" y="3572633"/>
                  <a:ext cx="16524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FAA7C6C-C899-42FE-A9E6-FD1BD74DCC45}"/>
                  </a:ext>
                </a:extLst>
              </p14:cNvPr>
              <p14:cNvContentPartPr/>
              <p14:nvPr/>
            </p14:nvContentPartPr>
            <p14:xfrm>
              <a:off x="6127832" y="2964953"/>
              <a:ext cx="208080" cy="297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FAA7C6C-C899-42FE-A9E6-FD1BD74DCC4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09832" y="2947313"/>
                <a:ext cx="24372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EFC9B36-DD69-454A-AD7F-255659DD88F1}"/>
              </a:ext>
            </a:extLst>
          </p:cNvPr>
          <p:cNvGrpSpPr/>
          <p:nvPr/>
        </p:nvGrpSpPr>
        <p:grpSpPr>
          <a:xfrm>
            <a:off x="6122792" y="2955953"/>
            <a:ext cx="439560" cy="347400"/>
            <a:chOff x="6122792" y="2955953"/>
            <a:chExt cx="43956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1CB6E43-345D-4651-8C13-54F9FED0B914}"/>
                    </a:ext>
                  </a:extLst>
                </p14:cNvPr>
                <p14:cNvContentPartPr/>
                <p14:nvPr/>
              </p14:nvContentPartPr>
              <p14:xfrm>
                <a:off x="6137192" y="2975033"/>
                <a:ext cx="232560" cy="28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1CB6E43-345D-4651-8C13-54F9FED0B9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28192" y="2966033"/>
                  <a:ext cx="250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5C19CE9-6CC5-4678-95B1-7B82BBC7119E}"/>
                    </a:ext>
                  </a:extLst>
                </p14:cNvPr>
                <p14:cNvContentPartPr/>
                <p14:nvPr/>
              </p14:nvContentPartPr>
              <p14:xfrm>
                <a:off x="6345272" y="2966753"/>
                <a:ext cx="178200" cy="332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5C19CE9-6CC5-4678-95B1-7B82BBC711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36632" y="2957753"/>
                  <a:ext cx="1958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66F268B-7B85-4101-8244-A4E4B013D814}"/>
                    </a:ext>
                  </a:extLst>
                </p14:cNvPr>
                <p14:cNvContentPartPr/>
                <p14:nvPr/>
              </p14:nvContentPartPr>
              <p14:xfrm>
                <a:off x="6344552" y="2955953"/>
                <a:ext cx="217800" cy="347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66F268B-7B85-4101-8244-A4E4B013D8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26912" y="2937953"/>
                  <a:ext cx="2534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76583EA-222D-411A-AF9A-32ED56CB090A}"/>
                    </a:ext>
                  </a:extLst>
                </p14:cNvPr>
                <p14:cNvContentPartPr/>
                <p14:nvPr/>
              </p14:nvContentPartPr>
              <p14:xfrm>
                <a:off x="6335192" y="3069353"/>
                <a:ext cx="28080" cy="36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76583EA-222D-411A-AF9A-32ED56CB09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17552" y="3051713"/>
                  <a:ext cx="63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032521D-23D1-4BD0-82FF-B9C726A6F16B}"/>
                    </a:ext>
                  </a:extLst>
                </p14:cNvPr>
                <p14:cNvContentPartPr/>
                <p14:nvPr/>
              </p14:nvContentPartPr>
              <p14:xfrm>
                <a:off x="6335192" y="3283913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032521D-23D1-4BD0-82FF-B9C726A6F1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17552" y="326627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E1BE500-29BE-4F88-A34F-BC01AEBFD594}"/>
                    </a:ext>
                  </a:extLst>
                </p14:cNvPr>
                <p14:cNvContentPartPr/>
                <p14:nvPr/>
              </p14:nvContentPartPr>
              <p14:xfrm>
                <a:off x="6493592" y="2966753"/>
                <a:ext cx="48600" cy="35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E1BE500-29BE-4F88-A34F-BC01AEBFD5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75592" y="2948753"/>
                  <a:ext cx="84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A8AF87-3E77-4363-BD4B-840571F6F5E8}"/>
                    </a:ext>
                  </a:extLst>
                </p14:cNvPr>
                <p14:cNvContentPartPr/>
                <p14:nvPr/>
              </p14:nvContentPartPr>
              <p14:xfrm>
                <a:off x="6122792" y="2965673"/>
                <a:ext cx="187200" cy="99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A8AF87-3E77-4363-BD4B-840571F6F5E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05152" y="2947673"/>
                  <a:ext cx="222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4F4A985-415C-432E-86FB-BD1838F0DF94}"/>
                    </a:ext>
                  </a:extLst>
                </p14:cNvPr>
                <p14:cNvContentPartPr/>
                <p14:nvPr/>
              </p14:nvContentPartPr>
              <p14:xfrm>
                <a:off x="6321872" y="3116153"/>
                <a:ext cx="50760" cy="27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4F4A985-415C-432E-86FB-BD1838F0DF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04232" y="3098153"/>
                  <a:ext cx="864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47462A8-EAF5-44A2-8B0B-095802086BCE}"/>
              </a:ext>
            </a:extLst>
          </p:cNvPr>
          <p:cNvGrpSpPr/>
          <p:nvPr/>
        </p:nvGrpSpPr>
        <p:grpSpPr>
          <a:xfrm>
            <a:off x="5205872" y="3039833"/>
            <a:ext cx="402840" cy="248760"/>
            <a:chOff x="5205872" y="3039833"/>
            <a:chExt cx="4028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611757-A8DD-4916-B10A-0271D438A435}"/>
                    </a:ext>
                  </a:extLst>
                </p14:cNvPr>
                <p14:cNvContentPartPr/>
                <p14:nvPr/>
              </p14:nvContentPartPr>
              <p14:xfrm>
                <a:off x="5205872" y="3056753"/>
                <a:ext cx="131040" cy="231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611757-A8DD-4916-B10A-0271D438A4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96872" y="3048113"/>
                  <a:ext cx="148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9D4147D-2FB0-45F6-B30D-A7A79ACAEB1E}"/>
                    </a:ext>
                  </a:extLst>
                </p14:cNvPr>
                <p14:cNvContentPartPr/>
                <p14:nvPr/>
              </p14:nvContentPartPr>
              <p14:xfrm>
                <a:off x="5234312" y="3180953"/>
                <a:ext cx="129960" cy="10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9D4147D-2FB0-45F6-B30D-A7A79ACAEB1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25312" y="3171953"/>
                  <a:ext cx="147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F1161F6-D1BE-4BD8-A2A1-44F9BC06DAF2}"/>
                    </a:ext>
                  </a:extLst>
                </p14:cNvPr>
                <p14:cNvContentPartPr/>
                <p14:nvPr/>
              </p14:nvContentPartPr>
              <p14:xfrm>
                <a:off x="5363552" y="3039833"/>
                <a:ext cx="122400" cy="227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F1161F6-D1BE-4BD8-A2A1-44F9BC06DA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54912" y="3031193"/>
                  <a:ext cx="140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EF093E7-1D85-436D-AC52-018386E8917D}"/>
                    </a:ext>
                  </a:extLst>
                </p14:cNvPr>
                <p14:cNvContentPartPr/>
                <p14:nvPr/>
              </p14:nvContentPartPr>
              <p14:xfrm>
                <a:off x="5465432" y="3087713"/>
                <a:ext cx="143280" cy="178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EF093E7-1D85-436D-AC52-018386E891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56432" y="3078713"/>
                  <a:ext cx="160920" cy="1958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2B9F65-BBFE-4831-A58D-735C1BA73D92}"/>
              </a:ext>
            </a:extLst>
          </p:cNvPr>
          <p:cNvCxnSpPr>
            <a:cxnSpLocks/>
          </p:cNvCxnSpPr>
          <p:nvPr/>
        </p:nvCxnSpPr>
        <p:spPr>
          <a:xfrm flipV="1">
            <a:off x="3466720" y="3143513"/>
            <a:ext cx="1607032" cy="1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AC92BA1-9A6E-428E-A72F-3E216C2B9FE0}"/>
              </a:ext>
            </a:extLst>
          </p:cNvPr>
          <p:cNvCxnSpPr>
            <a:cxnSpLocks/>
          </p:cNvCxnSpPr>
          <p:nvPr/>
        </p:nvCxnSpPr>
        <p:spPr>
          <a:xfrm flipV="1">
            <a:off x="2715040" y="4656053"/>
            <a:ext cx="1607032" cy="1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9085C36-7B4A-4C1B-97CB-FB946A4513C5}"/>
              </a:ext>
            </a:extLst>
          </p:cNvPr>
          <p:cNvCxnSpPr>
            <a:cxnSpLocks/>
          </p:cNvCxnSpPr>
          <p:nvPr/>
        </p:nvCxnSpPr>
        <p:spPr>
          <a:xfrm flipV="1">
            <a:off x="6531400" y="2985113"/>
            <a:ext cx="1607032" cy="1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71F1D3-123E-48BF-AB80-522B3BF8CFFA}"/>
              </a:ext>
            </a:extLst>
          </p:cNvPr>
          <p:cNvCxnSpPr>
            <a:cxnSpLocks/>
          </p:cNvCxnSpPr>
          <p:nvPr/>
        </p:nvCxnSpPr>
        <p:spPr>
          <a:xfrm>
            <a:off x="7331159" y="4680278"/>
            <a:ext cx="1351718" cy="5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F1B85C1-A6AE-4529-99C4-DB07D3C1987C}"/>
              </a:ext>
            </a:extLst>
          </p:cNvPr>
          <p:cNvSpPr txBox="1"/>
          <p:nvPr/>
        </p:nvSpPr>
        <p:spPr>
          <a:xfrm>
            <a:off x="1735494" y="2448217"/>
            <a:ext cx="175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am </a:t>
            </a:r>
            <a:r>
              <a:rPr lang="en-GB" b="1" dirty="0">
                <a:solidFill>
                  <a:srgbClr val="FF0000"/>
                </a:solidFill>
              </a:rPr>
              <a:t>resilient</a:t>
            </a:r>
            <a:r>
              <a:rPr lang="en-GB" dirty="0"/>
              <a:t> when work is tricky.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3CF50C-44CD-4EF8-98E8-B2F0992E2B68}"/>
              </a:ext>
            </a:extLst>
          </p:cNvPr>
          <p:cNvSpPr txBox="1"/>
          <p:nvPr/>
        </p:nvSpPr>
        <p:spPr>
          <a:xfrm>
            <a:off x="9752456" y="3056968"/>
            <a:ext cx="175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have a great </a:t>
            </a:r>
            <a:r>
              <a:rPr lang="en-GB" b="1" dirty="0">
                <a:solidFill>
                  <a:srgbClr val="FF0000"/>
                </a:solidFill>
              </a:rPr>
              <a:t>friendship</a:t>
            </a:r>
            <a:r>
              <a:rPr lang="en-GB" dirty="0"/>
              <a:t> group.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3F38BED-5501-4358-A2A7-287B84B41D67}"/>
              </a:ext>
            </a:extLst>
          </p:cNvPr>
          <p:cNvSpPr txBox="1"/>
          <p:nvPr/>
        </p:nvSpPr>
        <p:spPr>
          <a:xfrm>
            <a:off x="8096830" y="1741223"/>
            <a:ext cx="1751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</a:t>
            </a:r>
            <a:r>
              <a:rPr lang="en-GB" b="1" dirty="0">
                <a:solidFill>
                  <a:srgbClr val="FF0000"/>
                </a:solidFill>
              </a:rPr>
              <a:t>respect</a:t>
            </a:r>
            <a:r>
              <a:rPr lang="en-GB" dirty="0"/>
              <a:t> people and treat them how I would like to be treated 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67A56C3-4A71-4C53-AF50-A371910FADA9}"/>
              </a:ext>
            </a:extLst>
          </p:cNvPr>
          <p:cNvSpPr txBox="1"/>
          <p:nvPr/>
        </p:nvSpPr>
        <p:spPr>
          <a:xfrm>
            <a:off x="982931" y="4116953"/>
            <a:ext cx="1751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show </a:t>
            </a:r>
            <a:r>
              <a:rPr lang="en-GB" b="1" dirty="0">
                <a:solidFill>
                  <a:srgbClr val="FF0000"/>
                </a:solidFill>
              </a:rPr>
              <a:t>compassion</a:t>
            </a:r>
            <a:r>
              <a:rPr lang="en-GB" dirty="0"/>
              <a:t> when I care for my pet dog.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75C8924-643D-45CA-8DD8-5044804405C6}"/>
                  </a:ext>
                </a:extLst>
              </p14:cNvPr>
              <p14:cNvContentPartPr/>
              <p14:nvPr/>
            </p14:nvContentPartPr>
            <p14:xfrm>
              <a:off x="6679352" y="4299473"/>
              <a:ext cx="693360" cy="563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75C8924-643D-45CA-8DD8-5044804405C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670712" y="4290473"/>
                <a:ext cx="71100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26EE4B4A-DE98-42FB-BDCE-B7B3ED727C17}"/>
              </a:ext>
            </a:extLst>
          </p:cNvPr>
          <p:cNvGrpSpPr/>
          <p:nvPr/>
        </p:nvGrpSpPr>
        <p:grpSpPr>
          <a:xfrm>
            <a:off x="6679712" y="4326833"/>
            <a:ext cx="710280" cy="516240"/>
            <a:chOff x="6679712" y="4326833"/>
            <a:chExt cx="71028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E3F19C4-FD88-49EE-B4CC-12085FCADFE1}"/>
                    </a:ext>
                  </a:extLst>
                </p14:cNvPr>
                <p14:cNvContentPartPr/>
                <p14:nvPr/>
              </p14:nvContentPartPr>
              <p14:xfrm>
                <a:off x="6679712" y="4326833"/>
                <a:ext cx="710280" cy="516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E3F19C4-FD88-49EE-B4CC-12085FCADF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44072" y="4291193"/>
                  <a:ext cx="78192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5D6CCE6-D6DF-4355-A229-7C84D6BCE9EF}"/>
                    </a:ext>
                  </a:extLst>
                </p14:cNvPr>
                <p14:cNvContentPartPr/>
                <p14:nvPr/>
              </p14:nvContentPartPr>
              <p14:xfrm>
                <a:off x="6923072" y="4328273"/>
                <a:ext cx="376920" cy="103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5D6CCE6-D6DF-4355-A229-7C84D6BCE9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87072" y="4292633"/>
                  <a:ext cx="448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A86C463-BD4B-4537-8592-57052BF292B2}"/>
                    </a:ext>
                  </a:extLst>
                </p14:cNvPr>
                <p14:cNvContentPartPr/>
                <p14:nvPr/>
              </p14:nvContentPartPr>
              <p14:xfrm>
                <a:off x="6839192" y="4395233"/>
                <a:ext cx="328320" cy="207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A86C463-BD4B-4537-8592-57052BF292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03192" y="4359233"/>
                  <a:ext cx="3999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64078C2-4177-48AD-A669-49F81287CB05}"/>
                    </a:ext>
                  </a:extLst>
                </p14:cNvPr>
                <p14:cNvContentPartPr/>
                <p14:nvPr/>
              </p14:nvContentPartPr>
              <p14:xfrm>
                <a:off x="6862232" y="4386953"/>
                <a:ext cx="255600" cy="171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64078C2-4177-48AD-A669-49F81287CB0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26232" y="4350953"/>
                  <a:ext cx="32724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E4249DD-6EEA-41DD-AA4B-D3409A3532DB}"/>
                  </a:ext>
                </a:extLst>
              </p14:cNvPr>
              <p14:cNvContentPartPr/>
              <p14:nvPr/>
            </p14:nvContentPartPr>
            <p14:xfrm>
              <a:off x="6727232" y="4612313"/>
              <a:ext cx="301320" cy="182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E4249DD-6EEA-41DD-AA4B-D3409A3532D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691232" y="4576313"/>
                <a:ext cx="37296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D284E1CE-F71B-4C08-BD05-296F1DBF3256}"/>
              </a:ext>
            </a:extLst>
          </p:cNvPr>
          <p:cNvGrpSpPr/>
          <p:nvPr/>
        </p:nvGrpSpPr>
        <p:grpSpPr>
          <a:xfrm>
            <a:off x="6767552" y="4551473"/>
            <a:ext cx="581760" cy="273240"/>
            <a:chOff x="6767552" y="4551473"/>
            <a:chExt cx="58176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B600EC0-47F1-47FD-80F9-3E411651259E}"/>
                    </a:ext>
                  </a:extLst>
                </p14:cNvPr>
                <p14:cNvContentPartPr/>
                <p14:nvPr/>
              </p14:nvContentPartPr>
              <p14:xfrm>
                <a:off x="6767552" y="4642913"/>
                <a:ext cx="230040" cy="181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B600EC0-47F1-47FD-80F9-3E411651259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31912" y="4607273"/>
                  <a:ext cx="301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E833223-D6E7-4315-BFE4-1B8C4E9BEB18}"/>
                    </a:ext>
                  </a:extLst>
                </p14:cNvPr>
                <p14:cNvContentPartPr/>
                <p14:nvPr/>
              </p14:nvContentPartPr>
              <p14:xfrm>
                <a:off x="7174712" y="4551473"/>
                <a:ext cx="159480" cy="208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E833223-D6E7-4315-BFE4-1B8C4E9BEB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38712" y="4515473"/>
                  <a:ext cx="231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7AB19A1-2E7C-490F-A69A-8FEE2BDE76D1}"/>
                    </a:ext>
                  </a:extLst>
                </p14:cNvPr>
                <p14:cNvContentPartPr/>
                <p14:nvPr/>
              </p14:nvContentPartPr>
              <p14:xfrm>
                <a:off x="7157792" y="4590353"/>
                <a:ext cx="191520" cy="204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7AB19A1-2E7C-490F-A69A-8FEE2BDE76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22152" y="4554353"/>
                  <a:ext cx="263160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8DEBFF2-379A-4CF1-A7A3-2D91A6379C28}"/>
                  </a:ext>
                </a:extLst>
              </p14:cNvPr>
              <p14:cNvContentPartPr/>
              <p14:nvPr/>
            </p14:nvContentPartPr>
            <p14:xfrm>
              <a:off x="7240232" y="4543553"/>
              <a:ext cx="96480" cy="61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8DEBFF2-379A-4CF1-A7A3-2D91A6379C2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204592" y="4507553"/>
                <a:ext cx="168120" cy="133560"/>
              </a:xfrm>
              <a:prstGeom prst="rect">
                <a:avLst/>
              </a:prstGeom>
            </p:spPr>
          </p:pic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777D8A04-61EE-4581-A62F-9E05A1D95719}"/>
              </a:ext>
            </a:extLst>
          </p:cNvPr>
          <p:cNvSpPr txBox="1"/>
          <p:nvPr/>
        </p:nvSpPr>
        <p:spPr>
          <a:xfrm>
            <a:off x="8600997" y="4305448"/>
            <a:ext cx="175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have an </a:t>
            </a:r>
            <a:r>
              <a:rPr lang="en-GB" b="1" dirty="0">
                <a:solidFill>
                  <a:srgbClr val="FF0000"/>
                </a:solidFill>
              </a:rPr>
              <a:t>aspiration </a:t>
            </a:r>
            <a:r>
              <a:rPr lang="en-GB" dirty="0"/>
              <a:t>to be a footballer.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6C9CC44-62C6-48BF-86A9-693DA77CBEE7}"/>
              </a:ext>
            </a:extLst>
          </p:cNvPr>
          <p:cNvCxnSpPr>
            <a:cxnSpLocks/>
          </p:cNvCxnSpPr>
          <p:nvPr/>
        </p:nvCxnSpPr>
        <p:spPr>
          <a:xfrm>
            <a:off x="8453022" y="3646718"/>
            <a:ext cx="1351718" cy="5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3240442-EB40-413F-8162-1F3E42E61A9B}"/>
              </a:ext>
            </a:extLst>
          </p:cNvPr>
          <p:cNvSpPr txBox="1"/>
          <p:nvPr/>
        </p:nvSpPr>
        <p:spPr>
          <a:xfrm>
            <a:off x="1649638" y="5785695"/>
            <a:ext cx="94402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I have the right to be happy. I am free to speak my opinion and keep myself healthy. I think of others before myself and do not prevent others from their individual liberty. I value other people’s opinions.</a:t>
            </a:r>
          </a:p>
        </p:txBody>
      </p:sp>
    </p:spTree>
    <p:extLst>
      <p:ext uri="{BB962C8B-B14F-4D97-AF65-F5344CB8AC3E}">
        <p14:creationId xmlns:p14="http://schemas.microsoft.com/office/powerpoint/2010/main" val="34158141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365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Sassoon Infant Rg</vt:lpstr>
      <vt:lpstr>Symbol</vt:lpstr>
      <vt:lpstr>Times New Roman</vt:lpstr>
      <vt:lpstr>Twinkl</vt:lpstr>
      <vt:lpstr>Twinkl SemiBold</vt:lpstr>
      <vt:lpstr>1_Office Theme</vt:lpstr>
      <vt:lpstr>Wednesday 15th September 2021</vt:lpstr>
      <vt:lpstr>Individual Liberty</vt:lpstr>
      <vt:lpstr>Everyone’s Individual Liberty</vt:lpstr>
      <vt:lpstr>Everyone Should Have Their Individual Liberty</vt:lpstr>
      <vt:lpstr>PowerPoint Presentation</vt:lpstr>
      <vt:lpstr>MAIN ACTIVITY </vt:lpstr>
      <vt:lpstr>MAIN ACTIVITY- Example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15th September 2021</dc:title>
  <dc:creator>Rachael Brown</dc:creator>
  <cp:lastModifiedBy>LCopley</cp:lastModifiedBy>
  <cp:revision>4</cp:revision>
  <dcterms:created xsi:type="dcterms:W3CDTF">2021-09-14T17:52:26Z</dcterms:created>
  <dcterms:modified xsi:type="dcterms:W3CDTF">2021-09-19T14:21:47Z</dcterms:modified>
</cp:coreProperties>
</file>