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4" r:id="rId2"/>
    <p:sldId id="263" r:id="rId3"/>
    <p:sldId id="264" r:id="rId4"/>
    <p:sldId id="305" r:id="rId5"/>
    <p:sldId id="306" r:id="rId6"/>
    <p:sldId id="307" r:id="rId7"/>
    <p:sldId id="308" r:id="rId8"/>
    <p:sldId id="309" r:id="rId9"/>
    <p:sldId id="29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3A2"/>
    <a:srgbClr val="4DB1E3"/>
    <a:srgbClr val="50819E"/>
    <a:srgbClr val="4AA1D9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77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9.jpeg"/><Relationship Id="rId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I can name and locate areas of high ground in the UK.</a:t>
            </a:r>
          </a:p>
          <a:p>
            <a:r>
              <a:rPr lang="en-GB" dirty="0"/>
              <a:t>I can use a map or atlas to locate areas of high ground in the UK.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the names of some areas of high ground in the UK.</a:t>
            </a:r>
          </a:p>
          <a:p>
            <a:r>
              <a:rPr lang="en-GB" dirty="0">
                <a:latin typeface="Twinkl" pitchFamily="50" charset="0"/>
              </a:rPr>
              <a:t>I can find areas of high ground on a map of the UK.</a:t>
            </a:r>
          </a:p>
          <a:p>
            <a:r>
              <a:rPr lang="en-GB" dirty="0">
                <a:latin typeface="Twinkl" pitchFamily="50" charset="0"/>
              </a:rPr>
              <a:t>I can use a legend to find areas of high ground on a map.</a:t>
            </a:r>
          </a:p>
          <a:p>
            <a:r>
              <a:rPr lang="en-GB" dirty="0">
                <a:latin typeface="Twinkl" pitchFamily="50" charset="0"/>
              </a:rPr>
              <a:t>I can find the height of a peak on a map.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Are the Hills</a:t>
            </a:r>
          </a:p>
          <a:p>
            <a:pPr algn="ctr"/>
            <a:r>
              <a:rPr lang="en-GB" sz="3600" b="1" dirty="0">
                <a:latin typeface="+mj-lt"/>
              </a:rPr>
              <a:t>and Mountains?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/>
          <a:stretch/>
        </p:blipFill>
        <p:spPr>
          <a:xfrm>
            <a:off x="4966951" y="2183684"/>
            <a:ext cx="3421399" cy="3909141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55650" y="2118679"/>
            <a:ext cx="4193723" cy="772107"/>
            <a:chOff x="881616" y="1525585"/>
            <a:chExt cx="4193723" cy="772107"/>
          </a:xfrm>
        </p:grpSpPr>
        <p:sp>
          <p:nvSpPr>
            <p:cNvPr id="45" name="Rectangle 44"/>
            <p:cNvSpPr/>
            <p:nvPr/>
          </p:nvSpPr>
          <p:spPr>
            <a:xfrm>
              <a:off x="1233825" y="1525585"/>
              <a:ext cx="3841514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Do you know any areas of hills or mountains?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7664" y="3004863"/>
            <a:ext cx="4191709" cy="495108"/>
            <a:chOff x="883630" y="2247211"/>
            <a:chExt cx="4191709" cy="495108"/>
          </a:xfrm>
        </p:grpSpPr>
        <p:sp>
          <p:nvSpPr>
            <p:cNvPr id="48" name="Rectangle 47"/>
            <p:cNvSpPr/>
            <p:nvPr/>
          </p:nvSpPr>
          <p:spPr>
            <a:xfrm>
              <a:off x="1233825" y="2247211"/>
              <a:ext cx="3841514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Where do you think they might be?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"/>
          <a:stretch/>
        </p:blipFill>
        <p:spPr>
          <a:xfrm>
            <a:off x="755651" y="3688082"/>
            <a:ext cx="4193722" cy="24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Are the Hills and Mountains?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72562"/>
            <a:ext cx="2901949" cy="4220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4139" y="141058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This is a topographical map.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47929" y="2358275"/>
            <a:ext cx="4193723" cy="772107"/>
            <a:chOff x="881616" y="1525585"/>
            <a:chExt cx="4193723" cy="772107"/>
          </a:xfrm>
        </p:grpSpPr>
        <p:sp>
          <p:nvSpPr>
            <p:cNvPr id="26" name="Rectangle 25"/>
            <p:cNvSpPr/>
            <p:nvPr/>
          </p:nvSpPr>
          <p:spPr>
            <a:xfrm>
              <a:off x="1233825" y="1525585"/>
              <a:ext cx="3841514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do the colours in the legend tell you?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00138" y="3226495"/>
            <a:ext cx="3950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DB1E3"/>
                </a:solidFill>
              </a:rPr>
              <a:t>Answer: </a:t>
            </a:r>
            <a:r>
              <a:rPr lang="en-GB" dirty="0"/>
              <a:t>The colours show the different heights of the ground above sea level. Green areas are the lowest and red areas are the highest.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47929" y="4627543"/>
            <a:ext cx="4193723" cy="772107"/>
            <a:chOff x="881616" y="1525585"/>
            <a:chExt cx="4193723" cy="772107"/>
          </a:xfrm>
        </p:grpSpPr>
        <p:sp>
          <p:nvSpPr>
            <p:cNvPr id="29" name="Rectangle 28"/>
            <p:cNvSpPr/>
            <p:nvPr/>
          </p:nvSpPr>
          <p:spPr>
            <a:xfrm>
              <a:off x="1233825" y="1525585"/>
              <a:ext cx="3841514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Where are the highest and lowest areas of ground in the UK?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0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Are the Hills and</a:t>
            </a:r>
          </a:p>
          <a:p>
            <a:pPr algn="ctr"/>
            <a:r>
              <a:rPr lang="en-GB" sz="3600" b="1" dirty="0">
                <a:latin typeface="+mj-lt"/>
              </a:rPr>
              <a:t>Mountains Called?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1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651" y="2032616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Use your atlas to find out the names of the areas of hills and mountains marked on your map.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15" y="2956144"/>
            <a:ext cx="4437134" cy="3136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Oval 25"/>
          <p:cNvSpPr/>
          <p:nvPr/>
        </p:nvSpPr>
        <p:spPr>
          <a:xfrm rot="20663125">
            <a:off x="872456" y="3001932"/>
            <a:ext cx="394283" cy="394283"/>
          </a:xfrm>
          <a:prstGeom prst="ellipse">
            <a:avLst/>
          </a:prstGeom>
          <a:solidFill>
            <a:srgbClr val="18A0DB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12527" y="3014407"/>
            <a:ext cx="2403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AA1D9"/>
                </a:solidFill>
              </a:rPr>
              <a:t>Extra Challenge: </a:t>
            </a:r>
            <a:r>
              <a:rPr lang="en-GB" dirty="0"/>
              <a:t>Which area is closest to where you live?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1"/>
          <a:stretch/>
        </p:blipFill>
        <p:spPr>
          <a:xfrm>
            <a:off x="864110" y="4068661"/>
            <a:ext cx="2969659" cy="27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5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Is It Like in the Hills?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755651" y="1541775"/>
            <a:ext cx="7632700" cy="495108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Look at the image you’ve been given.</a:t>
            </a:r>
          </a:p>
        </p:txBody>
      </p:sp>
      <p:pic>
        <p:nvPicPr>
          <p:cNvPr id="23" name="Individual Wo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889">
            <a:off x="4987526" y="2155162"/>
            <a:ext cx="3390181" cy="2396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30">
            <a:off x="4934982" y="3661558"/>
            <a:ext cx="3390181" cy="2396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571">
            <a:off x="755650" y="3696118"/>
            <a:ext cx="3390181" cy="2396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47">
            <a:off x="2917349" y="3660802"/>
            <a:ext cx="3390181" cy="2396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847929" y="2186919"/>
            <a:ext cx="4193723" cy="495108"/>
            <a:chOff x="881616" y="1664084"/>
            <a:chExt cx="4193723" cy="495108"/>
          </a:xfrm>
        </p:grpSpPr>
        <p:sp>
          <p:nvSpPr>
            <p:cNvPr id="34" name="Rectangle 33"/>
            <p:cNvSpPr/>
            <p:nvPr/>
          </p:nvSpPr>
          <p:spPr>
            <a:xfrm>
              <a:off x="1233825" y="1664084"/>
              <a:ext cx="3841514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is the weather like?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2305" y="2779678"/>
            <a:ext cx="4193723" cy="772107"/>
            <a:chOff x="881616" y="1525585"/>
            <a:chExt cx="4193723" cy="772107"/>
          </a:xfrm>
        </p:grpSpPr>
        <p:sp>
          <p:nvSpPr>
            <p:cNvPr id="37" name="Rectangle 36"/>
            <p:cNvSpPr/>
            <p:nvPr/>
          </p:nvSpPr>
          <p:spPr>
            <a:xfrm>
              <a:off x="1233825" y="1525585"/>
              <a:ext cx="3841514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do you think it would feel like if you were on this hill?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4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Do People Do in the</a:t>
            </a:r>
          </a:p>
          <a:p>
            <a:pPr algn="ctr"/>
            <a:r>
              <a:rPr lang="en-GB" sz="3600" b="1" dirty="0">
                <a:latin typeface="+mj-lt"/>
              </a:rPr>
              <a:t>Hills and Mountains?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Individual Wo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1965504"/>
            <a:ext cx="7708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Look at the activities that people do in the hills and mountains in the UK.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06" y="2499958"/>
            <a:ext cx="4177443" cy="2953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06" y="3139559"/>
            <a:ext cx="4177443" cy="2953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 25"/>
          <p:cNvSpPr/>
          <p:nvPr/>
        </p:nvSpPr>
        <p:spPr>
          <a:xfrm>
            <a:off x="755650" y="2455008"/>
            <a:ext cx="3321400" cy="3637817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Make three piles:</a:t>
            </a:r>
            <a:br>
              <a:rPr lang="en-GB" dirty="0">
                <a:solidFill>
                  <a:schemeClr val="tx1"/>
                </a:solidFill>
              </a:rPr>
            </a:br>
            <a:endParaRPr lang="en-GB" sz="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Activities that people do in the hills and mountains in the UK.</a:t>
            </a:r>
            <a:br>
              <a:rPr lang="en-GB" dirty="0">
                <a:solidFill>
                  <a:schemeClr val="tx1"/>
                </a:solidFill>
              </a:rPr>
            </a:br>
            <a:endParaRPr lang="en-GB" sz="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Activities that people do in the hills and mountains but not in the UK.</a:t>
            </a:r>
            <a:br>
              <a:rPr lang="en-GB" dirty="0">
                <a:solidFill>
                  <a:schemeClr val="tx1"/>
                </a:solidFill>
              </a:rPr>
            </a:br>
            <a:endParaRPr lang="en-GB" sz="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Activities that people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don’t do in the hills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mountains.</a:t>
            </a:r>
          </a:p>
        </p:txBody>
      </p:sp>
    </p:spTree>
    <p:extLst>
      <p:ext uri="{BB962C8B-B14F-4D97-AF65-F5344CB8AC3E}">
        <p14:creationId xmlns:p14="http://schemas.microsoft.com/office/powerpoint/2010/main" val="61975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Do People Do in the</a:t>
            </a:r>
          </a:p>
          <a:p>
            <a:pPr algn="ctr"/>
            <a:r>
              <a:rPr lang="en-GB" sz="3600" b="1" dirty="0">
                <a:latin typeface="+mj-lt"/>
              </a:rPr>
              <a:t>Hills and Mountains?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Individual Wo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9999" y="2018411"/>
            <a:ext cx="3983999" cy="495108"/>
            <a:chOff x="881616" y="1664084"/>
            <a:chExt cx="3983999" cy="495108"/>
          </a:xfrm>
        </p:grpSpPr>
        <p:sp>
          <p:nvSpPr>
            <p:cNvPr id="21" name="Rectangle 20"/>
            <p:cNvSpPr/>
            <p:nvPr/>
          </p:nvSpPr>
          <p:spPr>
            <a:xfrm>
              <a:off x="1233825" y="1664084"/>
              <a:ext cx="3631790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How do your answers compare?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52663"/>
              </p:ext>
            </p:extLst>
          </p:nvPr>
        </p:nvGraphicFramePr>
        <p:xfrm>
          <a:off x="755650" y="2668875"/>
          <a:ext cx="4621693" cy="34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798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Activities that people do in the hills and mountains in the UK.</a:t>
                      </a:r>
                      <a:endParaRPr lang="en-GB" sz="1200" b="0" dirty="0"/>
                    </a:p>
                  </a:txBody>
                  <a:tcPr marL="144000" marR="108000"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Activities that people do in the hills and mountains but not in the UK.</a:t>
                      </a:r>
                      <a:endParaRPr lang="en-GB" sz="1200" b="0" dirty="0"/>
                    </a:p>
                  </a:txBody>
                  <a:tcPr marL="144000" marR="108000"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Activities that people don’t do in the hills and mountains.</a:t>
                      </a:r>
                    </a:p>
                  </a:txBody>
                  <a:tcPr marL="144000" marR="108000"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697">
                <a:tc>
                  <a:txBody>
                    <a:bodyPr/>
                    <a:lstStyle/>
                    <a:p>
                      <a:r>
                        <a:rPr lang="en-GB" sz="1200" dirty="0"/>
                        <a:t>Skiing</a:t>
                      </a:r>
                    </a:p>
                    <a:p>
                      <a:r>
                        <a:rPr lang="en-GB" sz="1200" dirty="0"/>
                        <a:t>Rearing</a:t>
                      </a:r>
                      <a:r>
                        <a:rPr lang="en-GB" sz="1200" baseline="0" dirty="0"/>
                        <a:t> livestock</a:t>
                      </a:r>
                    </a:p>
                    <a:p>
                      <a:r>
                        <a:rPr lang="en-GB" sz="1200" baseline="0" dirty="0"/>
                        <a:t>Climbing</a:t>
                      </a:r>
                    </a:p>
                    <a:p>
                      <a:r>
                        <a:rPr lang="en-GB" sz="1200" baseline="0" dirty="0"/>
                        <a:t>Walking</a:t>
                      </a:r>
                    </a:p>
                    <a:p>
                      <a:r>
                        <a:rPr lang="en-GB" sz="1200" baseline="0" dirty="0"/>
                        <a:t>Camping</a:t>
                      </a:r>
                    </a:p>
                    <a:p>
                      <a:r>
                        <a:rPr lang="en-GB" sz="1200" baseline="0" dirty="0"/>
                        <a:t>Growing Trees</a:t>
                      </a:r>
                    </a:p>
                    <a:p>
                      <a:r>
                        <a:rPr lang="en-GB" sz="1200" baseline="0" dirty="0"/>
                        <a:t>Cycling</a:t>
                      </a:r>
                    </a:p>
                    <a:p>
                      <a:r>
                        <a:rPr lang="en-GB" sz="1200" baseline="0" dirty="0"/>
                        <a:t>Generating electricity</a:t>
                      </a:r>
                    </a:p>
                    <a:p>
                      <a:r>
                        <a:rPr lang="en-GB" sz="1200" baseline="0" dirty="0"/>
                        <a:t>Storing water</a:t>
                      </a:r>
                    </a:p>
                    <a:p>
                      <a:r>
                        <a:rPr lang="en-GB" sz="1200" baseline="0" dirty="0"/>
                        <a:t>Building houses</a:t>
                      </a:r>
                    </a:p>
                    <a:p>
                      <a:r>
                        <a:rPr lang="en-GB" sz="1200" baseline="0" dirty="0"/>
                        <a:t>Gliding</a:t>
                      </a:r>
                      <a:endParaRPr lang="en-GB" sz="1200" dirty="0"/>
                    </a:p>
                  </a:txBody>
                  <a:tcPr marL="144000" marR="108000"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Growing crops</a:t>
                      </a:r>
                    </a:p>
                  </a:txBody>
                  <a:tcPr marL="144000" marR="108000"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108000"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69622" y="2668876"/>
            <a:ext cx="2918727" cy="1006136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Did any of the answers surprise you?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9622" y="2668875"/>
            <a:ext cx="2918727" cy="1332673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think of any other activities people might do in the hills or mountains?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96" y="3310118"/>
            <a:ext cx="3547882" cy="35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Mountain Rescue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r="22925"/>
          <a:stretch/>
        </p:blipFill>
        <p:spPr>
          <a:xfrm>
            <a:off x="4839419" y="1571351"/>
            <a:ext cx="3548931" cy="4521474"/>
          </a:xfrm>
          <a:prstGeom prst="rect">
            <a:avLst/>
          </a:prstGeom>
        </p:spPr>
      </p:pic>
      <p:pic>
        <p:nvPicPr>
          <p:cNvPr id="23" name="Individual Wo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47929" y="2538718"/>
            <a:ext cx="4193723" cy="495108"/>
            <a:chOff x="881616" y="1664084"/>
            <a:chExt cx="4193723" cy="495108"/>
          </a:xfrm>
        </p:grpSpPr>
        <p:sp>
          <p:nvSpPr>
            <p:cNvPr id="27" name="Rectangle 26"/>
            <p:cNvSpPr/>
            <p:nvPr/>
          </p:nvSpPr>
          <p:spPr>
            <a:xfrm>
              <a:off x="1233825" y="1664084"/>
              <a:ext cx="3841514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Who are these people?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7929" y="3193671"/>
            <a:ext cx="4193723" cy="495108"/>
            <a:chOff x="881616" y="1664084"/>
            <a:chExt cx="4193723" cy="495108"/>
          </a:xfrm>
        </p:grpSpPr>
        <p:sp>
          <p:nvSpPr>
            <p:cNvPr id="31" name="Rectangle 30"/>
            <p:cNvSpPr/>
            <p:nvPr/>
          </p:nvSpPr>
          <p:spPr>
            <a:xfrm>
              <a:off x="1233825" y="1664084"/>
              <a:ext cx="3841514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are they doing?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47929" y="3848623"/>
            <a:ext cx="4193723" cy="772107"/>
            <a:chOff x="881616" y="1525585"/>
            <a:chExt cx="4193723" cy="772107"/>
          </a:xfrm>
        </p:grpSpPr>
        <p:sp>
          <p:nvSpPr>
            <p:cNvPr id="34" name="Rectangle 33"/>
            <p:cNvSpPr/>
            <p:nvPr/>
          </p:nvSpPr>
          <p:spPr>
            <a:xfrm>
              <a:off x="1233825" y="1525585"/>
              <a:ext cx="3841514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Why do you think their job might be dangerous?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5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BEDED276-412B-40EF-80C4-B9EA05171835}" vid="{91507CC3-387E-4930-BC11-8BF75DBA2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559</TotalTime>
  <Words>461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Linda Copley</cp:lastModifiedBy>
  <cp:revision>15</cp:revision>
  <dcterms:created xsi:type="dcterms:W3CDTF">2019-05-27T08:42:32Z</dcterms:created>
  <dcterms:modified xsi:type="dcterms:W3CDTF">2020-06-26T12:38:33Z</dcterms:modified>
</cp:coreProperties>
</file>