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"/>
  </p:notesMasterIdLst>
  <p:handoutMasterIdLst>
    <p:handoutMasterId r:id="rId7"/>
  </p:handoutMasterIdLst>
  <p:sldIdLst>
    <p:sldId id="274" r:id="rId2"/>
    <p:sldId id="263" r:id="rId3"/>
    <p:sldId id="264" r:id="rId4"/>
    <p:sldId id="312" r:id="rId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Twinkl" panose="020B0604020202020204" charset="0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3A2"/>
    <a:srgbClr val="80C1EB"/>
    <a:srgbClr val="ACDDFC"/>
    <a:srgbClr val="4DB1E3"/>
    <a:srgbClr val="DE1E5A"/>
    <a:srgbClr val="50819E"/>
    <a:srgbClr val="4AA1D9"/>
    <a:srgbClr val="18A0DB"/>
    <a:srgbClr val="BC01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1254" y="60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identify ways that London changed over time.</a:t>
            </a:r>
          </a:p>
          <a:p>
            <a:r>
              <a:rPr lang="en-GB" dirty="0"/>
              <a:t>I can explain the importance of the Prime Meridian to London’s history.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who first settled in London.</a:t>
            </a:r>
          </a:p>
          <a:p>
            <a:r>
              <a:rPr lang="en-GB" dirty="0">
                <a:latin typeface="Twinkl" pitchFamily="50" charset="0"/>
              </a:rPr>
              <a:t>I can describe some ways that London has changed since AD 43.</a:t>
            </a:r>
          </a:p>
          <a:p>
            <a:r>
              <a:rPr lang="en-GB" dirty="0">
                <a:latin typeface="Twinkl" pitchFamily="50" charset="0"/>
              </a:rPr>
              <a:t>I can explain why London has changed since AD 43.</a:t>
            </a:r>
          </a:p>
          <a:p>
            <a:r>
              <a:rPr lang="en-GB" dirty="0">
                <a:latin typeface="Twinkl" pitchFamily="50" charset="0"/>
              </a:rPr>
              <a:t>I can find London on world and UK maps.</a:t>
            </a:r>
          </a:p>
          <a:p>
            <a:r>
              <a:rPr lang="en-GB" dirty="0">
                <a:latin typeface="Twinkl" pitchFamily="50" charset="0"/>
              </a:rPr>
              <a:t>I can identify the location of the Prime Meridian.</a:t>
            </a:r>
          </a:p>
          <a:p>
            <a:r>
              <a:rPr lang="en-GB" dirty="0">
                <a:latin typeface="Twinkl" pitchFamily="50" charset="0"/>
              </a:rPr>
              <a:t>I can tell you why London was chosen to be the location of the Prime Meridian.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London?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6"/>
          <a:stretch/>
        </p:blipFill>
        <p:spPr bwMode="auto">
          <a:xfrm>
            <a:off x="1016000" y="1531125"/>
            <a:ext cx="7112000" cy="45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23501" r="21976" b="27992"/>
          <a:stretch/>
        </p:blipFill>
        <p:spPr bwMode="auto">
          <a:xfrm>
            <a:off x="1017588" y="1476000"/>
            <a:ext cx="7110412" cy="4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61379" r="1147" b="5492"/>
          <a:stretch/>
        </p:blipFill>
        <p:spPr bwMode="auto">
          <a:xfrm>
            <a:off x="1027113" y="1473961"/>
            <a:ext cx="7100887" cy="4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54" y="1454418"/>
            <a:ext cx="5488065" cy="45483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London?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1509713" y="2035175"/>
            <a:ext cx="766762" cy="5889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708150" y="5075339"/>
            <a:ext cx="1118940" cy="393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914435" y="2381250"/>
            <a:ext cx="618253" cy="14796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025006" y="3444172"/>
            <a:ext cx="2455294" cy="18691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29600" y="1814513"/>
            <a:ext cx="82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M25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93749" y="5228279"/>
            <a:ext cx="1000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Greater London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429500" y="5245100"/>
            <a:ext cx="998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City of London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480300" y="1828316"/>
            <a:ext cx="998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River Thames</a:t>
            </a:r>
          </a:p>
        </p:txBody>
      </p:sp>
    </p:spTree>
    <p:extLst>
      <p:ext uri="{BB962C8B-B14F-4D97-AF65-F5344CB8AC3E}">
        <p14:creationId xmlns:p14="http://schemas.microsoft.com/office/powerpoint/2010/main" val="31028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855</TotalTime>
  <Words>115</Words>
  <Application>Microsoft Office PowerPoint</Application>
  <PresentationFormat>On-screen Show (4:3)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Linda Copley</cp:lastModifiedBy>
  <cp:revision>25</cp:revision>
  <dcterms:created xsi:type="dcterms:W3CDTF">2019-05-27T08:42:32Z</dcterms:created>
  <dcterms:modified xsi:type="dcterms:W3CDTF">2020-07-03T13:46:29Z</dcterms:modified>
</cp:coreProperties>
</file>