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6"/>
  </p:notesMasterIdLst>
  <p:handoutMasterIdLst>
    <p:handoutMasterId r:id="rId7"/>
  </p:handoutMasterIdLst>
  <p:sldIdLst>
    <p:sldId id="315" r:id="rId2"/>
    <p:sldId id="316" r:id="rId3"/>
    <p:sldId id="317" r:id="rId4"/>
    <p:sldId id="319" r:id="rId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Twinkl" panose="020B0604020202020204" charset="0"/>
      <p:regular r:id="rId12"/>
      <p:bold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B3A2"/>
    <a:srgbClr val="80C1EB"/>
    <a:srgbClr val="ACDDFC"/>
    <a:srgbClr val="4DB1E3"/>
    <a:srgbClr val="DE1E5A"/>
    <a:srgbClr val="50819E"/>
    <a:srgbClr val="4AA1D9"/>
    <a:srgbClr val="18A0DB"/>
    <a:srgbClr val="BC010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44" d="100"/>
          <a:sy n="44" d="100"/>
        </p:scale>
        <p:origin x="1254" y="60"/>
      </p:cViewPr>
      <p:guideLst>
        <p:guide orient="horz" pos="2160"/>
        <p:guide pos="2880"/>
        <p:guide pos="363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font" Target="fonts/font5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33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759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77" r:id="rId5"/>
    <p:sldLayoutId id="2147483666" r:id="rId6"/>
    <p:sldLayoutId id="214748366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" t="23278" b="11681"/>
          <a:stretch/>
        </p:blipFill>
        <p:spPr>
          <a:xfrm>
            <a:off x="755650" y="1832672"/>
            <a:ext cx="7632700" cy="426015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64707" y="1902202"/>
            <a:ext cx="4210633" cy="1390956"/>
          </a:xfrm>
          <a:prstGeom prst="rect">
            <a:avLst/>
          </a:prstGeom>
          <a:solidFill>
            <a:schemeClr val="bg1"/>
          </a:solidFill>
          <a:ln w="19050"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London was still quite small, but the River Thames provided an important trading link with Russia and the newly-discovered America.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How Did London Change?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116055" y="1410588"/>
            <a:ext cx="69118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Between AD 1485 and AD 1603, the Tudors ruled England.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4" b="23261"/>
          <a:stretch/>
        </p:blipFill>
        <p:spPr>
          <a:xfrm>
            <a:off x="4686001" y="1595254"/>
            <a:ext cx="4457999" cy="526274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64707" y="3350308"/>
            <a:ext cx="4210633" cy="434975"/>
          </a:xfrm>
          <a:prstGeom prst="rect">
            <a:avLst/>
          </a:prstGeom>
          <a:solidFill>
            <a:schemeClr val="bg1"/>
          </a:solidFill>
          <a:ln w="19050"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Many trading companies developed.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64707" y="3842433"/>
            <a:ext cx="4210633" cy="1080286"/>
          </a:xfrm>
          <a:prstGeom prst="rect">
            <a:avLst/>
          </a:prstGeom>
          <a:solidFill>
            <a:schemeClr val="bg1"/>
          </a:solidFill>
          <a:ln w="19050"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Immigrants from other parts of the UK and around the world increased the population to 225 000.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64707" y="4979869"/>
            <a:ext cx="4210633" cy="1079400"/>
          </a:xfrm>
          <a:prstGeom prst="rect">
            <a:avLst/>
          </a:prstGeom>
          <a:solidFill>
            <a:schemeClr val="bg1"/>
          </a:solidFill>
          <a:ln w="19050"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Some of Queen Elizabeth I’s courtiers built country villas in the surrounding countryside of Essex and Surrey.</a:t>
            </a:r>
          </a:p>
        </p:txBody>
      </p:sp>
    </p:spTree>
    <p:extLst>
      <p:ext uri="{BB962C8B-B14F-4D97-AF65-F5344CB8AC3E}">
        <p14:creationId xmlns:p14="http://schemas.microsoft.com/office/powerpoint/2010/main" val="14974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How Did London Change?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864386" y="3146505"/>
            <a:ext cx="2432488" cy="1534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In the Great Fire of London, over 60% of the city was destroyed (shown in white on the map).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329975" y="1490633"/>
            <a:ext cx="6484049" cy="495108"/>
            <a:chOff x="881616" y="1664084"/>
            <a:chExt cx="6484049" cy="495108"/>
          </a:xfrm>
        </p:grpSpPr>
        <p:sp>
          <p:nvSpPr>
            <p:cNvPr id="23" name="Rectangle 22"/>
            <p:cNvSpPr/>
            <p:nvPr/>
          </p:nvSpPr>
          <p:spPr>
            <a:xfrm>
              <a:off x="1233825" y="1664084"/>
              <a:ext cx="6131840" cy="495108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Can you remember what happened in London in AD 1666?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881616" y="170548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268" y="2122044"/>
            <a:ext cx="4926081" cy="391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779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How Did London Change?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1116055" y="1410588"/>
            <a:ext cx="6911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New houses were built to the west, close to The Royal Family’s new residence at St James’s Palace.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0" b="11501"/>
          <a:stretch/>
        </p:blipFill>
        <p:spPr>
          <a:xfrm>
            <a:off x="755650" y="2130804"/>
            <a:ext cx="7632699" cy="39620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462C31-2A71-4A40-9D69-9337A41D8B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99153" y="2997367"/>
            <a:ext cx="2828789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10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5650" y="1879134"/>
            <a:ext cx="4546192" cy="84728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How Did London Change?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1082499" y="1979612"/>
            <a:ext cx="3623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AD 1708 saw the completion of St Paul’s Cathedral.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483" y="1667936"/>
            <a:ext cx="3778867" cy="442488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55649" y="2826900"/>
            <a:ext cx="3816350" cy="1173162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72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In AD1762, King George III bought Buckingham House to be his new Royal Residence. The population of London was now 1 million.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55649" y="4141816"/>
            <a:ext cx="3816350" cy="1000635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By the Victorian period, London was the capital of the British Empire.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55649" y="5240163"/>
            <a:ext cx="3816351" cy="852662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Trading and finance were becoming important industries.</a:t>
            </a:r>
          </a:p>
        </p:txBody>
      </p:sp>
    </p:spTree>
    <p:extLst>
      <p:ext uri="{BB962C8B-B14F-4D97-AF65-F5344CB8AC3E}">
        <p14:creationId xmlns:p14="http://schemas.microsoft.com/office/powerpoint/2010/main" val="2801844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Presentation Template" id="{BEDED276-412B-40EF-80C4-B9EA05171835}" vid="{91507CC3-387E-4930-BC11-8BF75DBA2A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PlanIt Presentation Template</Template>
  <TotalTime>855</TotalTime>
  <Words>207</Words>
  <Application>Microsoft Office PowerPoint</Application>
  <PresentationFormat>On-screen Show (4:3)</PresentationFormat>
  <Paragraphs>17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Twinkl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Leather</dc:creator>
  <cp:lastModifiedBy>Linda Copley</cp:lastModifiedBy>
  <cp:revision>27</cp:revision>
  <dcterms:created xsi:type="dcterms:W3CDTF">2019-05-27T08:42:32Z</dcterms:created>
  <dcterms:modified xsi:type="dcterms:W3CDTF">2020-07-03T13:57:13Z</dcterms:modified>
</cp:coreProperties>
</file>