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07EB4-7C69-4B1E-A054-D3EB0B323C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69BB39-526B-4D86-84C5-8D267D971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2E23F-B7E1-4132-B642-7E43402DC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3EB3-23CF-48F8-8F3D-A3DD1177609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9C2AAB-A07E-4644-9558-232ED07C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6F7C1-A1E3-4279-9BEF-2F4DB334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6239-C247-4569-A8CE-51A471501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833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08B56-93F6-40CA-B5D0-3D6681266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B883F6-F3A2-483E-8476-35F5EE11FB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761FA-DC05-4D32-9507-452B54EB5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3EB3-23CF-48F8-8F3D-A3DD1177609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3A67F-C22C-4681-BD85-872E38D3B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1179B-2541-4C58-94C3-A71B33F69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6239-C247-4569-A8CE-51A471501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633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F5805C-E0CD-4DCE-BF13-B56D575ACD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78AB52-C87B-48D2-A93D-AA798025D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739049-96FF-432E-94E6-F83A7186D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3EB3-23CF-48F8-8F3D-A3DD1177609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4BEB0-9FF4-4137-96F5-170F96D0A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18EEA5-1359-434C-8EA6-EAA5BA3F3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6239-C247-4569-A8CE-51A471501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456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710B8-E7B9-48BD-9986-54A19020F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F8653-23CF-475D-8980-13E671788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850EE-BC7E-4AC2-8EA5-30EE35293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3EB3-23CF-48F8-8F3D-A3DD1177609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58F8B-0A0F-4003-8B9A-6F09701B8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B7B2C-6891-4128-845A-7A792A2E4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6239-C247-4569-A8CE-51A471501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999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92399-659B-4429-B596-DB642792D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23883E-7306-4A5E-974D-3C742C55C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BC8D4E-7187-4411-B647-904B750BB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3EB3-23CF-48F8-8F3D-A3DD1177609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FFFC58-8406-4555-8F96-ED005E137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6869B-DF1A-4B6B-8890-37EBD5CE6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6239-C247-4569-A8CE-51A471501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710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BA992-2300-44BB-94E9-E6253F492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7E1C9-14F7-46F1-8361-2CF606E58F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914DE4-C84D-4F23-B36E-BC849197E7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29F8CE-97BB-4BA8-8FD3-3FD393259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3EB3-23CF-48F8-8F3D-A3DD1177609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CD7492-1813-49EE-9AA8-AA2EF3409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F41DEE-2E3F-4CB0-A289-EBB07A17A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6239-C247-4569-A8CE-51A471501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817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47117-FADE-4017-81E7-201CAC423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4B90C0-D481-4B14-BE21-F7E3EE3644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494B1-501E-4CC7-83F6-811307AE86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40BC8B-D3CB-43A9-8B4A-E24B15FCB6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6FD167-E927-4720-B1F1-5CB1C8FC04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A18868-F4BF-4F01-9944-B93FDBEE1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3EB3-23CF-48F8-8F3D-A3DD1177609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EE38F4-715A-4F60-98C4-7AB45AFF7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18E516-E9FC-483C-BF64-D8EEB96F9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6239-C247-4569-A8CE-51A471501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741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B571E-42C0-4E82-A0C6-409460F53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7ED69A-E943-48F7-B6FA-5AA844C95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3EB3-23CF-48F8-8F3D-A3DD1177609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318366-CC07-4D8A-A5D6-249D2A8D2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895859-5ED3-4DC0-9B31-465F3826D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6239-C247-4569-A8CE-51A471501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525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4B3677-3E97-48DA-B239-8BE51C98A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3EB3-23CF-48F8-8F3D-A3DD1177609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190F5B-1B88-4658-84FE-506901D67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7EBF21-0F07-4D4C-B28C-F8608822E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6239-C247-4569-A8CE-51A471501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9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81363-E996-4759-A376-6792BA22F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7B037-F3E5-4C8A-B9A4-A4EFB3F26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359B41-A977-4DEF-815B-9D40CB9100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CF3BE4-9CAE-4C8F-926D-02FB14E14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3EB3-23CF-48F8-8F3D-A3DD1177609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1AC9E6-C0ED-4A36-A30A-9067BAEA9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3C3837-2CB2-41D9-8D5F-6522FF876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6239-C247-4569-A8CE-51A471501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41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D0CD3-7A72-41FD-A117-E1761ADD6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490BC6-5320-4DA9-9D41-BA70A80D51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3AF12-0192-4522-A76B-C9FB6986A2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7E3AA8-84C5-4B42-902B-CDFFDF8E6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3EB3-23CF-48F8-8F3D-A3DD1177609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227447-031F-4D2C-A577-E1C01BEBB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CAA9DF-8961-4BB7-BCA7-7822E6A1A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6239-C247-4569-A8CE-51A471501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830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C88230-0C2A-4267-BB74-221766835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48685E-D09E-412E-8F13-1A0FA8D6D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F5465-62DD-4F30-8259-F0E655485D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E3EB3-23CF-48F8-8F3D-A3DD1177609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E1939-83DC-4F7B-B0E6-6E301EC6B3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F0F894-DB13-4E5E-83DB-018586A7B0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66239-C247-4569-A8CE-51A471501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922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cbbc/findoutmore/help-me-out-sleep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2C03220-24CA-4FC7-BE1F-08E957A073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Heartsmart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E73218-CE3B-4B59-B10A-57AA08C6A1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LI: to understand the need to sleep well</a:t>
            </a:r>
          </a:p>
        </p:txBody>
      </p:sp>
    </p:spTree>
    <p:extLst>
      <p:ext uri="{BB962C8B-B14F-4D97-AF65-F5344CB8AC3E}">
        <p14:creationId xmlns:p14="http://schemas.microsoft.com/office/powerpoint/2010/main" val="3314479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FB61A-EDD0-4805-B9D7-EB2745906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sz="3100" b="1" dirty="0">
                <a:hlinkClick r:id="rId2"/>
              </a:rPr>
              <a:t>Watch the clip: </a:t>
            </a:r>
            <a:br>
              <a:rPr lang="en-GB" sz="3100" dirty="0">
                <a:hlinkClick r:id="rId2"/>
              </a:rPr>
            </a:br>
            <a:r>
              <a:rPr lang="en-GB" sz="3100" dirty="0">
                <a:hlinkClick r:id="rId2"/>
              </a:rPr>
              <a:t>https://www.bbc.co.uk/cbbc/findoutmore/help-me-out-sleep</a:t>
            </a:r>
            <a:br>
              <a:rPr lang="en-GB" sz="3100" dirty="0"/>
            </a:br>
            <a:r>
              <a:rPr lang="en-GB" sz="3100" dirty="0"/>
              <a:t>Discuss and answer the following questions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9A326-B6E1-4AB2-A6F2-5193B6EB6EF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Question:</a:t>
            </a: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Why is sleep important?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Answer:</a:t>
            </a:r>
          </a:p>
          <a:p>
            <a:pPr marL="0" indent="0">
              <a:buNone/>
            </a:pPr>
            <a:r>
              <a:rPr lang="en-GB" dirty="0">
                <a:solidFill>
                  <a:srgbClr val="00B050"/>
                </a:solidFill>
              </a:rPr>
              <a:t>It helps us to: focus and concentrate, learn better, lowers stress and anxiety, aids memory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D5843F-D6FB-4CB6-AD15-40B1772031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Question:</a:t>
            </a: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How much sleep do you think a child should get each night?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Answer:</a:t>
            </a:r>
          </a:p>
          <a:p>
            <a:pPr marL="0" indent="0">
              <a:buNone/>
            </a:pPr>
            <a:r>
              <a:rPr lang="en-GB" dirty="0">
                <a:solidFill>
                  <a:srgbClr val="00B050"/>
                </a:solidFill>
              </a:rPr>
              <a:t>Between 9-11 hours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2609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CA06CD6-90CA-4C45-856C-6771339E1E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0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5FB37B-D0C8-42CB-B232-4DDF81B58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507"/>
            <a:ext cx="3494362" cy="4930986"/>
          </a:xfrm>
        </p:spPr>
        <p:txBody>
          <a:bodyPr>
            <a:normAutofit/>
          </a:bodyPr>
          <a:lstStyle/>
          <a:p>
            <a:pPr algn="r"/>
            <a:r>
              <a:rPr lang="en-GB">
                <a:solidFill>
                  <a:schemeClr val="accent1"/>
                </a:solidFill>
              </a:rPr>
              <a:t>Think about and discuss these questions: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021601D-2758-4B15-A31C-FDA184C51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84144-6CAC-4C2B-A70B-10B4D8145C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6030" y="963507"/>
            <a:ext cx="6250940" cy="2304627"/>
          </a:xfrm>
        </p:spPr>
        <p:txBody>
          <a:bodyPr anchor="b">
            <a:normAutofit fontScale="92500" lnSpcReduction="20000"/>
          </a:bodyPr>
          <a:lstStyle/>
          <a:p>
            <a:endParaRPr lang="en-GB" sz="2000" dirty="0"/>
          </a:p>
          <a:p>
            <a:r>
              <a:rPr lang="en-GB" dirty="0">
                <a:solidFill>
                  <a:srgbClr val="FF0000"/>
                </a:solidFill>
              </a:rPr>
              <a:t>What can you do before bed to help yourself sleep well?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• </a:t>
            </a:r>
            <a:r>
              <a:rPr lang="en-GB" dirty="0">
                <a:solidFill>
                  <a:srgbClr val="00B050"/>
                </a:solidFill>
              </a:rPr>
              <a:t>What might be some distractions that stop you from sleeping well? </a:t>
            </a:r>
          </a:p>
          <a:p>
            <a:pPr marL="0" indent="0">
              <a:buNone/>
            </a:pPr>
            <a:endParaRPr lang="en-GB" sz="20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A258AE-151F-46AD-8065-779E3EE9E0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76030" y="3589866"/>
            <a:ext cx="6250940" cy="2304628"/>
          </a:xfrm>
        </p:spPr>
        <p:txBody>
          <a:bodyPr>
            <a:normAutofit fontScale="92500" lnSpcReduction="20000"/>
          </a:bodyPr>
          <a:lstStyle/>
          <a:p>
            <a:endParaRPr lang="en-GB" sz="2000" dirty="0"/>
          </a:p>
          <a:p>
            <a:r>
              <a:rPr lang="en-GB" sz="3000" dirty="0">
                <a:solidFill>
                  <a:schemeClr val="accent2"/>
                </a:solidFill>
              </a:rPr>
              <a:t>How do you feel after a good night’s sleep? </a:t>
            </a:r>
          </a:p>
          <a:p>
            <a:endParaRPr lang="en-GB" sz="3000" dirty="0"/>
          </a:p>
          <a:p>
            <a:pPr marL="0" indent="0">
              <a:buNone/>
            </a:pPr>
            <a:r>
              <a:rPr lang="en-GB" sz="3000" dirty="0"/>
              <a:t>• </a:t>
            </a:r>
            <a:r>
              <a:rPr lang="en-GB" sz="3000" dirty="0">
                <a:solidFill>
                  <a:srgbClr val="0070C0"/>
                </a:solidFill>
              </a:rPr>
              <a:t>How do you feel after a bad night’s sleep?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91880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5739D-FE0A-4005-9A3D-1789D6B1F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100"/>
              <a:t>Sleep is very important for our mind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23C2C-E5D1-4886-8716-DC9E755CEE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79018"/>
            <a:ext cx="5314543" cy="337592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Sleep helps us to do lots of things including:</a:t>
            </a:r>
          </a:p>
          <a:p>
            <a:r>
              <a:rPr lang="en-US" b="1" dirty="0"/>
              <a:t>Processing our day</a:t>
            </a:r>
          </a:p>
          <a:p>
            <a:r>
              <a:rPr lang="en-US" b="1" dirty="0"/>
              <a:t>Repairing our body from injury</a:t>
            </a:r>
          </a:p>
          <a:p>
            <a:r>
              <a:rPr lang="en-US" b="1" dirty="0"/>
              <a:t>Making new connections in learning</a:t>
            </a:r>
          </a:p>
          <a:p>
            <a:r>
              <a:rPr lang="en-US" b="1" dirty="0"/>
              <a:t>Improving our memory</a:t>
            </a:r>
          </a:p>
          <a:p>
            <a:r>
              <a:rPr lang="en-US" b="1" dirty="0"/>
              <a:t>Making us more alert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C8369AC-31A9-4F06-B926-8C17799CC9F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r="3766" b="-2"/>
          <a:stretch/>
        </p:blipFill>
        <p:spPr>
          <a:xfrm>
            <a:off x="6750141" y="-2"/>
            <a:ext cx="5441859" cy="5654940"/>
          </a:xfrm>
          <a:custGeom>
            <a:avLst/>
            <a:gdLst/>
            <a:ahLst/>
            <a:cxnLst/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1173957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176</Words>
  <Application>Microsoft Office PowerPoint</Application>
  <PresentationFormat>Widescreen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Heartsmart</vt:lpstr>
      <vt:lpstr>Watch the clip:  https://www.bbc.co.uk/cbbc/findoutmore/help-me-out-sleep Discuss and answer the following questions </vt:lpstr>
      <vt:lpstr>Think about and discuss these questions:</vt:lpstr>
      <vt:lpstr>Sleep is very important for our mind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Heartsmart</dc:title>
  <dc:creator>L Copley</dc:creator>
  <cp:lastModifiedBy>L Copley</cp:lastModifiedBy>
  <cp:revision>1</cp:revision>
  <dcterms:created xsi:type="dcterms:W3CDTF">2021-01-27T09:04:16Z</dcterms:created>
  <dcterms:modified xsi:type="dcterms:W3CDTF">2021-01-27T09:06:47Z</dcterms:modified>
</cp:coreProperties>
</file>