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2"/>
  </p:handoutMasterIdLst>
  <p:sldIdLst>
    <p:sldId id="258" r:id="rId2"/>
    <p:sldId id="263" r:id="rId3"/>
    <p:sldId id="264" r:id="rId4"/>
    <p:sldId id="266" r:id="rId5"/>
    <p:sldId id="267" r:id="rId6"/>
    <p:sldId id="268" r:id="rId7"/>
    <p:sldId id="269" r:id="rId8"/>
    <p:sldId id="270" r:id="rId9"/>
    <p:sldId id="271" r:id="rId10"/>
    <p:sldId id="272" r:id="rId11"/>
  </p:sldIdLst>
  <p:sldSz cx="9144000" cy="6858000" type="screen4x3"/>
  <p:notesSz cx="6858000" cy="9144000"/>
  <p:embeddedFontLst>
    <p:embeddedFont>
      <p:font typeface="BPreplay" panose="020005030000000200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Sassoon Infant Md" panose="02000603050000020003" charset="0"/>
      <p:regular r:id="rId21"/>
    </p:embeddedFont>
    <p:embeddedFont>
      <p:font typeface="Sassoon Infant Rg" panose="02000503030000020003"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082"/>
    <a:srgbClr val="A21770"/>
    <a:srgbClr val="FEFBDA"/>
    <a:srgbClr val="FFFFE1"/>
    <a:srgbClr val="FDFDFD"/>
    <a:srgbClr val="AD8CC0"/>
    <a:srgbClr val="990167"/>
    <a:srgbClr val="2898A8"/>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6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197" y="592865"/>
            <a:ext cx="8220075" cy="758141"/>
          </a:xfrm>
        </p:spPr>
        <p:txBody>
          <a:bodyPr>
            <a:noAutofit/>
          </a:bodyPr>
          <a:lstStyle/>
          <a:p>
            <a:r>
              <a:rPr lang="en-GB" dirty="0"/>
              <a:t>The End of an Era</a:t>
            </a:r>
          </a:p>
        </p:txBody>
      </p:sp>
      <p:sp>
        <p:nvSpPr>
          <p:cNvPr id="7" name="Content Placeholder 6"/>
          <p:cNvSpPr>
            <a:spLocks noGrp="1"/>
          </p:cNvSpPr>
          <p:nvPr>
            <p:ph idx="1"/>
          </p:nvPr>
        </p:nvSpPr>
        <p:spPr>
          <a:xfrm>
            <a:off x="503237" y="1536228"/>
            <a:ext cx="5370342" cy="4242683"/>
          </a:xfrm>
        </p:spPr>
        <p:txBody>
          <a:bodyPr>
            <a:noAutofit/>
          </a:bodyPr>
          <a:lstStyle/>
          <a:p>
            <a:pPr marL="0" indent="0">
              <a:buNone/>
            </a:pPr>
            <a:r>
              <a:rPr lang="en-GB" dirty="0"/>
              <a:t>Although Edgar </a:t>
            </a:r>
            <a:r>
              <a:rPr lang="en-GB" dirty="0" err="1"/>
              <a:t>Aethling</a:t>
            </a:r>
            <a:r>
              <a:rPr lang="en-GB" dirty="0"/>
              <a:t> did briefly rule as king for a few months, William of Normandy was crowned the new king of England on 25</a:t>
            </a:r>
            <a:r>
              <a:rPr lang="en-GB" baseline="30000" dirty="0"/>
              <a:t>th</a:t>
            </a:r>
            <a:r>
              <a:rPr lang="en-GB" dirty="0"/>
              <a:t> December 1066AD. The Viking age in Britain and Anglo-Saxon rule came to an end.</a:t>
            </a:r>
          </a:p>
          <a:p>
            <a:pPr marL="0" indent="0">
              <a:buNone/>
            </a:pPr>
            <a:r>
              <a:rPr lang="en-GB" dirty="0"/>
              <a:t>In time, William became known as William the Conqueror.</a:t>
            </a:r>
          </a:p>
          <a:p>
            <a:pPr marL="0" indent="0">
              <a:buNone/>
            </a:pPr>
            <a:r>
              <a:rPr lang="en-GB" dirty="0"/>
              <a:t>The Normans would now go on to rule in Britain for over 80 years.</a:t>
            </a:r>
          </a:p>
          <a:p>
            <a:pPr marL="0" indent="0">
              <a:buNone/>
            </a:pPr>
            <a:r>
              <a:rPr lang="en-GB" b="1" dirty="0"/>
              <a:t>Why do you think William became known as ‘William the Conqueror’?</a:t>
            </a:r>
          </a:p>
          <a:p>
            <a:pPr marL="0" indent="0">
              <a:buNone/>
            </a:pPr>
            <a:r>
              <a:rPr lang="en-GB" b="1" dirty="0"/>
              <a:t>Who would think this is a good title to earn and who would think it was a bad one?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803" y="1339657"/>
            <a:ext cx="2674326" cy="4753168"/>
          </a:xfrm>
          <a:prstGeom prst="rect">
            <a:avLst/>
          </a:prstGeom>
        </p:spPr>
      </p:pic>
    </p:spTree>
    <p:extLst>
      <p:ext uri="{BB962C8B-B14F-4D97-AF65-F5344CB8AC3E}">
        <p14:creationId xmlns:p14="http://schemas.microsoft.com/office/powerpoint/2010/main" val="108422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t>I can explain how the last Anglo-Saxon kings shaped Britain.</a:t>
            </a:r>
          </a:p>
        </p:txBody>
      </p:sp>
      <p:sp>
        <p:nvSpPr>
          <p:cNvPr id="20" name="Content Placeholder 15"/>
          <p:cNvSpPr txBox="1">
            <a:spLocks/>
          </p:cNvSpPr>
          <p:nvPr/>
        </p:nvSpPr>
        <p:spPr>
          <a:xfrm>
            <a:off x="628650" y="3466803"/>
            <a:ext cx="7886700" cy="2489154"/>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can identify and order Anglo-Saxon kings on a timeline.</a:t>
            </a:r>
          </a:p>
          <a:p>
            <a:r>
              <a:rPr lang="en-GB" dirty="0"/>
              <a:t>I can explain key aspects of the reign of the last Anglo-Saxon kings.</a:t>
            </a:r>
          </a:p>
          <a:p>
            <a:r>
              <a:rPr lang="en-GB" dirty="0"/>
              <a:t>I can distinguish between historically accurate and inaccurate events.</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7" y="592865"/>
            <a:ext cx="8220075" cy="758141"/>
          </a:xfrm>
        </p:spPr>
        <p:txBody>
          <a:bodyPr>
            <a:noAutofit/>
          </a:bodyPr>
          <a:lstStyle/>
          <a:p>
            <a:r>
              <a:rPr lang="en-GB" dirty="0"/>
              <a:t>Recap</a:t>
            </a:r>
          </a:p>
        </p:txBody>
      </p:sp>
      <p:sp>
        <p:nvSpPr>
          <p:cNvPr id="7" name="Content Placeholder 6"/>
          <p:cNvSpPr>
            <a:spLocks noGrp="1"/>
          </p:cNvSpPr>
          <p:nvPr>
            <p:ph idx="1"/>
          </p:nvPr>
        </p:nvSpPr>
        <p:spPr>
          <a:xfrm>
            <a:off x="970302" y="971935"/>
            <a:ext cx="7193864" cy="4242683"/>
          </a:xfrm>
        </p:spPr>
        <p:txBody>
          <a:bodyPr>
            <a:noAutofit/>
          </a:bodyPr>
          <a:lstStyle/>
          <a:p>
            <a:pPr marL="0" indent="0" algn="ctr">
              <a:buNone/>
            </a:pPr>
            <a:r>
              <a:rPr lang="en-GB" dirty="0"/>
              <a:t>With the other children in your group, discuss what you think are the most important or memorable facts you have learnt about the history of the Vikings and the Anglo-Saxon kings who ruled in England during this period.</a:t>
            </a:r>
          </a:p>
          <a:p>
            <a:pPr marL="0" indent="0" algn="ctr">
              <a:buNone/>
            </a:pPr>
            <a:r>
              <a:rPr lang="en-GB" dirty="0"/>
              <a:t>Jot down the kings’ names and any facts you are able to recall.</a:t>
            </a:r>
          </a:p>
          <a:p>
            <a:pPr marL="0" indent="0" algn="ctr">
              <a:buNone/>
            </a:pPr>
            <a:r>
              <a:rPr lang="en-GB" dirty="0"/>
              <a:t>Be ready to give feedback to the rest of the class.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797" y="2983042"/>
            <a:ext cx="1884717" cy="31097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827" y="2974803"/>
            <a:ext cx="1192970" cy="31756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620499"/>
            <a:ext cx="2015602" cy="35299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56359" y="2388136"/>
            <a:ext cx="1891768" cy="3879385"/>
          </a:xfrm>
          <a:prstGeom prst="rect">
            <a:avLst/>
          </a:prstGeom>
        </p:spPr>
      </p:pic>
      <p:pic>
        <p:nvPicPr>
          <p:cNvPr id="8" name="Group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88" y="615600"/>
            <a:ext cx="864000" cy="86400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016075"/>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197" y="592865"/>
            <a:ext cx="8220075" cy="758141"/>
          </a:xfrm>
        </p:spPr>
        <p:txBody>
          <a:bodyPr>
            <a:noAutofit/>
          </a:bodyPr>
          <a:lstStyle/>
          <a:p>
            <a:r>
              <a:rPr lang="en-GB" dirty="0"/>
              <a:t>Edward the Confessor</a:t>
            </a:r>
          </a:p>
        </p:txBody>
      </p:sp>
      <p:sp>
        <p:nvSpPr>
          <p:cNvPr id="7" name="Content Placeholder 6"/>
          <p:cNvSpPr>
            <a:spLocks noGrp="1"/>
          </p:cNvSpPr>
          <p:nvPr>
            <p:ph idx="1"/>
          </p:nvPr>
        </p:nvSpPr>
        <p:spPr>
          <a:xfrm>
            <a:off x="593853" y="1536228"/>
            <a:ext cx="5551573" cy="4242683"/>
          </a:xfrm>
        </p:spPr>
        <p:txBody>
          <a:bodyPr>
            <a:noAutofit/>
          </a:bodyPr>
          <a:lstStyle/>
          <a:p>
            <a:pPr marL="0" indent="0">
              <a:buNone/>
            </a:pPr>
            <a:r>
              <a:rPr lang="en-GB" dirty="0"/>
              <a:t>In 1042AD, </a:t>
            </a:r>
            <a:r>
              <a:rPr lang="en-GB"/>
              <a:t>Edward the </a:t>
            </a:r>
            <a:r>
              <a:rPr lang="en-GB" dirty="0"/>
              <a:t>Confessor became king of England after he was invited to return to Britain from exile in Normandy. He ruled until his death in 1066AD.</a:t>
            </a:r>
          </a:p>
          <a:p>
            <a:pPr marL="0" indent="0">
              <a:buNone/>
            </a:pPr>
            <a:r>
              <a:rPr lang="en-GB" dirty="0"/>
              <a:t>Edward was the son of King Ethelred the Unready and his second wife Emma and the half brother of Hardicanute. He was known as ‘The Confessor’ because he led a very religious life and he was a kind and thoughtful king. Edward built Westminster Abbey.</a:t>
            </a:r>
          </a:p>
          <a:p>
            <a:pPr marL="0" indent="0">
              <a:buNone/>
            </a:pPr>
            <a:r>
              <a:rPr lang="en-GB" dirty="0"/>
              <a:t>Edward married a woman called Edith in 1045AD. She was the daughter of the Earl of Wessex, Godwin. Edward and Edith did not have any children.</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1312" y="1247775"/>
            <a:ext cx="29670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1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197" y="592865"/>
            <a:ext cx="8220075" cy="758141"/>
          </a:xfrm>
        </p:spPr>
        <p:txBody>
          <a:bodyPr>
            <a:noAutofit/>
          </a:bodyPr>
          <a:lstStyle/>
          <a:p>
            <a:r>
              <a:rPr lang="en-GB" dirty="0"/>
              <a:t>Godwin of Wessex</a:t>
            </a:r>
          </a:p>
        </p:txBody>
      </p:sp>
      <p:sp>
        <p:nvSpPr>
          <p:cNvPr id="7" name="Content Placeholder 6"/>
          <p:cNvSpPr>
            <a:spLocks noGrp="1"/>
          </p:cNvSpPr>
          <p:nvPr>
            <p:ph idx="1"/>
          </p:nvPr>
        </p:nvSpPr>
        <p:spPr>
          <a:xfrm>
            <a:off x="585615" y="1330086"/>
            <a:ext cx="5222061" cy="4242683"/>
          </a:xfrm>
        </p:spPr>
        <p:txBody>
          <a:bodyPr>
            <a:noAutofit/>
          </a:bodyPr>
          <a:lstStyle/>
          <a:p>
            <a:pPr marL="0" indent="0">
              <a:buNone/>
            </a:pPr>
            <a:r>
              <a:rPr lang="en-GB" dirty="0"/>
              <a:t>Edward the Confessor had strong links with Normandy. He had grown up there and had the support of William, the Duke of Normandy.</a:t>
            </a:r>
          </a:p>
          <a:p>
            <a:pPr marL="0" indent="0">
              <a:buNone/>
            </a:pPr>
            <a:r>
              <a:rPr lang="en-GB" dirty="0"/>
              <a:t>Some people in Britain did not like this close relationship. Between 1050 and 1052AD Godwin, Earl of Wessex’s army tried to push Edward off the throne, but Edward’s army defeated Godwin and Edward sent him out of the country.</a:t>
            </a:r>
          </a:p>
          <a:p>
            <a:pPr marL="0" indent="0">
              <a:buNone/>
            </a:pPr>
            <a:r>
              <a:rPr lang="en-GB" dirty="0"/>
              <a:t>However, Edward did form a good relationship with Godwin’s son, Harold, who became king for a short time after Edward’s death.</a:t>
            </a:r>
          </a:p>
          <a:p>
            <a:pPr marL="0" indent="0">
              <a:buNone/>
            </a:pPr>
            <a:r>
              <a:rPr lang="en-GB" b="1" dirty="0"/>
              <a:t>How do you think Edward might have felt about returning to England to become king?</a:t>
            </a:r>
          </a:p>
          <a:p>
            <a:pPr marL="0" indent="0">
              <a:buNone/>
            </a:pPr>
            <a:r>
              <a:rPr lang="en-GB" b="1" dirty="0"/>
              <a:t>Can you think of 3 positive and 3 negative reasons?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094" y="1351006"/>
            <a:ext cx="2314675" cy="4769773"/>
          </a:xfrm>
          <a:prstGeom prst="rect">
            <a:avLst/>
          </a:prstGeom>
        </p:spPr>
      </p:pic>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9968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197" y="592865"/>
            <a:ext cx="8220075" cy="758141"/>
          </a:xfrm>
        </p:spPr>
        <p:txBody>
          <a:bodyPr>
            <a:noAutofit/>
          </a:bodyPr>
          <a:lstStyle/>
          <a:p>
            <a:r>
              <a:rPr lang="en-GB" dirty="0"/>
              <a:t>Harold II</a:t>
            </a:r>
          </a:p>
        </p:txBody>
      </p:sp>
      <p:sp>
        <p:nvSpPr>
          <p:cNvPr id="7" name="Content Placeholder 6"/>
          <p:cNvSpPr>
            <a:spLocks noGrp="1"/>
          </p:cNvSpPr>
          <p:nvPr>
            <p:ph idx="1"/>
          </p:nvPr>
        </p:nvSpPr>
        <p:spPr>
          <a:xfrm>
            <a:off x="610328" y="1446944"/>
            <a:ext cx="4872683" cy="4242683"/>
          </a:xfrm>
        </p:spPr>
        <p:txBody>
          <a:bodyPr>
            <a:noAutofit/>
          </a:bodyPr>
          <a:lstStyle/>
          <a:p>
            <a:pPr marL="0" indent="0">
              <a:buNone/>
            </a:pPr>
            <a:r>
              <a:rPr lang="en-GB" dirty="0"/>
              <a:t>Edward the Confessor died in 1066AD and Harold became king. He was a strong leader and he fought hard to keep the throne.</a:t>
            </a:r>
          </a:p>
          <a:p>
            <a:pPr marL="0" indent="0">
              <a:buNone/>
            </a:pPr>
            <a:r>
              <a:rPr lang="en-GB" dirty="0">
                <a:latin typeface="+mn-lt"/>
              </a:rPr>
              <a:t>In</a:t>
            </a:r>
            <a:r>
              <a:rPr lang="en-GB" dirty="0"/>
              <a:t> 1066, Harold’s army marches up to Yorkshire to stop Harald of Norway and his huge army from invading. Harold’s men killed Harald and thousands of his Norwegian soldiers in the Battle of Stamford Bridge.</a:t>
            </a:r>
          </a:p>
          <a:p>
            <a:pPr marL="0" indent="0">
              <a:buNone/>
            </a:pPr>
            <a:r>
              <a:rPr lang="en-GB" dirty="0"/>
              <a:t>However, only weeks later, Harold had to fight again! William, the Duke of Normandy, thought he should be king of England and so he and his army came to battle against Harold. Harold and his troops marched down from Stamford Bridge to face the Normans in the Battle of Hastings.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0102" y="688803"/>
            <a:ext cx="2635251" cy="5404022"/>
          </a:xfrm>
          <a:prstGeom prst="rect">
            <a:avLst/>
          </a:prstGeom>
        </p:spPr>
      </p:pic>
    </p:spTree>
    <p:extLst>
      <p:ext uri="{BB962C8B-B14F-4D97-AF65-F5344CB8AC3E}">
        <p14:creationId xmlns:p14="http://schemas.microsoft.com/office/powerpoint/2010/main" val="360083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197" y="592865"/>
            <a:ext cx="8220075" cy="758141"/>
          </a:xfrm>
        </p:spPr>
        <p:txBody>
          <a:bodyPr>
            <a:noAutofit/>
          </a:bodyPr>
          <a:lstStyle/>
          <a:p>
            <a:r>
              <a:rPr lang="en-GB" dirty="0"/>
              <a:t>The Battle of Hastings</a:t>
            </a:r>
          </a:p>
        </p:txBody>
      </p:sp>
      <p:sp>
        <p:nvSpPr>
          <p:cNvPr id="7" name="Content Placeholder 6"/>
          <p:cNvSpPr>
            <a:spLocks noGrp="1"/>
          </p:cNvSpPr>
          <p:nvPr>
            <p:ph idx="1"/>
          </p:nvPr>
        </p:nvSpPr>
        <p:spPr>
          <a:xfrm>
            <a:off x="610159" y="1351006"/>
            <a:ext cx="4250900" cy="4242683"/>
          </a:xfrm>
        </p:spPr>
        <p:txBody>
          <a:bodyPr>
            <a:noAutofit/>
          </a:bodyPr>
          <a:lstStyle/>
          <a:p>
            <a:pPr marL="0" indent="0">
              <a:buNone/>
            </a:pPr>
            <a:r>
              <a:rPr lang="en-GB" sz="1600" dirty="0"/>
              <a:t>The Battle of Hastings is known as a significant historical event which shaped the future of Britain. King Harold and his army fought against King William of Normandy in the battle which took place on 14</a:t>
            </a:r>
            <a:r>
              <a:rPr lang="en-GB" sz="1600" baseline="30000" dirty="0"/>
              <a:t>th</a:t>
            </a:r>
            <a:r>
              <a:rPr lang="en-GB" sz="1600" dirty="0"/>
              <a:t> October 1066.</a:t>
            </a:r>
          </a:p>
          <a:p>
            <a:pPr marL="0" indent="0">
              <a:buNone/>
            </a:pPr>
            <a:r>
              <a:rPr lang="en-GB" sz="1600" dirty="0"/>
              <a:t>The battle took place in a place called Battle in East Sussex, about 7 miles away from Hastings and lasted from dawn until dusk. It ended when Harold was shot through the eye with an arrow. His troops retreated and William and his soldiers were victorious.</a:t>
            </a:r>
          </a:p>
          <a:p>
            <a:pPr marL="0" indent="0">
              <a:buNone/>
            </a:pPr>
            <a:r>
              <a:rPr lang="en-GB" sz="1600" b="1" dirty="0"/>
              <a:t>What do you think it would have been like to be a soldier fighting in the Battle of Hastings?</a:t>
            </a:r>
          </a:p>
          <a:p>
            <a:pPr marL="0" indent="0">
              <a:buNone/>
            </a:pPr>
            <a:r>
              <a:rPr lang="en-GB" sz="1600" b="1" dirty="0"/>
              <a:t>Why do you think Harold’s troops retreated when he was killed?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5385"/>
          <a:stretch/>
        </p:blipFill>
        <p:spPr>
          <a:xfrm>
            <a:off x="4861059" y="1372089"/>
            <a:ext cx="3527291" cy="4720736"/>
          </a:xfrm>
          <a:prstGeom prst="rect">
            <a:avLst/>
          </a:prstGeom>
          <a:ln w="38100">
            <a:solidFill>
              <a:srgbClr val="C1E082"/>
            </a:solidFill>
          </a:ln>
        </p:spPr>
      </p:pic>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09038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925" y="655010"/>
            <a:ext cx="8220075" cy="758141"/>
          </a:xfrm>
        </p:spPr>
        <p:txBody>
          <a:bodyPr>
            <a:noAutofit/>
          </a:bodyPr>
          <a:lstStyle/>
          <a:p>
            <a:r>
              <a:rPr lang="en-GB" dirty="0"/>
              <a:t>Kingly Facts: True or False?</a:t>
            </a:r>
          </a:p>
        </p:txBody>
      </p:sp>
      <p:sp>
        <p:nvSpPr>
          <p:cNvPr id="7" name="Content Placeholder 6"/>
          <p:cNvSpPr>
            <a:spLocks noGrp="1"/>
          </p:cNvSpPr>
          <p:nvPr>
            <p:ph idx="1"/>
          </p:nvPr>
        </p:nvSpPr>
        <p:spPr>
          <a:xfrm>
            <a:off x="671536" y="1093708"/>
            <a:ext cx="7632701" cy="1211796"/>
          </a:xfrm>
        </p:spPr>
        <p:txBody>
          <a:bodyPr>
            <a:noAutofit/>
          </a:bodyPr>
          <a:lstStyle/>
          <a:p>
            <a:pPr marL="0" indent="0" algn="ctr">
              <a:buNone/>
            </a:pPr>
            <a:r>
              <a:rPr lang="en-GB" dirty="0"/>
              <a:t>Read through the information about the last Anglo-Saxon kings on your activity sheet. The writer of the information sheet has not been paying attention in history lessons and several of the facts are wrong!</a:t>
            </a:r>
          </a:p>
        </p:txBody>
      </p:sp>
      <p:sp>
        <p:nvSpPr>
          <p:cNvPr id="8" name="Rectangle 7"/>
          <p:cNvSpPr/>
          <p:nvPr/>
        </p:nvSpPr>
        <p:spPr>
          <a:xfrm>
            <a:off x="503237" y="2213440"/>
            <a:ext cx="8137525" cy="3684851"/>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p:cNvSpPr/>
          <p:nvPr/>
        </p:nvSpPr>
        <p:spPr>
          <a:xfrm>
            <a:off x="755650" y="2487827"/>
            <a:ext cx="3816350" cy="3138616"/>
          </a:xfrm>
          <a:prstGeom prst="rect">
            <a:avLst/>
          </a:prstGeom>
          <a:solidFill>
            <a:schemeClr val="bg1"/>
          </a:solidFill>
          <a:ln>
            <a:solidFill>
              <a:srgbClr val="C1E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6"/>
          <p:cNvSpPr txBox="1">
            <a:spLocks/>
          </p:cNvSpPr>
          <p:nvPr/>
        </p:nvSpPr>
        <p:spPr>
          <a:xfrm>
            <a:off x="645876" y="2299104"/>
            <a:ext cx="3926124" cy="1211796"/>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t>Activity</a:t>
            </a:r>
          </a:p>
          <a:p>
            <a:pPr marL="342900" indent="-342900">
              <a:buFont typeface="+mj-lt"/>
              <a:buAutoNum type="arabicPeriod"/>
            </a:pPr>
            <a:r>
              <a:rPr lang="en-GB" dirty="0"/>
              <a:t>Can you spot the mistakes? Read through the text and underline the facts which are not true.</a:t>
            </a:r>
          </a:p>
          <a:p>
            <a:pPr marL="342900" indent="-342900">
              <a:buFont typeface="+mj-lt"/>
              <a:buAutoNum type="arabicPeriod"/>
            </a:pPr>
            <a:r>
              <a:rPr lang="en-GB" dirty="0"/>
              <a:t>Write the correct fact at the side of the page.</a:t>
            </a:r>
          </a:p>
          <a:p>
            <a:pPr marL="342900" indent="-342900">
              <a:buFont typeface="+mj-lt"/>
              <a:buAutoNum type="arabicPeriod"/>
            </a:pPr>
            <a:r>
              <a:rPr lang="en-GB" dirty="0"/>
              <a:t>Then choose your 5 favourite facts to write out in neat. Can you put the facts into your own words?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65334">
            <a:off x="4871611" y="2397210"/>
            <a:ext cx="1646207" cy="2327980"/>
          </a:xfrm>
          <a:prstGeom prst="rect">
            <a:avLst/>
          </a:prstGeom>
          <a:ln>
            <a:solidFill>
              <a:schemeClr val="tx1"/>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4301">
            <a:off x="5242771" y="3379094"/>
            <a:ext cx="1646207" cy="2327980"/>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030" y="2792627"/>
            <a:ext cx="1646207" cy="2327980"/>
          </a:xfrm>
          <a:prstGeom prst="rect">
            <a:avLst/>
          </a:prstGeom>
          <a:ln>
            <a:solidFill>
              <a:schemeClr val="tx1"/>
            </a:solidFill>
          </a:ln>
        </p:spPr>
      </p:pic>
      <p:pic>
        <p:nvPicPr>
          <p:cNvPr id="14"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000" y="1502433"/>
            <a:ext cx="504000" cy="504000"/>
          </a:xfrm>
          <a:prstGeom prst="rect">
            <a:avLst/>
          </a:prstGeom>
        </p:spPr>
      </p:pic>
    </p:spTree>
    <p:extLst>
      <p:ext uri="{BB962C8B-B14F-4D97-AF65-F5344CB8AC3E}">
        <p14:creationId xmlns:p14="http://schemas.microsoft.com/office/powerpoint/2010/main" val="350843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968176"/>
            <a:ext cx="8137526" cy="758141"/>
          </a:xfrm>
        </p:spPr>
        <p:txBody>
          <a:bodyPr>
            <a:noAutofit/>
          </a:bodyPr>
          <a:lstStyle/>
          <a:p>
            <a:pPr algn="ctr"/>
            <a:r>
              <a:rPr lang="en-GB" dirty="0"/>
              <a:t>The Last Anglo-Saxon</a:t>
            </a:r>
            <a:br>
              <a:rPr lang="en-GB" dirty="0"/>
            </a:br>
            <a:r>
              <a:rPr lang="en-GB" dirty="0"/>
              <a:t>Kings Timeline</a:t>
            </a:r>
          </a:p>
        </p:txBody>
      </p:sp>
      <p:sp>
        <p:nvSpPr>
          <p:cNvPr id="8" name="Rectangle 7"/>
          <p:cNvSpPr/>
          <p:nvPr/>
        </p:nvSpPr>
        <p:spPr>
          <a:xfrm>
            <a:off x="503237" y="2213440"/>
            <a:ext cx="8137525" cy="3684851"/>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p:cNvSpPr/>
          <p:nvPr/>
        </p:nvSpPr>
        <p:spPr>
          <a:xfrm>
            <a:off x="755650" y="2487827"/>
            <a:ext cx="3816350" cy="3138616"/>
          </a:xfrm>
          <a:prstGeom prst="rect">
            <a:avLst/>
          </a:prstGeom>
          <a:solidFill>
            <a:schemeClr val="bg1"/>
          </a:solidFill>
          <a:ln>
            <a:solidFill>
              <a:srgbClr val="C1E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6"/>
          <p:cNvSpPr txBox="1">
            <a:spLocks/>
          </p:cNvSpPr>
          <p:nvPr/>
        </p:nvSpPr>
        <p:spPr>
          <a:xfrm>
            <a:off x="645876" y="2299104"/>
            <a:ext cx="3926124" cy="1211796"/>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t>Activity</a:t>
            </a:r>
          </a:p>
          <a:p>
            <a:pPr marL="342900" indent="-342900">
              <a:buFont typeface="+mj-lt"/>
              <a:buAutoNum type="arabicPeriod"/>
            </a:pPr>
            <a:r>
              <a:rPr lang="en-GB" dirty="0"/>
              <a:t>Can you work with a partner to put the pictures of the Anglo-Saxon kings into the correct place on the timeline?</a:t>
            </a:r>
          </a:p>
          <a:p>
            <a:pPr marL="342900" indent="-342900">
              <a:buFont typeface="+mj-lt"/>
              <a:buAutoNum type="arabicPeriod"/>
            </a:pPr>
            <a:r>
              <a:rPr lang="en-GB" dirty="0"/>
              <a:t>Then write the name of the king and any facts you know about them in the box underneath the pictures.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774" y="2303425"/>
            <a:ext cx="3701199" cy="2617265"/>
          </a:xfrm>
          <a:prstGeom prst="rect">
            <a:avLst/>
          </a:prstGeom>
          <a:ln>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93" t="15456" r="2793" b="59583"/>
          <a:stretch/>
        </p:blipFill>
        <p:spPr>
          <a:xfrm rot="21133512">
            <a:off x="4710580" y="4906039"/>
            <a:ext cx="3576598" cy="668906"/>
          </a:xfrm>
          <a:prstGeom prst="rect">
            <a:avLst/>
          </a:prstGeom>
        </p:spPr>
      </p:pic>
      <p:pic>
        <p:nvPicPr>
          <p:cNvPr id="14" name="Pai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000" y="1502433"/>
            <a:ext cx="504000" cy="504000"/>
          </a:xfrm>
          <a:prstGeom prst="rect">
            <a:avLst/>
          </a:prstGeom>
        </p:spPr>
      </p:pic>
    </p:spTree>
    <p:extLst>
      <p:ext uri="{BB962C8B-B14F-4D97-AF65-F5344CB8AC3E}">
        <p14:creationId xmlns:p14="http://schemas.microsoft.com/office/powerpoint/2010/main" val="3038284379"/>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TotalTime>
  <Words>856</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BPreplay</vt:lpstr>
      <vt:lpstr>Calibri</vt:lpstr>
      <vt:lpstr>Sassoon Infant Md</vt:lpstr>
      <vt:lpstr>Arial</vt:lpstr>
      <vt:lpstr>Sassoon Infant Rg</vt:lpstr>
      <vt:lpstr>Office Theme</vt:lpstr>
      <vt:lpstr>PowerPoint Presentation</vt:lpstr>
      <vt:lpstr>PowerPoint Presentation</vt:lpstr>
      <vt:lpstr>Recap</vt:lpstr>
      <vt:lpstr>Edward the Confessor</vt:lpstr>
      <vt:lpstr>Godwin of Wessex</vt:lpstr>
      <vt:lpstr>Harold II</vt:lpstr>
      <vt:lpstr>The Battle of Hastings</vt:lpstr>
      <vt:lpstr>Kingly Facts: True or False?</vt:lpstr>
      <vt:lpstr>The Last Anglo-Saxon Kings Timeline</vt:lpstr>
      <vt:lpstr>The End of an 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Linda Copley</cp:lastModifiedBy>
  <cp:revision>73</cp:revision>
  <dcterms:created xsi:type="dcterms:W3CDTF">2014-10-01T16:09:27Z</dcterms:created>
  <dcterms:modified xsi:type="dcterms:W3CDTF">2020-07-10T08:18:28Z</dcterms:modified>
</cp:coreProperties>
</file>