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F995-E6C8-4228-857B-EC0F9EE05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041C5-7F23-4089-B863-5976A51D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BA8EE-37EC-46E5-A6C6-56FC5AA9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63BA8-1AF0-4B44-8B53-BF6059BB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5D2D-D790-476F-A787-5CDF0C5F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4C92-710F-40D8-BDAF-2CB3021C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B0BE4-9C46-422F-8BA3-EFDD5AEA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D1CF-2E07-4A91-8B81-706F18F5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2206-2926-43A6-856A-AC75AC12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3FA2-69A4-4B73-9461-F1CDDBBC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1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640D4-EBC7-4066-B880-3968A8B19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0FFD4-043F-47DC-BFED-BD33E9A9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FA93-389E-4B8C-A1C6-B0BE648F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A7D1-313C-408F-9D44-F5482527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497D-A0F1-476F-B3EF-2F762B2F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8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B75B-DDE3-4E6F-8FC1-AE5AD1E7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FD6-7058-4535-96A5-21F63CBB7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93A62-377D-4E3C-935E-A91A7040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F433-5DD4-4E33-B90E-C25D298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F3259-E3EA-4EE5-8FB1-22A641F8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9CE5-4AF0-450B-8820-533972B0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D7B67-C506-41B4-83E3-641965A4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13AF9-C3C9-42C2-B6F9-BAD15A96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32D67-82CA-4C41-8A51-0E83B6BD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A7534-4E2C-4DD6-9C30-3A70B047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9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963B-503F-4FBD-A165-2512909E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CAFE-1C4A-4EA0-A325-78E91BD64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48925-6053-4CD7-ABA4-E70EA6EA4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E6188-BE4B-4495-9096-C8EAA8BE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66885-E987-4FFF-BE2E-EB4DC6A3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E07FA-75CD-4A4E-A8A8-96CB9CF9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8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51A7-75D2-4BDA-886D-1BC95D8A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C3D2-358F-4FC6-AF93-308A6B0DB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38109-B893-4CD2-9E4C-1961907B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8C841-8B33-4B80-9204-9E6729D82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EBD5A-4706-42F7-A130-CA7DD1BA5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921B6-2753-459F-ACB0-079D93EC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87687-764B-406A-A16A-93FAB4FA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60DF0-CC50-46BC-996F-C837A5A3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9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0C6F-EF06-47F9-8178-F539AB4C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E30ED-9E08-4327-BC1F-AAE9F636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C4622-A345-4E77-8FC1-EFE0197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B37C6-10C1-4578-9474-DA749844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7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1CA81-6717-4FB8-80B8-DDD5E7A0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53E0E-DFAF-49F5-88F7-A302A726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589A2-28E4-450D-AE73-D4945AD8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3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D078-94B5-49E1-BE3C-9EE7992E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4491-5585-4C36-B816-F4821414A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E7AC9-1394-48F7-9B1B-24EC7CF7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CD0BC-82B7-49A6-B245-985281EC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A28F7-D4E0-430A-B267-960CFF29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2861B-0C33-4648-95C0-44EBB31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3FDD-3B93-42F0-A12E-E2A0ACD3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0AAF0-4FE9-47A5-BA20-31E779AD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DA726-BE92-4F8C-881E-ED4B4E24E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18E46-EE55-41FD-B495-3F25CB2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B0E30-ADBA-481D-B9AE-BC6E6724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916D5-83BA-4C6C-AE60-0BD3D081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78E77-C49F-446D-9278-527BE8C7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DD28D-185C-4CBA-B30F-848C6CC02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15981-6068-4E3C-BA25-190249920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4D26-7281-46A0-8F0B-206D50854EF2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14C2-0F4B-42E0-AB05-267905A08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98FA6-1EE4-4898-9A58-57B1300D5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925E-2401-42C4-A731-D44E8C8748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77DB73-C4F2-A84F-A1B4-0D78B406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54"/>
            <a:ext cx="12192000" cy="65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7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CE365E-53B7-A24B-A640-D612BDE2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74"/>
            <a:ext cx="12192000" cy="65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A8EC30-9B98-7C43-95C1-E4938CA1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65"/>
            <a:ext cx="12192000" cy="62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3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04E352-07FA-2B4A-B2F2-41F9225B1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02"/>
            <a:ext cx="12192000" cy="6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4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C32F6A-BE79-F047-89F6-2DF6AAED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328"/>
            <a:ext cx="12192000" cy="63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3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Evans</dc:creator>
  <cp:lastModifiedBy>Kathryn Evans</cp:lastModifiedBy>
  <cp:revision>1</cp:revision>
  <dcterms:created xsi:type="dcterms:W3CDTF">2020-06-01T12:08:35Z</dcterms:created>
  <dcterms:modified xsi:type="dcterms:W3CDTF">2020-06-01T12:09:45Z</dcterms:modified>
</cp:coreProperties>
</file>