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D7B0-78BB-4860-A867-9DAC6875F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42F5D-6D7A-48B8-9D9A-079773E59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8CF1-0565-40E9-919C-CE3D9ADF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FFEF5-DBB8-49F6-84D4-1F025198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A5A1-5760-44A8-95C3-6EE929D2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4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2EA9-C6B7-4D20-BCF6-5E79C348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D223A-909E-4650-8845-D1A460C97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136A-B664-43D0-BA54-0C3519A7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9636B-EB21-432C-8926-03569FB4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D395-3EBD-420F-858C-9FD7311A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2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EC8AC-C7FD-4F4B-9628-E07EFDA01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FA6C8-1DF4-4D21-AAA7-AAD7E9D5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256B-A0F3-42AE-B925-698DE771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CDDF-3B02-4F9A-8535-69127E0A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3E2DB-5895-4792-BAF9-64D5756A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9AE0-5D37-4E37-BC33-62FBC131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40C1-240B-4480-A5F3-08F41078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63BD-06A3-439A-B593-22AD343F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58AC3-BBAF-412F-B6A6-D7713D32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40D6-487E-4225-A42C-CD7F880A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0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FB89-A84C-4D3D-93C9-F9EF4E3C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C2132-B5A3-4552-AD7D-FE585F4A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910AB-8596-4573-AA05-8C75C1AB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6D76-35B2-4FAC-B351-039286A7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B877-CD9A-4535-A491-610B7E0B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183EE-A20C-4D62-B5E4-50E470C8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7222-5EB3-4642-A4E4-0BD7DFE42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45E9D-7F77-4529-9973-25483EDAA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216C8-F3CD-44BA-933F-3B6AFE0F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CBBAC-1412-442A-BBA7-35C8B568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04A31-FA9D-4B3F-80A7-3D55EC59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1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2141-5B3E-4BF7-B21D-FBDFB9E5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08248-AFF9-41E4-9A12-2CC8A7A7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C58BE-F1CE-4BB7-9BAC-AE612542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B2ED7-4918-492F-A93E-FE9B8D85C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4FCE0-AB84-4C1A-B700-F1F8F8C97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D323E-66E8-42C3-A6C5-397F59F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A9C7E-4E0A-4237-ABB9-0FFE5158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5FCFB-66C1-4F8A-A329-BB7127AB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5182-E7DC-4CD5-B870-56E4D568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1F2B-BBA4-4B3F-AD6A-FED0C674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B9431-E592-4CB5-B9C9-6EFEAAC3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4F860-530E-49F1-B03D-207DFE39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35741-DA69-4099-9327-B33A3E8C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E054C-29FC-4068-BC9C-785D3580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DF08-D6CF-4564-803F-F44FE27A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423F-FCF4-4BA2-8FA7-495B5077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5274-0BCA-42F0-A18C-AF6BB3428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F7050-44BC-485A-9F36-2F7D912B8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FEBEE-518B-4A8D-B918-F1AB49BE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7796B-01D9-4902-8EB9-5A221F31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8DEAD-F0AF-4BBC-A053-07C00021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0701-D02E-44D9-9C52-D1961DD6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BE0B4-4BEC-4701-ABFC-9BF2862E2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285F6-1964-4597-9960-9D3BB63F8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51B24-F354-4048-8A61-49857C76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AFA0-F81C-440B-B36C-1F8A541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880F-BEB0-4AE5-A1BD-7D5D3043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4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24892-3DBF-4989-A268-CDB06099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9269-85BF-4F92-A5B3-34D14428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7D7D-7B94-4384-9071-A9D0A8E28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18B0-8C51-4991-9AD9-786CBCA5AAE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2875A-E8DA-4D12-A5E0-6FD68727F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9FC7-36DA-47BA-9C05-31F0BC40C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71C2-7D62-4733-95EE-E9DF53E4B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C32F6A-BE79-F047-89F6-2DF6AAED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28"/>
            <a:ext cx="12192000" cy="63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007C666-2F16-0E43-8ACF-74C2FC8F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22"/>
            <a:ext cx="12192000" cy="64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270119-4CEA-7B44-9400-BE9EF8F5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54"/>
            <a:ext cx="12192000" cy="66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12B6C6-2348-4F4E-A74F-32E3E65F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45"/>
            <a:ext cx="12192000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4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40B7F4-A9E7-3E4C-B51C-2C82725D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85"/>
            <a:ext cx="12192000" cy="65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F38000-E511-164D-9FBA-2519C6C4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20"/>
            <a:ext cx="12192000" cy="63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Evans</dc:creator>
  <cp:lastModifiedBy>Jessica Flisher</cp:lastModifiedBy>
  <cp:revision>1</cp:revision>
  <dcterms:created xsi:type="dcterms:W3CDTF">2020-06-01T13:08:51Z</dcterms:created>
  <dcterms:modified xsi:type="dcterms:W3CDTF">2020-06-08T15:06:35Z</dcterms:modified>
</cp:coreProperties>
</file>