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CDE1-5417-4C33-959F-5BD6DA19C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F1462-C23D-4082-BA0C-810605F6C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162B-7A15-4359-B7A5-D297E55E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4016-4F76-4ABB-B6B0-B3674147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2BEFF-9BF9-4D10-84FB-959E2F0C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C510-2A72-4978-B94C-772F7B22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C715C-7176-48C6-90D3-354C63819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5AD65-B9B1-49EF-8695-57404E45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CDD7-665D-410A-90AB-89138D2E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72999-0BE6-4252-869D-34AEDE41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B74D4C-D5FE-408A-992D-F625380C6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91A9D-B2F6-4B24-A4B0-725D0C53B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3E73-1334-4037-94FE-8E1AEAFF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427D5-62CB-4C2F-83AC-4A51D7AA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EEEA2-F3A9-480D-ADB1-F0B9D3AB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4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BCDB-FA3B-4D94-88C9-2DD32957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7040-0CC3-488F-8783-A67A0AC9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E6B51-38FA-49AB-919E-A4689406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C442-4309-42A4-AEE2-266C087A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BFD5-134C-40D0-BA6E-C0D5FBDE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604C-5576-41E8-8C49-627C8DD4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7CEFC-BD36-44F9-B49A-87B3C4C3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B67E6-9080-4373-8B33-904F1465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6B691-C940-4639-938B-BEE8F64A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24BC-1516-4B61-8DBE-EB0D76A7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5192-9923-4D2C-9097-A609590E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B363B-BCDB-4FDA-A3D6-E17161E98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C7B04-E73D-4F8B-8DE8-3EED3CE14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397FC-7EB6-460D-87E0-241CB065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8184F-0DFE-4647-B173-E5727E97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F604D-DE6F-46F3-AA88-2EF4E9A3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0C24-A5C5-4AF4-99C8-3D7DD968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95EEF-4E0C-4EA8-8923-A0ECA7886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8E8C1-3883-4381-8A17-33F97773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F4CAC-AA82-4853-A1CC-7219640A9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B9D23-F715-4BA6-9A19-122C3FD00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AA66C-2249-4FDF-92AF-877B927D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C1933-4BF1-40A9-BFF3-BBB06F25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DBEE4-9780-4775-A705-69E0E273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2701-FCA6-4B17-8354-416F56BE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A2E85-5497-4C5B-B063-FE3FBAED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07E28-6DB5-4563-92D9-F0662592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C98D8-3733-42D0-852B-FAF833AD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1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2C1DF-BAF0-4006-A455-FCB314B0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7B03D-BA5E-48FB-A385-B5EC17DC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8BA22-30ED-4D77-8E2F-5A6CF3E3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0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48A7-C48C-4AF5-887F-66ACC2CA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034A-1CA2-42BB-AE34-D97D9801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384BA-4FA4-4FCC-857B-E12689BF0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9D3E4-8B35-4413-BAAB-1E1FB903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727D-E5FC-4B86-A637-B77B35CB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37257-8B90-4170-ACA6-C4837443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6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7D57-0CBC-4028-AF8E-9427020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7DA0B-80C1-45BE-B893-EAD164D19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D59B0-B52D-43D8-BFFB-BB2737C2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8884D-2A4D-45EE-B810-883FB568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3F260-FFEB-49BE-8F4A-6C29B7D1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CB7F4-659A-4480-B4E8-DAA0DE15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44344-9334-4093-BA07-3ECBC14D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5D48B-25E7-47FE-9667-9FCEC54D1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2E8D9-B5F1-42E9-A2AE-624B1B010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6DD1-697A-4C44-AD30-6B9CED21300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53C5D-A36F-4A81-BF47-B2528E540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F75C1-31D5-4BBC-B939-B092E284E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1475-8350-4128-BB67-21B1A5EE1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5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F38000-E511-164D-9FBA-2519C6C4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20"/>
            <a:ext cx="12192000" cy="63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2EA71-C02B-8447-824B-B4C876EE6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88C7BE-CF23-1448-B982-B16F61AFE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829"/>
            <a:ext cx="12192000" cy="64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0EF192-4A29-5846-AA0A-D2670218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83"/>
            <a:ext cx="12192000" cy="65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809232-CBC1-2440-A336-8A10225DB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0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C205F07-1998-F249-A9A7-EC9B218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3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91B4C7-2CDC-FF40-8377-52FC2DF5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D11B042-10DF-5B40-8789-69A34CB2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10"/>
            <a:ext cx="12192000" cy="6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9ED1A-6AD9-4B4B-9810-5D4294A75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54"/>
            <a:ext cx="12192000" cy="66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0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B4EBB5B-AA39-6847-B9BC-3CC280BF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90"/>
            <a:ext cx="12192000" cy="63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0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657294-645D-B540-A476-618F7382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417"/>
            <a:ext cx="12192000" cy="64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BAEF3DC-FE71-BE4A-936B-0B9C86D9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18"/>
            <a:ext cx="1219200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3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B41F56-5DC1-8F44-A3DD-FE10E110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43"/>
            <a:ext cx="12192000" cy="64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F88C0B-86CC-BD40-BFCF-7A554DB6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254"/>
            <a:ext cx="12192000" cy="63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816E94-1919-0E42-ADE1-9885A41BA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6CE234-A2A8-B845-8F30-0F83B487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626"/>
            <a:ext cx="12192000" cy="63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Evans</dc:creator>
  <cp:lastModifiedBy>Kathryn Evans</cp:lastModifiedBy>
  <cp:revision>1</cp:revision>
  <dcterms:created xsi:type="dcterms:W3CDTF">2020-06-01T13:55:26Z</dcterms:created>
  <dcterms:modified xsi:type="dcterms:W3CDTF">2020-06-01T13:57:01Z</dcterms:modified>
</cp:coreProperties>
</file>