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75" r:id="rId3"/>
    <p:sldId id="276" r:id="rId4"/>
    <p:sldId id="277" r:id="rId5"/>
    <p:sldId id="278" r:id="rId6"/>
    <p:sldId id="267" r:id="rId7"/>
  </p:sldIdLst>
  <p:sldSz cx="9144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216A48-CF93-475C-A2F3-B1D5E29796E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9EE17-B2BC-4966-B07A-09014988394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38C037-6132-4E2A-8910-1FBB31076C84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18/02/2020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72290-468F-4E33-9E03-5296034D5E9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2A133-BB58-4923-A6DE-F26A221F149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CBD5FE-DDD0-444F-973A-064580033C4C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82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07CCA7-0F1E-42C6-B245-8BBFE9EBED9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9AB6F-80D5-4416-AD34-6A62CE255B6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693D982-E2DA-4459-82C7-2BB6595FB9B6}" type="datetime1">
              <a:rPr lang="en-GB"/>
              <a:pPr lvl="0"/>
              <a:t>18/02/2020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253617-0D6E-4DF0-98F2-738E8830DB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A1D442-F935-4D8A-A94B-14DD398F1E5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660A1-9254-4520-9491-919C8487A52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E1529-29DC-442B-AEEC-A0423D43A6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E155ECF-91B3-4A4D-A2D7-F046BE69963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9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160761-E113-43D8-9B38-7CC11336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765" y="6196120"/>
            <a:ext cx="576492" cy="5807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hlinkClick r:id="rId4"/>
            <a:extLst>
              <a:ext uri="{FF2B5EF4-FFF2-40B4-BE49-F238E27FC236}">
                <a16:creationId xmlns:a16="http://schemas.microsoft.com/office/drawing/2014/main" id="{AFE73D89-0DCC-4461-B0B3-4BD14B2E1440}"/>
              </a:ext>
            </a:extLst>
          </p:cNvPr>
          <p:cNvSpPr/>
          <p:nvPr/>
        </p:nvSpPr>
        <p:spPr>
          <a:xfrm>
            <a:off x="4137659" y="5561810"/>
            <a:ext cx="868680" cy="5530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25359490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F17038EA-A93C-4C27-A96A-BC8CB7BE509A}"/>
              </a:ext>
            </a:extLst>
          </p:cNvPr>
          <p:cNvSpPr/>
          <p:nvPr/>
        </p:nvSpPr>
        <p:spPr>
          <a:xfrm>
            <a:off x="457200" y="438153"/>
            <a:ext cx="8220071" cy="5957882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b="0" i="0" u="none" strike="noStrike" kern="1200" cap="none" spc="0" baseline="0">
                <a:solidFill>
                  <a:srgbClr val="FFFFFF"/>
                </a:solidFill>
                <a:uFillTx/>
                <a:latin typeface="Twinkl" pitchFamily="50"/>
              </a:rPr>
              <a:t> 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0152EFF0-115F-4054-812E-E7EC5D88EC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8898"/>
            <a:ext cx="8220071" cy="994309"/>
          </a:xfrm>
        </p:spPr>
        <p:txBody>
          <a:bodyPr>
            <a:noAutofit/>
          </a:bodyPr>
          <a:lstStyle>
            <a:lvl1pPr>
              <a:defRPr>
                <a:latin typeface="Twinkl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900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05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09349B7-F485-4964-9141-3241CDA0D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765" y="6196120"/>
            <a:ext cx="576492" cy="5807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>
            <a:hlinkClick r:id="rId4"/>
            <a:extLst>
              <a:ext uri="{FF2B5EF4-FFF2-40B4-BE49-F238E27FC236}">
                <a16:creationId xmlns:a16="http://schemas.microsoft.com/office/drawing/2014/main" id="{1353C7BE-1D3D-4694-A20E-0E94B841E0B8}"/>
              </a:ext>
            </a:extLst>
          </p:cNvPr>
          <p:cNvSpPr/>
          <p:nvPr/>
        </p:nvSpPr>
        <p:spPr>
          <a:xfrm>
            <a:off x="4137659" y="3152485"/>
            <a:ext cx="868680" cy="5530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29748935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758C5D-7435-4289-BDF8-7E9C9FD52F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9743" y="695328"/>
            <a:ext cx="8164513" cy="1150936"/>
          </a:xfrm>
          <a:prstGeom prst="rect">
            <a:avLst/>
          </a:prstGeom>
          <a:noFill/>
          <a:ln>
            <a:noFill/>
          </a:ln>
        </p:spPr>
        <p:txBody>
          <a:bodyPr vert="horz" wrap="square" lIns="251999" tIns="251999" rIns="251999" bIns="251999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7ED0C-8ED3-450A-BAA8-C9F3490B09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9743" y="1957382"/>
            <a:ext cx="8164513" cy="4387848"/>
          </a:xfrm>
          <a:prstGeom prst="rect">
            <a:avLst/>
          </a:prstGeom>
          <a:noFill/>
          <a:ln>
            <a:noFill/>
          </a:ln>
        </p:spPr>
        <p:txBody>
          <a:bodyPr vert="horz" wrap="square" lIns="251999" tIns="251999" rIns="251999" bIns="251999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1" i="0" u="none" strike="noStrike" kern="1200" cap="none" spc="0" baseline="0">
          <a:solidFill>
            <a:srgbClr val="1C1C1C"/>
          </a:solidFill>
          <a:uFillTx/>
          <a:latin typeface="Twinkl" pitchFamily="50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wink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winkl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winkl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winkl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wink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5A4CA39F-71D9-43CB-9A19-DCE6365C40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7" t="55258" r="58838"/>
          <a:stretch>
            <a:fillRect/>
          </a:stretch>
        </p:blipFill>
        <p:spPr>
          <a:xfrm rot="772805">
            <a:off x="5996827" y="1878735"/>
            <a:ext cx="1766693" cy="140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526E312-2741-47B4-A3C1-3409107F3B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Aim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2A25368-AF11-4E2E-B20C-692423AD5AE7}"/>
              </a:ext>
            </a:extLst>
          </p:cNvPr>
          <p:cNvSpPr txBox="1"/>
          <p:nvPr/>
        </p:nvSpPr>
        <p:spPr>
          <a:xfrm>
            <a:off x="3569589" y="3028803"/>
            <a:ext cx="1995293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To learn how to correctly set out a formal letter.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EBBF39-0AFE-4487-97DF-E33A66361678}"/>
              </a:ext>
            </a:extLst>
          </p:cNvPr>
          <p:cNvSpPr/>
          <p:nvPr/>
        </p:nvSpPr>
        <p:spPr>
          <a:xfrm>
            <a:off x="3426668" y="2877516"/>
            <a:ext cx="2292766" cy="1249024"/>
          </a:xfrm>
          <a:prstGeom prst="rect">
            <a:avLst/>
          </a:prstGeom>
          <a:noFill/>
          <a:ln w="38103" cap="flat">
            <a:solidFill>
              <a:srgbClr val="9DDDF9"/>
            </a:solidFill>
            <a:custDash>
              <a:ds d="799927" sp="799927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CD73E7F2-1E19-45A8-A3E2-D4E281C1A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970" t="7462" b="44530"/>
          <a:stretch>
            <a:fillRect/>
          </a:stretch>
        </p:blipFill>
        <p:spPr>
          <a:xfrm rot="752385">
            <a:off x="5002692" y="4654378"/>
            <a:ext cx="2156658" cy="150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A8EA04E7-C901-49CF-9B23-BBC94FE4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7" t="55258" r="58838"/>
          <a:stretch>
            <a:fillRect/>
          </a:stretch>
        </p:blipFill>
        <p:spPr>
          <a:xfrm rot="21276730">
            <a:off x="1594183" y="4532917"/>
            <a:ext cx="1374718" cy="109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4EA4530C-5709-4FD7-BE02-3FEAE99BEA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970" t="7462" b="44530"/>
          <a:stretch>
            <a:fillRect/>
          </a:stretch>
        </p:blipFill>
        <p:spPr>
          <a:xfrm rot="21000576">
            <a:off x="926415" y="1344572"/>
            <a:ext cx="2156658" cy="1508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3DF9-2976-4A93-B10D-4169D36708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Layout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2A8BE2A-D535-4B0D-A4EA-16B183B76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11" y="1473198"/>
            <a:ext cx="3289901" cy="4634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80B4FFFC-32B6-485A-93D6-1D2CB311A026}"/>
              </a:ext>
            </a:extLst>
          </p:cNvPr>
          <p:cNvCxnSpPr>
            <a:endCxn id="17" idx="3"/>
          </p:cNvCxnSpPr>
          <p:nvPr/>
        </p:nvCxnSpPr>
        <p:spPr>
          <a:xfrm>
            <a:off x="3883795" y="1835237"/>
            <a:ext cx="2028093" cy="5482"/>
          </a:xfrm>
          <a:prstGeom prst="straightConnector1">
            <a:avLst/>
          </a:prstGeom>
          <a:noFill/>
          <a:ln w="28575" cap="flat">
            <a:solidFill>
              <a:srgbClr val="232321"/>
            </a:solidFill>
            <a:custDash>
              <a:ds d="800000" sp="800000"/>
            </a:custDash>
            <a:miter/>
          </a:ln>
        </p:spPr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5216D72B-DC7A-4ADB-A71A-A543EEC2C62F}"/>
              </a:ext>
            </a:extLst>
          </p:cNvPr>
          <p:cNvCxnSpPr>
            <a:endCxn id="25" idx="3"/>
          </p:cNvCxnSpPr>
          <p:nvPr/>
        </p:nvCxnSpPr>
        <p:spPr>
          <a:xfrm flipV="1">
            <a:off x="4128022" y="3994643"/>
            <a:ext cx="1783464" cy="4"/>
          </a:xfrm>
          <a:prstGeom prst="straightConnector1">
            <a:avLst/>
          </a:prstGeom>
          <a:noFill/>
          <a:ln w="28575" cap="flat">
            <a:solidFill>
              <a:srgbClr val="232321"/>
            </a:solidFill>
            <a:custDash>
              <a:ds d="800000" sp="800000"/>
            </a:custDash>
            <a:miter/>
          </a:ln>
        </p:spPr>
      </p:cxn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65156953-C110-460E-9C06-40608D2A4517}"/>
              </a:ext>
            </a:extLst>
          </p:cNvPr>
          <p:cNvCxnSpPr>
            <a:endCxn id="24" idx="3"/>
          </p:cNvCxnSpPr>
          <p:nvPr/>
        </p:nvCxnSpPr>
        <p:spPr>
          <a:xfrm>
            <a:off x="1733025" y="5209501"/>
            <a:ext cx="4235958" cy="4"/>
          </a:xfrm>
          <a:prstGeom prst="straightConnector1">
            <a:avLst/>
          </a:prstGeom>
          <a:noFill/>
          <a:ln w="28575" cap="flat">
            <a:solidFill>
              <a:srgbClr val="232321"/>
            </a:solidFill>
            <a:custDash>
              <a:ds d="800000" sp="800000"/>
            </a:custDash>
            <a:miter/>
          </a:ln>
        </p:spPr>
      </p:cxn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C0FBCCDA-70F4-4D4B-A9AD-89EE113F8826}"/>
              </a:ext>
            </a:extLst>
          </p:cNvPr>
          <p:cNvCxnSpPr>
            <a:endCxn id="19" idx="3"/>
          </p:cNvCxnSpPr>
          <p:nvPr/>
        </p:nvCxnSpPr>
        <p:spPr>
          <a:xfrm flipV="1">
            <a:off x="3883795" y="2369708"/>
            <a:ext cx="2028093" cy="5"/>
          </a:xfrm>
          <a:prstGeom prst="straightConnector1">
            <a:avLst/>
          </a:prstGeom>
          <a:noFill/>
          <a:ln w="28575" cap="flat">
            <a:solidFill>
              <a:srgbClr val="232321"/>
            </a:solidFill>
            <a:custDash>
              <a:ds d="800000" sp="800000"/>
            </a:custDash>
            <a:miter/>
          </a:ln>
        </p:spPr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5290BAC3-C790-4971-BEC0-885B18D4940D}"/>
              </a:ext>
            </a:extLst>
          </p:cNvPr>
          <p:cNvCxnSpPr>
            <a:endCxn id="27" idx="3"/>
          </p:cNvCxnSpPr>
          <p:nvPr/>
        </p:nvCxnSpPr>
        <p:spPr>
          <a:xfrm flipV="1">
            <a:off x="1787752" y="2986873"/>
            <a:ext cx="4123734" cy="5"/>
          </a:xfrm>
          <a:prstGeom prst="straightConnector1">
            <a:avLst/>
          </a:prstGeom>
          <a:noFill/>
          <a:ln w="28575" cap="flat">
            <a:solidFill>
              <a:srgbClr val="232321"/>
            </a:solidFill>
            <a:custDash>
              <a:ds d="800000" sp="800000"/>
            </a:custDash>
            <a:miter/>
          </a:ln>
        </p:spPr>
      </p:cxn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B52C916E-5376-4A0B-BBB4-0C6181D641CB}"/>
              </a:ext>
            </a:extLst>
          </p:cNvPr>
          <p:cNvCxnSpPr>
            <a:stCxn id="21" idx="1"/>
            <a:endCxn id="26" idx="3"/>
          </p:cNvCxnSpPr>
          <p:nvPr/>
        </p:nvCxnSpPr>
        <p:spPr>
          <a:xfrm>
            <a:off x="2016681" y="3475373"/>
            <a:ext cx="3894805" cy="6712"/>
          </a:xfrm>
          <a:prstGeom prst="straightConnector1">
            <a:avLst/>
          </a:prstGeom>
          <a:noFill/>
          <a:ln w="28575" cap="flat">
            <a:solidFill>
              <a:srgbClr val="232321"/>
            </a:solidFill>
            <a:custDash>
              <a:ds d="800000" sp="800000"/>
            </a:custDash>
            <a:miter/>
          </a:ln>
        </p:spPr>
      </p:cxnSp>
      <p:sp>
        <p:nvSpPr>
          <p:cNvPr id="10" name="TextBox 16">
            <a:extLst>
              <a:ext uri="{FF2B5EF4-FFF2-40B4-BE49-F238E27FC236}">
                <a16:creationId xmlns:a16="http://schemas.microsoft.com/office/drawing/2014/main" id="{25FEC268-5CE6-469E-BA07-53AD74B75DAB}"/>
              </a:ext>
            </a:extLst>
          </p:cNvPr>
          <p:cNvSpPr txBox="1"/>
          <p:nvPr/>
        </p:nvSpPr>
        <p:spPr>
          <a:xfrm>
            <a:off x="6270443" y="1654570"/>
            <a:ext cx="170645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Your address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29C38C00-F54E-4FF7-AF9D-06AED8B08EF4}"/>
              </a:ext>
            </a:extLst>
          </p:cNvPr>
          <p:cNvSpPr txBox="1"/>
          <p:nvPr/>
        </p:nvSpPr>
        <p:spPr>
          <a:xfrm>
            <a:off x="6265587" y="2185050"/>
            <a:ext cx="170645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Date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2AC43E50-5643-4A0B-953F-369994029064}"/>
              </a:ext>
            </a:extLst>
          </p:cNvPr>
          <p:cNvSpPr txBox="1"/>
          <p:nvPr/>
        </p:nvSpPr>
        <p:spPr>
          <a:xfrm>
            <a:off x="6268724" y="2807838"/>
            <a:ext cx="209925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Recipient’s address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12CC4CEC-9A17-4AC7-A48B-0B2CE3A5D4A0}"/>
              </a:ext>
            </a:extLst>
          </p:cNvPr>
          <p:cNvSpPr txBox="1"/>
          <p:nvPr/>
        </p:nvSpPr>
        <p:spPr>
          <a:xfrm>
            <a:off x="6282302" y="3292489"/>
            <a:ext cx="209925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Greeting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C9EB6BBE-26A6-43AB-A434-772A7BB53D83}"/>
              </a:ext>
            </a:extLst>
          </p:cNvPr>
          <p:cNvSpPr txBox="1"/>
          <p:nvPr/>
        </p:nvSpPr>
        <p:spPr>
          <a:xfrm>
            <a:off x="6271851" y="3786228"/>
            <a:ext cx="209925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Main body</a:t>
            </a: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7CE4A93A-FB46-43F1-ABDF-58CC4A731A8E}"/>
              </a:ext>
            </a:extLst>
          </p:cNvPr>
          <p:cNvSpPr txBox="1"/>
          <p:nvPr/>
        </p:nvSpPr>
        <p:spPr>
          <a:xfrm>
            <a:off x="6265587" y="4997854"/>
            <a:ext cx="209925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Closing farewell</a:t>
            </a:r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3B0F61B0-6F26-441F-81C1-1D729BFB86D8}"/>
              </a:ext>
            </a:extLst>
          </p:cNvPr>
          <p:cNvSpPr/>
          <p:nvPr/>
        </p:nvSpPr>
        <p:spPr>
          <a:xfrm>
            <a:off x="3823472" y="1763548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964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2C4DE02D-0ABF-49F2-8391-BA0711C60F15}"/>
              </a:ext>
            </a:extLst>
          </p:cNvPr>
          <p:cNvSpPr/>
          <p:nvPr/>
        </p:nvSpPr>
        <p:spPr>
          <a:xfrm>
            <a:off x="5911888" y="1775143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964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9E6C39FB-BE74-44A8-B6C3-00BCED6C6097}"/>
              </a:ext>
            </a:extLst>
          </p:cNvPr>
          <p:cNvSpPr/>
          <p:nvPr/>
        </p:nvSpPr>
        <p:spPr>
          <a:xfrm>
            <a:off x="3823472" y="2304132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E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9E17E5AC-206F-44C6-9717-D383FE4F4B13}"/>
              </a:ext>
            </a:extLst>
          </p:cNvPr>
          <p:cNvSpPr/>
          <p:nvPr/>
        </p:nvSpPr>
        <p:spPr>
          <a:xfrm>
            <a:off x="5911888" y="2304132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E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20D4506F-6C34-4ABB-9B9B-FCD014380806}"/>
              </a:ext>
            </a:extLst>
          </p:cNvPr>
          <p:cNvSpPr/>
          <p:nvPr/>
        </p:nvSpPr>
        <p:spPr>
          <a:xfrm>
            <a:off x="1754376" y="2921297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0821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1" name="Oval 32">
            <a:extLst>
              <a:ext uri="{FF2B5EF4-FFF2-40B4-BE49-F238E27FC236}">
                <a16:creationId xmlns:a16="http://schemas.microsoft.com/office/drawing/2014/main" id="{975445CB-9BD2-4DB7-8076-2AF3CECD843F}"/>
              </a:ext>
            </a:extLst>
          </p:cNvPr>
          <p:cNvSpPr/>
          <p:nvPr/>
        </p:nvSpPr>
        <p:spPr>
          <a:xfrm>
            <a:off x="1885529" y="3409797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1C3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2" name="Oval 33">
            <a:extLst>
              <a:ext uri="{FF2B5EF4-FFF2-40B4-BE49-F238E27FC236}">
                <a16:creationId xmlns:a16="http://schemas.microsoft.com/office/drawing/2014/main" id="{C65B6626-37AB-4AAD-989C-E02C1FE4856F}"/>
              </a:ext>
            </a:extLst>
          </p:cNvPr>
          <p:cNvSpPr/>
          <p:nvPr/>
        </p:nvSpPr>
        <p:spPr>
          <a:xfrm>
            <a:off x="4054358" y="3934297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C368C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3" name="Oval 34">
            <a:extLst>
              <a:ext uri="{FF2B5EF4-FFF2-40B4-BE49-F238E27FC236}">
                <a16:creationId xmlns:a16="http://schemas.microsoft.com/office/drawing/2014/main" id="{D03AF24B-9BC6-4F61-B245-08F1B348D8F5}"/>
              </a:ext>
            </a:extLst>
          </p:cNvPr>
          <p:cNvSpPr/>
          <p:nvPr/>
        </p:nvSpPr>
        <p:spPr>
          <a:xfrm>
            <a:off x="1672483" y="5143929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A8E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4" name="Oval 35">
            <a:extLst>
              <a:ext uri="{FF2B5EF4-FFF2-40B4-BE49-F238E27FC236}">
                <a16:creationId xmlns:a16="http://schemas.microsoft.com/office/drawing/2014/main" id="{4B7EBA1B-150C-40BD-884F-7733C92463AC}"/>
              </a:ext>
            </a:extLst>
          </p:cNvPr>
          <p:cNvSpPr/>
          <p:nvPr/>
        </p:nvSpPr>
        <p:spPr>
          <a:xfrm>
            <a:off x="5968983" y="5143929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A8E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5" name="Oval 36">
            <a:extLst>
              <a:ext uri="{FF2B5EF4-FFF2-40B4-BE49-F238E27FC236}">
                <a16:creationId xmlns:a16="http://schemas.microsoft.com/office/drawing/2014/main" id="{8160F378-B460-4090-976B-13F3B8B0AFC7}"/>
              </a:ext>
            </a:extLst>
          </p:cNvPr>
          <p:cNvSpPr/>
          <p:nvPr/>
        </p:nvSpPr>
        <p:spPr>
          <a:xfrm>
            <a:off x="5911486" y="3929067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C368C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6" name="Oval 37">
            <a:extLst>
              <a:ext uri="{FF2B5EF4-FFF2-40B4-BE49-F238E27FC236}">
                <a16:creationId xmlns:a16="http://schemas.microsoft.com/office/drawing/2014/main" id="{1EE5416F-69FC-4033-9096-9C3AE2B2DB0F}"/>
              </a:ext>
            </a:extLst>
          </p:cNvPr>
          <p:cNvSpPr/>
          <p:nvPr/>
        </p:nvSpPr>
        <p:spPr>
          <a:xfrm>
            <a:off x="5911486" y="3416509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1C3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7" name="Oval 38">
            <a:extLst>
              <a:ext uri="{FF2B5EF4-FFF2-40B4-BE49-F238E27FC236}">
                <a16:creationId xmlns:a16="http://schemas.microsoft.com/office/drawing/2014/main" id="{CD2FE81E-34DA-4922-AB4A-00325AEEA748}"/>
              </a:ext>
            </a:extLst>
          </p:cNvPr>
          <p:cNvSpPr/>
          <p:nvPr/>
        </p:nvSpPr>
        <p:spPr>
          <a:xfrm>
            <a:off x="5911486" y="2921297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0821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BF89-7B75-48B6-B1D5-4E55AF7007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Beginning Your Letter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276E7-40CD-4737-9434-182583E74B1C}"/>
              </a:ext>
            </a:extLst>
          </p:cNvPr>
          <p:cNvSpPr txBox="1"/>
          <p:nvPr/>
        </p:nvSpPr>
        <p:spPr>
          <a:xfrm>
            <a:off x="1023460" y="2483702"/>
            <a:ext cx="4060274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If you don’t know who to address your letter to, then you must begin the letter with: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F125548-6A9F-4E96-B493-FEED807EDFBD}"/>
              </a:ext>
            </a:extLst>
          </p:cNvPr>
          <p:cNvSpPr txBox="1"/>
          <p:nvPr/>
        </p:nvSpPr>
        <p:spPr>
          <a:xfrm>
            <a:off x="1023460" y="4257931"/>
            <a:ext cx="4060274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If you know the name of the person you are writing to, then you must begin the letter with Mr, Mrs or Ms along with their surname: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E83DE7B-47CC-441C-8A58-FB4EBFE10EE4}"/>
              </a:ext>
            </a:extLst>
          </p:cNvPr>
          <p:cNvSpPr txBox="1"/>
          <p:nvPr/>
        </p:nvSpPr>
        <p:spPr>
          <a:xfrm>
            <a:off x="5770906" y="2718191"/>
            <a:ext cx="223585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Dear Sir or Madam,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4A68726E-0E5F-4946-9792-6F871FC530F2}"/>
              </a:ext>
            </a:extLst>
          </p:cNvPr>
          <p:cNvSpPr txBox="1"/>
          <p:nvPr/>
        </p:nvSpPr>
        <p:spPr>
          <a:xfrm>
            <a:off x="6008156" y="4581537"/>
            <a:ext cx="1744071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Dear Mr Smith,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89FAC8F-9A10-46A9-BB42-1D421E5D1DE8}"/>
              </a:ext>
            </a:extLst>
          </p:cNvPr>
          <p:cNvSpPr/>
          <p:nvPr/>
        </p:nvSpPr>
        <p:spPr>
          <a:xfrm>
            <a:off x="5641482" y="2551130"/>
            <a:ext cx="2420270" cy="703466"/>
          </a:xfrm>
          <a:prstGeom prst="rect">
            <a:avLst/>
          </a:prstGeom>
          <a:noFill/>
          <a:ln w="38103" cap="flat">
            <a:solidFill>
              <a:srgbClr val="9DDDF9"/>
            </a:solidFill>
            <a:custDash>
              <a:ds d="799927" sp="799927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91137C2-D27F-4CC3-AC41-8261964E2CD6}"/>
              </a:ext>
            </a:extLst>
          </p:cNvPr>
          <p:cNvSpPr/>
          <p:nvPr/>
        </p:nvSpPr>
        <p:spPr>
          <a:xfrm>
            <a:off x="5641473" y="4397770"/>
            <a:ext cx="2420270" cy="703466"/>
          </a:xfrm>
          <a:prstGeom prst="rect">
            <a:avLst/>
          </a:prstGeom>
          <a:noFill/>
          <a:ln w="38103" cap="flat">
            <a:solidFill>
              <a:srgbClr val="9DDDF9"/>
            </a:solidFill>
            <a:custDash>
              <a:ds d="799927" sp="799927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27DF-EAB4-4CAE-9283-3E96F596A1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Ending Your Letter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2344A-307D-4DCB-987F-F983052BF219}"/>
              </a:ext>
            </a:extLst>
          </p:cNvPr>
          <p:cNvSpPr txBox="1"/>
          <p:nvPr/>
        </p:nvSpPr>
        <p:spPr>
          <a:xfrm>
            <a:off x="947034" y="2306976"/>
            <a:ext cx="4060274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If you don’t know who to address your letter to, then you must end the letter with: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FDA82-BB0B-4C26-B20E-D10879BA2103}"/>
              </a:ext>
            </a:extLst>
          </p:cNvPr>
          <p:cNvSpPr txBox="1"/>
          <p:nvPr/>
        </p:nvSpPr>
        <p:spPr>
          <a:xfrm>
            <a:off x="947034" y="4479865"/>
            <a:ext cx="4060274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If you know the name of the person you are writing to, then you must begin the letter with Mr, Mrs or Ms along with their surname: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773E3-7610-4178-8B67-64E841E7785A}"/>
              </a:ext>
            </a:extLst>
          </p:cNvPr>
          <p:cNvSpPr txBox="1"/>
          <p:nvPr/>
        </p:nvSpPr>
        <p:spPr>
          <a:xfrm>
            <a:off x="6071012" y="2402759"/>
            <a:ext cx="1789755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Yours faithfully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(YOUR  NAME)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608A7-3142-4C1E-BACC-6D14772E4186}"/>
              </a:ext>
            </a:extLst>
          </p:cNvPr>
          <p:cNvSpPr txBox="1"/>
          <p:nvPr/>
        </p:nvSpPr>
        <p:spPr>
          <a:xfrm>
            <a:off x="6071012" y="4686464"/>
            <a:ext cx="1789755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Yours Sincerely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(YOUR  NAME)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2D3B8-02A1-49EA-9623-49582C3D4A1D}"/>
              </a:ext>
            </a:extLst>
          </p:cNvPr>
          <p:cNvSpPr/>
          <p:nvPr/>
        </p:nvSpPr>
        <p:spPr>
          <a:xfrm>
            <a:off x="5872240" y="2298280"/>
            <a:ext cx="2204709" cy="886519"/>
          </a:xfrm>
          <a:prstGeom prst="rect">
            <a:avLst/>
          </a:prstGeom>
          <a:noFill/>
          <a:ln w="38103" cap="flat">
            <a:solidFill>
              <a:srgbClr val="9DDDF9"/>
            </a:solidFill>
            <a:custDash>
              <a:ds d="799927" sp="799927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480CB-36E9-43FA-8D72-0EBA87B6DE92}"/>
              </a:ext>
            </a:extLst>
          </p:cNvPr>
          <p:cNvSpPr/>
          <p:nvPr/>
        </p:nvSpPr>
        <p:spPr>
          <a:xfrm>
            <a:off x="5872240" y="4566367"/>
            <a:ext cx="2204709" cy="886519"/>
          </a:xfrm>
          <a:prstGeom prst="rect">
            <a:avLst/>
          </a:prstGeom>
          <a:noFill/>
          <a:ln w="38103" cap="flat">
            <a:solidFill>
              <a:srgbClr val="9DDDF9"/>
            </a:solidFill>
            <a:custDash>
              <a:ds d="799927" sp="799927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PowerPoint%20Template</Template>
  <TotalTime>67</TotalTime>
  <Words>148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Twinkl</vt:lpstr>
      <vt:lpstr>Office Theme</vt:lpstr>
      <vt:lpstr>PowerPoint Presentation</vt:lpstr>
      <vt:lpstr>Aim</vt:lpstr>
      <vt:lpstr>Layout</vt:lpstr>
      <vt:lpstr>Beginning Your Letter</vt:lpstr>
      <vt:lpstr>Ending Your Letter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Georgina Paulson</dc:creator>
  <cp:lastModifiedBy>Georgina Paulson</cp:lastModifiedBy>
  <cp:revision>6</cp:revision>
  <dcterms:created xsi:type="dcterms:W3CDTF">2020-02-17T15:01:23Z</dcterms:created>
  <dcterms:modified xsi:type="dcterms:W3CDTF">2020-02-18T16:01:40Z</dcterms:modified>
</cp:coreProperties>
</file>