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74" d="100"/>
          <a:sy n="74" d="100"/>
        </p:scale>
        <p:origin x="53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9C65E-5A06-49A1-86CE-4649FBD95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7379" y="785365"/>
            <a:ext cx="8637073" cy="2541431"/>
          </a:xfrm>
        </p:spPr>
        <p:txBody>
          <a:bodyPr/>
          <a:lstStyle/>
          <a:p>
            <a:r>
              <a:rPr lang="en-GB" dirty="0"/>
              <a:t>The Phoenix Code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A6AEA-7CFD-43F3-BD49-15A170892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7379" y="3531205"/>
            <a:ext cx="8637072" cy="977621"/>
          </a:xfrm>
        </p:spPr>
        <p:txBody>
          <a:bodyPr/>
          <a:lstStyle/>
          <a:p>
            <a:r>
              <a:rPr lang="en-GB" dirty="0"/>
              <a:t>By Helen moss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0F1F30-F581-4B38-BCA1-79A0667CD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10" y="1473623"/>
            <a:ext cx="2596446" cy="349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939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E30CB-DEC6-45E3-923B-269B8201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Li :To describe a character’s feelings and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F3810-F307-413A-971F-9A7CA6AE7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Who can name any of the characters in the story?</a:t>
            </a:r>
          </a:p>
          <a:p>
            <a:pPr marL="0" indent="0">
              <a:buNone/>
            </a:pPr>
            <a:r>
              <a:rPr lang="en-GB" dirty="0"/>
              <a:t>Cleo, Ryan, Nathan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can you say about one of these characters?</a:t>
            </a:r>
          </a:p>
          <a:p>
            <a:pPr marL="0" indent="0">
              <a:buNone/>
            </a:pPr>
            <a:r>
              <a:rPr lang="en-GB" dirty="0"/>
              <a:t>Cleopatra </a:t>
            </a:r>
          </a:p>
        </p:txBody>
      </p:sp>
    </p:spTree>
    <p:extLst>
      <p:ext uri="{BB962C8B-B14F-4D97-AF65-F5344CB8AC3E}">
        <p14:creationId xmlns:p14="http://schemas.microsoft.com/office/powerpoint/2010/main" val="394317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03560-65A5-4490-A978-E25EA77A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Draw an outline of a person</a:t>
            </a:r>
            <a:br>
              <a:rPr lang="en-GB" dirty="0"/>
            </a:br>
            <a:r>
              <a:rPr lang="en-GB" dirty="0"/>
              <a:t>Ryan        </a:t>
            </a:r>
          </a:p>
        </p:txBody>
      </p:sp>
      <p:pic>
        <p:nvPicPr>
          <p:cNvPr id="1026" name="Picture 2" descr="All About Me - Catherwood's Castle! | Paper doll template, Person template,  Person outline">
            <a:extLst>
              <a:ext uri="{FF2B5EF4-FFF2-40B4-BE49-F238E27FC236}">
                <a16:creationId xmlns:a16="http://schemas.microsoft.com/office/drawing/2014/main" id="{6FEC6137-1C42-4219-A5C6-80E91E414A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033" y="1853754"/>
            <a:ext cx="4150656" cy="427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5B6E26-F521-4330-8878-194A708B150C}"/>
              </a:ext>
            </a:extLst>
          </p:cNvPr>
          <p:cNvSpPr txBox="1"/>
          <p:nvPr/>
        </p:nvSpPr>
        <p:spPr>
          <a:xfrm>
            <a:off x="5362222" y="2144889"/>
            <a:ext cx="146755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>
                <a:latin typeface="Twinkl Cursive Looped" panose="02000000000000000000" pitchFamily="2" charset="0"/>
              </a:rPr>
              <a:t> </a:t>
            </a:r>
            <a:r>
              <a:rPr lang="en-GB" u="sng" dirty="0">
                <a:solidFill>
                  <a:srgbClr val="7030A0"/>
                </a:solidFill>
                <a:latin typeface="Twinkl Cursive Looped" panose="02000000000000000000" pitchFamily="2" charset="0"/>
              </a:rPr>
              <a:t>Feelings</a:t>
            </a:r>
            <a:r>
              <a:rPr lang="en-GB" sz="2800" u="sng" dirty="0">
                <a:latin typeface="Twinkl Cursive Looped" panose="02000000000000000000" pitchFamily="2" charset="0"/>
              </a:rPr>
              <a:t> </a:t>
            </a:r>
          </a:p>
          <a:p>
            <a:endParaRPr lang="en-GB" sz="2800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Scared</a:t>
            </a: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Brave</a:t>
            </a: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excited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2A4BB-FB33-4985-A47E-B5CCE19A9F83}"/>
              </a:ext>
            </a:extLst>
          </p:cNvPr>
          <p:cNvSpPr txBox="1"/>
          <p:nvPr/>
        </p:nvSpPr>
        <p:spPr>
          <a:xfrm>
            <a:off x="620889" y="2144889"/>
            <a:ext cx="317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Twinkl Cursive Looped" panose="02000000000000000000" pitchFamily="2" charset="0"/>
              </a:rPr>
              <a:t>What things did he do?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He saved Cleo from falling down the hole</a:t>
            </a:r>
          </a:p>
          <a:p>
            <a:endParaRPr lang="en-GB" dirty="0">
              <a:solidFill>
                <a:srgbClr val="0070C0"/>
              </a:solidFill>
              <a:latin typeface="Twinkl Cursive Looped" panose="02000000000000000000" pitchFamily="2" charset="0"/>
            </a:endParaRPr>
          </a:p>
          <a:p>
            <a:endParaRPr lang="en-GB" dirty="0">
              <a:solidFill>
                <a:srgbClr val="0070C0"/>
              </a:solidFill>
              <a:latin typeface="Twinkl Cursive Looped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A6D9BE-4639-46F6-8BD1-ACDA23E4C33A}"/>
              </a:ext>
            </a:extLst>
          </p:cNvPr>
          <p:cNvSpPr txBox="1"/>
          <p:nvPr/>
        </p:nvSpPr>
        <p:spPr>
          <a:xfrm>
            <a:off x="8037689" y="2144889"/>
            <a:ext cx="32963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Twinkl Cursive Looped" panose="02000000000000000000" pitchFamily="2" charset="0"/>
              </a:rPr>
              <a:t>What do we know about him?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B050"/>
                </a:solidFill>
                <a:latin typeface="Twinkl Cursive Looped" panose="02000000000000000000" pitchFamily="2" charset="0"/>
              </a:rPr>
              <a:t>His mother is a journalist</a:t>
            </a:r>
          </a:p>
        </p:txBody>
      </p:sp>
    </p:spTree>
    <p:extLst>
      <p:ext uri="{BB962C8B-B14F-4D97-AF65-F5344CB8AC3E}">
        <p14:creationId xmlns:p14="http://schemas.microsoft.com/office/powerpoint/2010/main" val="1973157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03560-65A5-4490-A978-E25EA77A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Draw an outline of a person</a:t>
            </a:r>
            <a:br>
              <a:rPr lang="en-GB" dirty="0"/>
            </a:br>
            <a:r>
              <a:rPr lang="en-GB" dirty="0"/>
              <a:t>Cleo        </a:t>
            </a:r>
          </a:p>
        </p:txBody>
      </p:sp>
      <p:pic>
        <p:nvPicPr>
          <p:cNvPr id="1026" name="Picture 2" descr="All About Me - Catherwood's Castle! | Paper doll template, Person template,  Person outline">
            <a:extLst>
              <a:ext uri="{FF2B5EF4-FFF2-40B4-BE49-F238E27FC236}">
                <a16:creationId xmlns:a16="http://schemas.microsoft.com/office/drawing/2014/main" id="{6FEC6137-1C42-4219-A5C6-80E91E414A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033" y="1853754"/>
            <a:ext cx="4150656" cy="427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5B6E26-F521-4330-8878-194A708B150C}"/>
              </a:ext>
            </a:extLst>
          </p:cNvPr>
          <p:cNvSpPr txBox="1"/>
          <p:nvPr/>
        </p:nvSpPr>
        <p:spPr>
          <a:xfrm>
            <a:off x="5362222" y="2720622"/>
            <a:ext cx="1467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winkl Cursive Looped" panose="02000000000000000000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2A4BB-FB33-4985-A47E-B5CCE19A9F83}"/>
              </a:ext>
            </a:extLst>
          </p:cNvPr>
          <p:cNvSpPr txBox="1"/>
          <p:nvPr/>
        </p:nvSpPr>
        <p:spPr>
          <a:xfrm>
            <a:off x="620889" y="2144889"/>
            <a:ext cx="31721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Twinkl Cursive Looped" panose="02000000000000000000" pitchFamily="2" charset="0"/>
              </a:rPr>
              <a:t>What things did she do?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She fell through a roof into </a:t>
            </a:r>
            <a:r>
              <a:rPr lang="en-GB" dirty="0" err="1">
                <a:solidFill>
                  <a:srgbClr val="0070C0"/>
                </a:solidFill>
                <a:latin typeface="Twinkl Cursive Looped" panose="02000000000000000000" pitchFamily="2" charset="0"/>
              </a:rPr>
              <a:t>Smenkhare’s</a:t>
            </a:r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 tomb</a:t>
            </a:r>
          </a:p>
          <a:p>
            <a:endParaRPr lang="en-GB" dirty="0">
              <a:solidFill>
                <a:srgbClr val="0070C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She told Nathan about the Benben stone</a:t>
            </a:r>
          </a:p>
          <a:p>
            <a:endParaRPr lang="en-GB" dirty="0">
              <a:solidFill>
                <a:srgbClr val="0070C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She fell down the hole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A6D9BE-4639-46F6-8BD1-ACDA23E4C33A}"/>
              </a:ext>
            </a:extLst>
          </p:cNvPr>
          <p:cNvSpPr txBox="1"/>
          <p:nvPr/>
        </p:nvSpPr>
        <p:spPr>
          <a:xfrm>
            <a:off x="8037689" y="2144889"/>
            <a:ext cx="32963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Twinkl Cursive Looped" panose="02000000000000000000" pitchFamily="2" charset="0"/>
              </a:rPr>
              <a:t>What things do we know about her?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B050"/>
                </a:solidFill>
                <a:latin typeface="Twinkl Cursive Looped" panose="02000000000000000000" pitchFamily="2" charset="0"/>
              </a:rPr>
              <a:t>Her parents are Egyptologists</a:t>
            </a:r>
          </a:p>
          <a:p>
            <a:endParaRPr lang="en-GB" dirty="0">
              <a:solidFill>
                <a:srgbClr val="00B05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B050"/>
                </a:solidFill>
                <a:latin typeface="Twinkl Cursive Looped" panose="02000000000000000000" pitchFamily="2" charset="0"/>
              </a:rPr>
              <a:t>She wears clothes that are too big for her</a:t>
            </a:r>
          </a:p>
          <a:p>
            <a:endParaRPr lang="en-GB" dirty="0">
              <a:solidFill>
                <a:srgbClr val="00B05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B050"/>
                </a:solidFill>
                <a:latin typeface="Twinkl Cursive Looped" panose="02000000000000000000" pitchFamily="2" charset="0"/>
              </a:rPr>
              <a:t>She knows a lot of information and facts about Ancient.</a:t>
            </a:r>
            <a:r>
              <a:rPr lang="en-GB" dirty="0">
                <a:latin typeface="Twinkl Cursive Looped" panose="02000000000000000000" pitchFamily="2" charset="0"/>
              </a:rPr>
              <a:t> 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latin typeface="Twinkl Cursive Looped" panose="02000000000000000000" pitchFamily="2" charset="0"/>
              </a:rPr>
              <a:t>She can read </a:t>
            </a:r>
            <a:r>
              <a:rPr lang="en-GB" dirty="0" err="1">
                <a:latin typeface="Twinkl Cursive Looped" panose="02000000000000000000" pitchFamily="2" charset="0"/>
              </a:rPr>
              <a:t>hierglyphics</a:t>
            </a:r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900EA-20E0-4AAF-8574-61C842860A43}"/>
              </a:ext>
            </a:extLst>
          </p:cNvPr>
          <p:cNvSpPr txBox="1"/>
          <p:nvPr/>
        </p:nvSpPr>
        <p:spPr>
          <a:xfrm>
            <a:off x="5147733" y="2223911"/>
            <a:ext cx="16820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   </a:t>
            </a:r>
            <a:r>
              <a:rPr lang="en-GB" u="sng" dirty="0">
                <a:solidFill>
                  <a:srgbClr val="7030A0"/>
                </a:solidFill>
                <a:latin typeface="Twinkl Cursive Looped" panose="02000000000000000000" pitchFamily="2" charset="0"/>
              </a:rPr>
              <a:t>Feelings</a:t>
            </a:r>
          </a:p>
          <a:p>
            <a:endParaRPr lang="en-GB" u="sng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    worried</a:t>
            </a: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frightened</a:t>
            </a: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  <a:p>
            <a:endParaRPr lang="en-GB" dirty="0">
              <a:solidFill>
                <a:srgbClr val="7030A0"/>
              </a:solidFill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3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03560-65A5-4490-A978-E25EA77A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Draw an outline of a person</a:t>
            </a:r>
            <a:br>
              <a:rPr lang="en-GB" dirty="0"/>
            </a:br>
            <a:r>
              <a:rPr lang="en-GB" dirty="0"/>
              <a:t>Nathan       </a:t>
            </a:r>
          </a:p>
        </p:txBody>
      </p:sp>
      <p:pic>
        <p:nvPicPr>
          <p:cNvPr id="1026" name="Picture 2" descr="All About Me - Catherwood's Castle! | Paper doll template, Person template,  Person outline">
            <a:extLst>
              <a:ext uri="{FF2B5EF4-FFF2-40B4-BE49-F238E27FC236}">
                <a16:creationId xmlns:a16="http://schemas.microsoft.com/office/drawing/2014/main" id="{6FEC6137-1C42-4219-A5C6-80E91E414A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033" y="1853754"/>
            <a:ext cx="4150656" cy="427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5B6E26-F521-4330-8878-194A708B150C}"/>
              </a:ext>
            </a:extLst>
          </p:cNvPr>
          <p:cNvSpPr txBox="1"/>
          <p:nvPr/>
        </p:nvSpPr>
        <p:spPr>
          <a:xfrm>
            <a:off x="5362222" y="2720622"/>
            <a:ext cx="1467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winkl Cursive Looped" panose="02000000000000000000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2A4BB-FB33-4985-A47E-B5CCE19A9F83}"/>
              </a:ext>
            </a:extLst>
          </p:cNvPr>
          <p:cNvSpPr txBox="1"/>
          <p:nvPr/>
        </p:nvSpPr>
        <p:spPr>
          <a:xfrm>
            <a:off x="620889" y="2144889"/>
            <a:ext cx="31721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Twinkl Cursive Looped" panose="02000000000000000000" pitchFamily="2" charset="0"/>
              </a:rPr>
              <a:t>What things did he do?</a:t>
            </a:r>
          </a:p>
          <a:p>
            <a:endParaRPr lang="en-GB" u="sng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Twinkl Cursive Looped" panose="02000000000000000000" pitchFamily="2" charset="0"/>
              </a:rPr>
              <a:t>He tricked Cleo into telling him about the Benben stone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latin typeface="Twinkl Cursive Looped" panose="02000000000000000000" pitchFamily="2" charset="0"/>
              </a:rPr>
              <a:t> </a:t>
            </a:r>
          </a:p>
          <a:p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A6D9BE-4639-46F6-8BD1-ACDA23E4C33A}"/>
              </a:ext>
            </a:extLst>
          </p:cNvPr>
          <p:cNvSpPr txBox="1"/>
          <p:nvPr/>
        </p:nvSpPr>
        <p:spPr>
          <a:xfrm>
            <a:off x="8037689" y="2144889"/>
            <a:ext cx="32963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What things do we know about him?</a:t>
            </a:r>
          </a:p>
          <a:p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solidFill>
                  <a:srgbClr val="00B050"/>
                </a:solidFill>
                <a:latin typeface="Twinkl Cursive Looped" panose="02000000000000000000" pitchFamily="2" charset="0"/>
              </a:rPr>
              <a:t>He is a journalist.</a:t>
            </a:r>
          </a:p>
          <a:p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E9FF75-E0D2-45ED-B7ED-7BDA4733E21A}"/>
              </a:ext>
            </a:extLst>
          </p:cNvPr>
          <p:cNvSpPr txBox="1"/>
          <p:nvPr/>
        </p:nvSpPr>
        <p:spPr>
          <a:xfrm>
            <a:off x="5047961" y="214488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  <a:latin typeface="Twinkl Cursive Looped" panose="02000000000000000000" pitchFamily="2" charset="0"/>
              </a:rPr>
              <a:t>    </a:t>
            </a:r>
            <a:r>
              <a:rPr lang="en-GB" u="sng" dirty="0">
                <a:solidFill>
                  <a:srgbClr val="7030A0"/>
                </a:solidFill>
                <a:latin typeface="Twinkl Cursive Looped" panose="02000000000000000000" pitchFamily="2" charset="0"/>
              </a:rPr>
              <a:t>Feelings</a:t>
            </a:r>
          </a:p>
        </p:txBody>
      </p:sp>
    </p:spTree>
    <p:extLst>
      <p:ext uri="{BB962C8B-B14F-4D97-AF65-F5344CB8AC3E}">
        <p14:creationId xmlns:p14="http://schemas.microsoft.com/office/powerpoint/2010/main" val="273057106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646</TotalTime>
  <Words>198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Twinkl Cursive Looped</vt:lpstr>
      <vt:lpstr>Gallery</vt:lpstr>
      <vt:lpstr>The Phoenix Code</vt:lpstr>
      <vt:lpstr>Li :To describe a character’s feelings and emotions</vt:lpstr>
      <vt:lpstr>Draw an outline of a person Ryan        </vt:lpstr>
      <vt:lpstr>Draw an outline of a person Cleo        </vt:lpstr>
      <vt:lpstr>Draw an outline of a person Nathan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Phoenix Code</dc:title>
  <dc:creator>E Bourdillon</dc:creator>
  <cp:lastModifiedBy>E Bourdillon</cp:lastModifiedBy>
  <cp:revision>11</cp:revision>
  <dcterms:created xsi:type="dcterms:W3CDTF">2021-01-10T09:24:31Z</dcterms:created>
  <dcterms:modified xsi:type="dcterms:W3CDTF">2021-01-11T11:48:28Z</dcterms:modified>
</cp:coreProperties>
</file>