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79" r:id="rId5"/>
    <p:sldId id="380" r:id="rId6"/>
    <p:sldId id="366" r:id="rId7"/>
    <p:sldId id="381" r:id="rId8"/>
    <p:sldId id="367" r:id="rId9"/>
    <p:sldId id="382" r:id="rId10"/>
    <p:sldId id="370" r:id="rId11"/>
    <p:sldId id="371" r:id="rId12"/>
    <p:sldId id="383" r:id="rId13"/>
    <p:sldId id="387" r:id="rId14"/>
    <p:sldId id="388" r:id="rId15"/>
    <p:sldId id="392" r:id="rId16"/>
    <p:sldId id="394" r:id="rId17"/>
    <p:sldId id="393" r:id="rId18"/>
    <p:sldId id="389" r:id="rId19"/>
    <p:sldId id="390" r:id="rId20"/>
    <p:sldId id="39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9D80E-1004-4676-8ED5-7B5F7094D6A9}" v="78" dt="2020-01-19T16:18:37.5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43" autoAdjust="0"/>
    <p:restoredTop sz="94660"/>
  </p:normalViewPr>
  <p:slideViewPr>
    <p:cSldViewPr snapToGrid="0">
      <p:cViewPr varScale="1">
        <p:scale>
          <a:sx n="67" d="100"/>
          <a:sy n="67" d="100"/>
        </p:scale>
        <p:origin x="12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Saunders" userId="4acd6fa6-2685-4aaa-85f8-4ec2b6dbf9d1" providerId="ADAL" clId="{11E9D80E-1004-4676-8ED5-7B5F7094D6A9}"/>
    <pc:docChg chg="undo custSel addSld delSld modSld sldOrd">
      <pc:chgData name="Hannah Saunders" userId="4acd6fa6-2685-4aaa-85f8-4ec2b6dbf9d1" providerId="ADAL" clId="{11E9D80E-1004-4676-8ED5-7B5F7094D6A9}" dt="2020-01-19T16:18:41.236" v="548" actId="20577"/>
      <pc:docMkLst>
        <pc:docMk/>
      </pc:docMkLst>
      <pc:sldChg chg="addSp delSp modSp del">
        <pc:chgData name="Hannah Saunders" userId="4acd6fa6-2685-4aaa-85f8-4ec2b6dbf9d1" providerId="ADAL" clId="{11E9D80E-1004-4676-8ED5-7B5F7094D6A9}" dt="2020-01-19T16:11:59.546" v="430" actId="47"/>
        <pc:sldMkLst>
          <pc:docMk/>
          <pc:sldMk cId="1071900124" sldId="355"/>
        </pc:sldMkLst>
        <pc:spChg chg="add del mod">
          <ac:chgData name="Hannah Saunders" userId="4acd6fa6-2685-4aaa-85f8-4ec2b6dbf9d1" providerId="ADAL" clId="{11E9D80E-1004-4676-8ED5-7B5F7094D6A9}" dt="2020-01-19T16:03:51.201" v="312" actId="478"/>
          <ac:spMkLst>
            <pc:docMk/>
            <pc:sldMk cId="1071900124" sldId="355"/>
            <ac:spMk id="2" creationId="{120C2AF1-1254-4ACD-80D8-1B4805E1BABB}"/>
          </ac:spMkLst>
        </pc:spChg>
        <pc:spChg chg="mod">
          <ac:chgData name="Hannah Saunders" userId="4acd6fa6-2685-4aaa-85f8-4ec2b6dbf9d1" providerId="ADAL" clId="{11E9D80E-1004-4676-8ED5-7B5F7094D6A9}" dt="2020-01-19T16:04:48.528" v="333" actId="555"/>
          <ac:spMkLst>
            <pc:docMk/>
            <pc:sldMk cId="1071900124" sldId="355"/>
            <ac:spMk id="9" creationId="{94158E11-DA3C-4DBD-AF44-0DCCA1C5147E}"/>
          </ac:spMkLst>
        </pc:spChg>
        <pc:spChg chg="mod">
          <ac:chgData name="Hannah Saunders" userId="4acd6fa6-2685-4aaa-85f8-4ec2b6dbf9d1" providerId="ADAL" clId="{11E9D80E-1004-4676-8ED5-7B5F7094D6A9}" dt="2020-01-19T16:03:48.865" v="311" actId="207"/>
          <ac:spMkLst>
            <pc:docMk/>
            <pc:sldMk cId="1071900124" sldId="355"/>
            <ac:spMk id="19" creationId="{5252A847-DE45-4FA3-A1F8-EEBEB845FF8E}"/>
          </ac:spMkLst>
        </pc:spChg>
        <pc:spChg chg="mod">
          <ac:chgData name="Hannah Saunders" userId="4acd6fa6-2685-4aaa-85f8-4ec2b6dbf9d1" providerId="ADAL" clId="{11E9D80E-1004-4676-8ED5-7B5F7094D6A9}" dt="2020-01-19T16:04:48.528" v="333" actId="555"/>
          <ac:spMkLst>
            <pc:docMk/>
            <pc:sldMk cId="1071900124" sldId="355"/>
            <ac:spMk id="38" creationId="{20374B19-50E0-43CA-9EAD-BD4B314AD790}"/>
          </ac:spMkLst>
        </pc:spChg>
        <pc:spChg chg="mod">
          <ac:chgData name="Hannah Saunders" userId="4acd6fa6-2685-4aaa-85f8-4ec2b6dbf9d1" providerId="ADAL" clId="{11E9D80E-1004-4676-8ED5-7B5F7094D6A9}" dt="2020-01-19T16:04:48.528" v="333" actId="555"/>
          <ac:spMkLst>
            <pc:docMk/>
            <pc:sldMk cId="1071900124" sldId="355"/>
            <ac:spMk id="41" creationId="{2925F4D5-4E15-4218-B2D5-5A2B9C92ECD1}"/>
          </ac:spMkLst>
        </pc:spChg>
        <pc:spChg chg="mod">
          <ac:chgData name="Hannah Saunders" userId="4acd6fa6-2685-4aaa-85f8-4ec2b6dbf9d1" providerId="ADAL" clId="{11E9D80E-1004-4676-8ED5-7B5F7094D6A9}" dt="2020-01-19T16:04:48.528" v="333" actId="555"/>
          <ac:spMkLst>
            <pc:docMk/>
            <pc:sldMk cId="1071900124" sldId="355"/>
            <ac:spMk id="44" creationId="{B4ADC976-4638-426D-B34B-33192D837A8E}"/>
          </ac:spMkLst>
        </pc:spChg>
        <pc:spChg chg="mod">
          <ac:chgData name="Hannah Saunders" userId="4acd6fa6-2685-4aaa-85f8-4ec2b6dbf9d1" providerId="ADAL" clId="{11E9D80E-1004-4676-8ED5-7B5F7094D6A9}" dt="2020-01-19T16:04:48.528" v="333" actId="555"/>
          <ac:spMkLst>
            <pc:docMk/>
            <pc:sldMk cId="1071900124" sldId="355"/>
            <ac:spMk id="47" creationId="{5FDEA5FF-E66C-4CC5-A64F-E77D56C7F405}"/>
          </ac:spMkLst>
        </pc:spChg>
        <pc:spChg chg="mod">
          <ac:chgData name="Hannah Saunders" userId="4acd6fa6-2685-4aaa-85f8-4ec2b6dbf9d1" providerId="ADAL" clId="{11E9D80E-1004-4676-8ED5-7B5F7094D6A9}" dt="2020-01-19T16:04:48.528" v="333" actId="555"/>
          <ac:spMkLst>
            <pc:docMk/>
            <pc:sldMk cId="1071900124" sldId="355"/>
            <ac:spMk id="65" creationId="{AA8A5719-21F9-4536-B8B5-9609385C2480}"/>
          </ac:spMkLst>
        </pc:spChg>
        <pc:spChg chg="mod">
          <ac:chgData name="Hannah Saunders" userId="4acd6fa6-2685-4aaa-85f8-4ec2b6dbf9d1" providerId="ADAL" clId="{11E9D80E-1004-4676-8ED5-7B5F7094D6A9}" dt="2020-01-19T16:04:48.528" v="333" actId="555"/>
          <ac:spMkLst>
            <pc:docMk/>
            <pc:sldMk cId="1071900124" sldId="355"/>
            <ac:spMk id="66" creationId="{40F95B37-63C7-4289-B206-038EC6EC2705}"/>
          </ac:spMkLst>
        </pc:spChg>
        <pc:spChg chg="mod">
          <ac:chgData name="Hannah Saunders" userId="4acd6fa6-2685-4aaa-85f8-4ec2b6dbf9d1" providerId="ADAL" clId="{11E9D80E-1004-4676-8ED5-7B5F7094D6A9}" dt="2020-01-19T16:04:48.528" v="333" actId="555"/>
          <ac:spMkLst>
            <pc:docMk/>
            <pc:sldMk cId="1071900124" sldId="355"/>
            <ac:spMk id="67" creationId="{20EF85A1-7954-4096-8278-B9AA29B115D2}"/>
          </ac:spMkLst>
        </pc:spChg>
        <pc:spChg chg="mod">
          <ac:chgData name="Hannah Saunders" userId="4acd6fa6-2685-4aaa-85f8-4ec2b6dbf9d1" providerId="ADAL" clId="{11E9D80E-1004-4676-8ED5-7B5F7094D6A9}" dt="2020-01-19T16:04:48.528" v="333" actId="555"/>
          <ac:spMkLst>
            <pc:docMk/>
            <pc:sldMk cId="1071900124" sldId="355"/>
            <ac:spMk id="68" creationId="{C8724780-380E-4BC3-ADAB-9F2F7489E608}"/>
          </ac:spMkLst>
        </pc:spChg>
        <pc:spChg chg="mod">
          <ac:chgData name="Hannah Saunders" userId="4acd6fa6-2685-4aaa-85f8-4ec2b6dbf9d1" providerId="ADAL" clId="{11E9D80E-1004-4676-8ED5-7B5F7094D6A9}" dt="2020-01-19T16:04:48.528" v="333" actId="555"/>
          <ac:spMkLst>
            <pc:docMk/>
            <pc:sldMk cId="1071900124" sldId="355"/>
            <ac:spMk id="69" creationId="{9C53D5A2-C213-44C8-8737-31F613783272}"/>
          </ac:spMkLst>
        </pc:spChg>
      </pc:sldChg>
      <pc:sldChg chg="addSp delSp modSp">
        <pc:chgData name="Hannah Saunders" userId="4acd6fa6-2685-4aaa-85f8-4ec2b6dbf9d1" providerId="ADAL" clId="{11E9D80E-1004-4676-8ED5-7B5F7094D6A9}" dt="2020-01-19T15:56:50.929" v="101" actId="208"/>
        <pc:sldMkLst>
          <pc:docMk/>
          <pc:sldMk cId="296536494" sldId="367"/>
        </pc:sldMkLst>
        <pc:spChg chg="mod">
          <ac:chgData name="Hannah Saunders" userId="4acd6fa6-2685-4aaa-85f8-4ec2b6dbf9d1" providerId="ADAL" clId="{11E9D80E-1004-4676-8ED5-7B5F7094D6A9}" dt="2020-01-19T12:24:42.530" v="11" actId="208"/>
          <ac:spMkLst>
            <pc:docMk/>
            <pc:sldMk cId="296536494" sldId="367"/>
            <ac:spMk id="3" creationId="{EEE43930-1244-42F1-9C60-932FB032763E}"/>
          </ac:spMkLst>
        </pc:spChg>
        <pc:spChg chg="mod">
          <ac:chgData name="Hannah Saunders" userId="4acd6fa6-2685-4aaa-85f8-4ec2b6dbf9d1" providerId="ADAL" clId="{11E9D80E-1004-4676-8ED5-7B5F7094D6A9}" dt="2020-01-19T12:24:42.530" v="11" actId="208"/>
          <ac:spMkLst>
            <pc:docMk/>
            <pc:sldMk cId="296536494" sldId="367"/>
            <ac:spMk id="11" creationId="{A60CBD6A-7CA2-4BF6-9D59-448A13C9567A}"/>
          </ac:spMkLst>
        </pc:spChg>
        <pc:spChg chg="mod">
          <ac:chgData name="Hannah Saunders" userId="4acd6fa6-2685-4aaa-85f8-4ec2b6dbf9d1" providerId="ADAL" clId="{11E9D80E-1004-4676-8ED5-7B5F7094D6A9}" dt="2020-01-19T12:24:09.884" v="6" actId="208"/>
          <ac:spMkLst>
            <pc:docMk/>
            <pc:sldMk cId="296536494" sldId="367"/>
            <ac:spMk id="40" creationId="{CC24C257-6B2E-417A-9112-98A0630FB97E}"/>
          </ac:spMkLst>
        </pc:spChg>
        <pc:spChg chg="mod">
          <ac:chgData name="Hannah Saunders" userId="4acd6fa6-2685-4aaa-85f8-4ec2b6dbf9d1" providerId="ADAL" clId="{11E9D80E-1004-4676-8ED5-7B5F7094D6A9}" dt="2020-01-19T12:24:09.884" v="6" actId="208"/>
          <ac:spMkLst>
            <pc:docMk/>
            <pc:sldMk cId="296536494" sldId="367"/>
            <ac:spMk id="41" creationId="{5B9283AF-331C-435C-AAFD-B2BF3A19F767}"/>
          </ac:spMkLst>
        </pc:spChg>
        <pc:spChg chg="mod">
          <ac:chgData name="Hannah Saunders" userId="4acd6fa6-2685-4aaa-85f8-4ec2b6dbf9d1" providerId="ADAL" clId="{11E9D80E-1004-4676-8ED5-7B5F7094D6A9}" dt="2020-01-19T12:24:09.884" v="6" actId="208"/>
          <ac:spMkLst>
            <pc:docMk/>
            <pc:sldMk cId="296536494" sldId="367"/>
            <ac:spMk id="43" creationId="{9D13F68C-ABAD-457E-8A4C-F3C10A50A720}"/>
          </ac:spMkLst>
        </pc:spChg>
        <pc:spChg chg="mod">
          <ac:chgData name="Hannah Saunders" userId="4acd6fa6-2685-4aaa-85f8-4ec2b6dbf9d1" providerId="ADAL" clId="{11E9D80E-1004-4676-8ED5-7B5F7094D6A9}" dt="2020-01-19T12:24:09.884" v="6" actId="208"/>
          <ac:spMkLst>
            <pc:docMk/>
            <pc:sldMk cId="296536494" sldId="367"/>
            <ac:spMk id="44" creationId="{E3C9D12B-F844-4BB0-A12C-DE865E1AE21B}"/>
          </ac:spMkLst>
        </pc:spChg>
        <pc:spChg chg="mod">
          <ac:chgData name="Hannah Saunders" userId="4acd6fa6-2685-4aaa-85f8-4ec2b6dbf9d1" providerId="ADAL" clId="{11E9D80E-1004-4676-8ED5-7B5F7094D6A9}" dt="2020-01-19T12:24:09.884" v="6" actId="208"/>
          <ac:spMkLst>
            <pc:docMk/>
            <pc:sldMk cId="296536494" sldId="367"/>
            <ac:spMk id="46" creationId="{B03C6146-5F2D-4B06-B91E-4120E6BE07D6}"/>
          </ac:spMkLst>
        </pc:spChg>
        <pc:spChg chg="mod">
          <ac:chgData name="Hannah Saunders" userId="4acd6fa6-2685-4aaa-85f8-4ec2b6dbf9d1" providerId="ADAL" clId="{11E9D80E-1004-4676-8ED5-7B5F7094D6A9}" dt="2020-01-19T12:24:09.884" v="6" actId="208"/>
          <ac:spMkLst>
            <pc:docMk/>
            <pc:sldMk cId="296536494" sldId="367"/>
            <ac:spMk id="47" creationId="{3655F399-B5AD-44C2-AAFC-4859B0FE8696}"/>
          </ac:spMkLst>
        </pc:spChg>
        <pc:spChg chg="mod">
          <ac:chgData name="Hannah Saunders" userId="4acd6fa6-2685-4aaa-85f8-4ec2b6dbf9d1" providerId="ADAL" clId="{11E9D80E-1004-4676-8ED5-7B5F7094D6A9}" dt="2020-01-19T12:24:09.884" v="6" actId="208"/>
          <ac:spMkLst>
            <pc:docMk/>
            <pc:sldMk cId="296536494" sldId="367"/>
            <ac:spMk id="49" creationId="{9C18C0BA-3220-476E-9892-E11D2BD5AB63}"/>
          </ac:spMkLst>
        </pc:spChg>
        <pc:spChg chg="mod">
          <ac:chgData name="Hannah Saunders" userId="4acd6fa6-2685-4aaa-85f8-4ec2b6dbf9d1" providerId="ADAL" clId="{11E9D80E-1004-4676-8ED5-7B5F7094D6A9}" dt="2020-01-19T12:24:09.884" v="6" actId="208"/>
          <ac:spMkLst>
            <pc:docMk/>
            <pc:sldMk cId="296536494" sldId="367"/>
            <ac:spMk id="50" creationId="{7E9989FD-50AD-4A7F-B578-83387D293AE3}"/>
          </ac:spMkLst>
        </pc:spChg>
        <pc:spChg chg="mod">
          <ac:chgData name="Hannah Saunders" userId="4acd6fa6-2685-4aaa-85f8-4ec2b6dbf9d1" providerId="ADAL" clId="{11E9D80E-1004-4676-8ED5-7B5F7094D6A9}" dt="2020-01-19T12:24:09.884" v="6" actId="208"/>
          <ac:spMkLst>
            <pc:docMk/>
            <pc:sldMk cId="296536494" sldId="367"/>
            <ac:spMk id="52" creationId="{951EC57D-3E3F-41C5-918A-3F9438C7CCB9}"/>
          </ac:spMkLst>
        </pc:spChg>
        <pc:spChg chg="mod">
          <ac:chgData name="Hannah Saunders" userId="4acd6fa6-2685-4aaa-85f8-4ec2b6dbf9d1" providerId="ADAL" clId="{11E9D80E-1004-4676-8ED5-7B5F7094D6A9}" dt="2020-01-19T12:24:09.884" v="6" actId="208"/>
          <ac:spMkLst>
            <pc:docMk/>
            <pc:sldMk cId="296536494" sldId="367"/>
            <ac:spMk id="53" creationId="{9AA5B1F0-C58B-4679-8BB4-7557F834F8BA}"/>
          </ac:spMkLst>
        </pc:spChg>
        <pc:spChg chg="mod">
          <ac:chgData name="Hannah Saunders" userId="4acd6fa6-2685-4aaa-85f8-4ec2b6dbf9d1" providerId="ADAL" clId="{11E9D80E-1004-4676-8ED5-7B5F7094D6A9}" dt="2020-01-19T12:24:09.884" v="6" actId="208"/>
          <ac:spMkLst>
            <pc:docMk/>
            <pc:sldMk cId="296536494" sldId="367"/>
            <ac:spMk id="55" creationId="{AB9C9C56-11EA-4D76-A9CE-A58F9D8315A0}"/>
          </ac:spMkLst>
        </pc:spChg>
        <pc:spChg chg="mod">
          <ac:chgData name="Hannah Saunders" userId="4acd6fa6-2685-4aaa-85f8-4ec2b6dbf9d1" providerId="ADAL" clId="{11E9D80E-1004-4676-8ED5-7B5F7094D6A9}" dt="2020-01-19T12:24:09.884" v="6" actId="208"/>
          <ac:spMkLst>
            <pc:docMk/>
            <pc:sldMk cId="296536494" sldId="367"/>
            <ac:spMk id="56" creationId="{5753034F-8EA1-4688-8C15-235C6546E625}"/>
          </ac:spMkLst>
        </pc:spChg>
        <pc:spChg chg="mod">
          <ac:chgData name="Hannah Saunders" userId="4acd6fa6-2685-4aaa-85f8-4ec2b6dbf9d1" providerId="ADAL" clId="{11E9D80E-1004-4676-8ED5-7B5F7094D6A9}" dt="2020-01-19T12:24:09.884" v="6" actId="208"/>
          <ac:spMkLst>
            <pc:docMk/>
            <pc:sldMk cId="296536494" sldId="367"/>
            <ac:spMk id="58" creationId="{7FD5CC85-2B3D-4444-8CE8-CCA5CCF7EA33}"/>
          </ac:spMkLst>
        </pc:spChg>
        <pc:spChg chg="mod">
          <ac:chgData name="Hannah Saunders" userId="4acd6fa6-2685-4aaa-85f8-4ec2b6dbf9d1" providerId="ADAL" clId="{11E9D80E-1004-4676-8ED5-7B5F7094D6A9}" dt="2020-01-19T12:24:09.884" v="6" actId="208"/>
          <ac:spMkLst>
            <pc:docMk/>
            <pc:sldMk cId="296536494" sldId="367"/>
            <ac:spMk id="59" creationId="{5F0CE770-3844-4A02-8BDB-D16BCA5C6960}"/>
          </ac:spMkLst>
        </pc:spChg>
        <pc:spChg chg="mod">
          <ac:chgData name="Hannah Saunders" userId="4acd6fa6-2685-4aaa-85f8-4ec2b6dbf9d1" providerId="ADAL" clId="{11E9D80E-1004-4676-8ED5-7B5F7094D6A9}" dt="2020-01-19T12:24:09.884" v="6" actId="208"/>
          <ac:spMkLst>
            <pc:docMk/>
            <pc:sldMk cId="296536494" sldId="367"/>
            <ac:spMk id="61" creationId="{8C352ED1-2F48-46E5-993A-A7A9C31E080B}"/>
          </ac:spMkLst>
        </pc:spChg>
        <pc:spChg chg="mod">
          <ac:chgData name="Hannah Saunders" userId="4acd6fa6-2685-4aaa-85f8-4ec2b6dbf9d1" providerId="ADAL" clId="{11E9D80E-1004-4676-8ED5-7B5F7094D6A9}" dt="2020-01-19T12:24:09.884" v="6" actId="208"/>
          <ac:spMkLst>
            <pc:docMk/>
            <pc:sldMk cId="296536494" sldId="367"/>
            <ac:spMk id="62" creationId="{3BCFA8BF-CD97-4650-8990-D20C15D98A84}"/>
          </ac:spMkLst>
        </pc:spChg>
        <pc:spChg chg="mod">
          <ac:chgData name="Hannah Saunders" userId="4acd6fa6-2685-4aaa-85f8-4ec2b6dbf9d1" providerId="ADAL" clId="{11E9D80E-1004-4676-8ED5-7B5F7094D6A9}" dt="2020-01-19T12:23:57.263" v="1" actId="208"/>
          <ac:spMkLst>
            <pc:docMk/>
            <pc:sldMk cId="296536494" sldId="367"/>
            <ac:spMk id="64" creationId="{1532F3E9-2B9F-4EB6-BF1E-62AA12793588}"/>
          </ac:spMkLst>
        </pc:spChg>
        <pc:spChg chg="mod">
          <ac:chgData name="Hannah Saunders" userId="4acd6fa6-2685-4aaa-85f8-4ec2b6dbf9d1" providerId="ADAL" clId="{11E9D80E-1004-4676-8ED5-7B5F7094D6A9}" dt="2020-01-19T12:23:57.263" v="1" actId="208"/>
          <ac:spMkLst>
            <pc:docMk/>
            <pc:sldMk cId="296536494" sldId="367"/>
            <ac:spMk id="65" creationId="{D2D1FAC8-85FD-4071-9674-0BC5C087C4EE}"/>
          </ac:spMkLst>
        </pc:spChg>
        <pc:spChg chg="mod">
          <ac:chgData name="Hannah Saunders" userId="4acd6fa6-2685-4aaa-85f8-4ec2b6dbf9d1" providerId="ADAL" clId="{11E9D80E-1004-4676-8ED5-7B5F7094D6A9}" dt="2020-01-19T12:23:57.263" v="1" actId="208"/>
          <ac:spMkLst>
            <pc:docMk/>
            <pc:sldMk cId="296536494" sldId="367"/>
            <ac:spMk id="67" creationId="{B927B67B-8189-4BE8-9809-7DA1F1FD1B15}"/>
          </ac:spMkLst>
        </pc:spChg>
        <pc:spChg chg="mod">
          <ac:chgData name="Hannah Saunders" userId="4acd6fa6-2685-4aaa-85f8-4ec2b6dbf9d1" providerId="ADAL" clId="{11E9D80E-1004-4676-8ED5-7B5F7094D6A9}" dt="2020-01-19T12:23:57.263" v="1" actId="208"/>
          <ac:spMkLst>
            <pc:docMk/>
            <pc:sldMk cId="296536494" sldId="367"/>
            <ac:spMk id="68" creationId="{55445F41-C77B-44AF-98E1-0FCD88354F6D}"/>
          </ac:spMkLst>
        </pc:spChg>
        <pc:spChg chg="mod">
          <ac:chgData name="Hannah Saunders" userId="4acd6fa6-2685-4aaa-85f8-4ec2b6dbf9d1" providerId="ADAL" clId="{11E9D80E-1004-4676-8ED5-7B5F7094D6A9}" dt="2020-01-19T12:23:57.263" v="1" actId="208"/>
          <ac:spMkLst>
            <pc:docMk/>
            <pc:sldMk cId="296536494" sldId="367"/>
            <ac:spMk id="70" creationId="{7406A4C9-E01E-4EB5-90AB-5CC76F81ADB8}"/>
          </ac:spMkLst>
        </pc:spChg>
        <pc:spChg chg="mod">
          <ac:chgData name="Hannah Saunders" userId="4acd6fa6-2685-4aaa-85f8-4ec2b6dbf9d1" providerId="ADAL" clId="{11E9D80E-1004-4676-8ED5-7B5F7094D6A9}" dt="2020-01-19T12:23:57.263" v="1" actId="208"/>
          <ac:spMkLst>
            <pc:docMk/>
            <pc:sldMk cId="296536494" sldId="367"/>
            <ac:spMk id="71" creationId="{5E662644-1B27-4A64-9C1A-82D1E1E82877}"/>
          </ac:spMkLst>
        </pc:spChg>
        <pc:spChg chg="mod">
          <ac:chgData name="Hannah Saunders" userId="4acd6fa6-2685-4aaa-85f8-4ec2b6dbf9d1" providerId="ADAL" clId="{11E9D80E-1004-4676-8ED5-7B5F7094D6A9}" dt="2020-01-19T12:23:57.263" v="1" actId="208"/>
          <ac:spMkLst>
            <pc:docMk/>
            <pc:sldMk cId="296536494" sldId="367"/>
            <ac:spMk id="73" creationId="{8CA37832-71CC-4513-AFD7-52D556FFD5D0}"/>
          </ac:spMkLst>
        </pc:spChg>
        <pc:spChg chg="mod">
          <ac:chgData name="Hannah Saunders" userId="4acd6fa6-2685-4aaa-85f8-4ec2b6dbf9d1" providerId="ADAL" clId="{11E9D80E-1004-4676-8ED5-7B5F7094D6A9}" dt="2020-01-19T12:23:57.263" v="1" actId="208"/>
          <ac:spMkLst>
            <pc:docMk/>
            <pc:sldMk cId="296536494" sldId="367"/>
            <ac:spMk id="74" creationId="{F1F86E55-AD10-4920-83D5-44C9A7A11E57}"/>
          </ac:spMkLst>
        </pc:spChg>
        <pc:spChg chg="mod">
          <ac:chgData name="Hannah Saunders" userId="4acd6fa6-2685-4aaa-85f8-4ec2b6dbf9d1" providerId="ADAL" clId="{11E9D80E-1004-4676-8ED5-7B5F7094D6A9}" dt="2020-01-19T12:24:13.216" v="8" actId="208"/>
          <ac:spMkLst>
            <pc:docMk/>
            <pc:sldMk cId="296536494" sldId="367"/>
            <ac:spMk id="76" creationId="{4D18EEC9-2EC1-44AC-894F-4B93387BE6AA}"/>
          </ac:spMkLst>
        </pc:spChg>
        <pc:spChg chg="mod">
          <ac:chgData name="Hannah Saunders" userId="4acd6fa6-2685-4aaa-85f8-4ec2b6dbf9d1" providerId="ADAL" clId="{11E9D80E-1004-4676-8ED5-7B5F7094D6A9}" dt="2020-01-19T12:24:13.216" v="8" actId="208"/>
          <ac:spMkLst>
            <pc:docMk/>
            <pc:sldMk cId="296536494" sldId="367"/>
            <ac:spMk id="77" creationId="{EFD7161B-4E45-4795-A04E-1CE5698EAFAD}"/>
          </ac:spMkLst>
        </pc:spChg>
        <pc:spChg chg="mod">
          <ac:chgData name="Hannah Saunders" userId="4acd6fa6-2685-4aaa-85f8-4ec2b6dbf9d1" providerId="ADAL" clId="{11E9D80E-1004-4676-8ED5-7B5F7094D6A9}" dt="2020-01-19T12:24:13.216" v="8" actId="208"/>
          <ac:spMkLst>
            <pc:docMk/>
            <pc:sldMk cId="296536494" sldId="367"/>
            <ac:spMk id="79" creationId="{FCF01206-BDE2-4A03-B2B5-58F47EF936D7}"/>
          </ac:spMkLst>
        </pc:spChg>
        <pc:spChg chg="mod">
          <ac:chgData name="Hannah Saunders" userId="4acd6fa6-2685-4aaa-85f8-4ec2b6dbf9d1" providerId="ADAL" clId="{11E9D80E-1004-4676-8ED5-7B5F7094D6A9}" dt="2020-01-19T12:24:13.216" v="8" actId="208"/>
          <ac:spMkLst>
            <pc:docMk/>
            <pc:sldMk cId="296536494" sldId="367"/>
            <ac:spMk id="80" creationId="{713C8438-DCD1-4A18-B56C-11462D8FE04B}"/>
          </ac:spMkLst>
        </pc:spChg>
        <pc:spChg chg="mod">
          <ac:chgData name="Hannah Saunders" userId="4acd6fa6-2685-4aaa-85f8-4ec2b6dbf9d1" providerId="ADAL" clId="{11E9D80E-1004-4676-8ED5-7B5F7094D6A9}" dt="2020-01-19T12:24:13.216" v="8" actId="208"/>
          <ac:spMkLst>
            <pc:docMk/>
            <pc:sldMk cId="296536494" sldId="367"/>
            <ac:spMk id="82" creationId="{CD8F17F3-3412-4C8E-B2E7-4CE306BFB593}"/>
          </ac:spMkLst>
        </pc:spChg>
        <pc:spChg chg="mod">
          <ac:chgData name="Hannah Saunders" userId="4acd6fa6-2685-4aaa-85f8-4ec2b6dbf9d1" providerId="ADAL" clId="{11E9D80E-1004-4676-8ED5-7B5F7094D6A9}" dt="2020-01-19T12:24:13.216" v="8" actId="208"/>
          <ac:spMkLst>
            <pc:docMk/>
            <pc:sldMk cId="296536494" sldId="367"/>
            <ac:spMk id="83" creationId="{1F25F115-38AE-4D3E-9DE7-35173DDBF747}"/>
          </ac:spMkLst>
        </pc:spChg>
        <pc:spChg chg="mod">
          <ac:chgData name="Hannah Saunders" userId="4acd6fa6-2685-4aaa-85f8-4ec2b6dbf9d1" providerId="ADAL" clId="{11E9D80E-1004-4676-8ED5-7B5F7094D6A9}" dt="2020-01-19T12:24:13.216" v="8" actId="208"/>
          <ac:spMkLst>
            <pc:docMk/>
            <pc:sldMk cId="296536494" sldId="367"/>
            <ac:spMk id="85" creationId="{C078B26D-78A9-4B1D-8010-06A8F2E5EDF5}"/>
          </ac:spMkLst>
        </pc:spChg>
        <pc:spChg chg="mod">
          <ac:chgData name="Hannah Saunders" userId="4acd6fa6-2685-4aaa-85f8-4ec2b6dbf9d1" providerId="ADAL" clId="{11E9D80E-1004-4676-8ED5-7B5F7094D6A9}" dt="2020-01-19T12:24:13.216" v="8" actId="208"/>
          <ac:spMkLst>
            <pc:docMk/>
            <pc:sldMk cId="296536494" sldId="367"/>
            <ac:spMk id="86" creationId="{592DEA5C-6CB7-4A1E-9E33-FF05CEFD30F3}"/>
          </ac:spMkLst>
        </pc:spChg>
        <pc:spChg chg="mod">
          <ac:chgData name="Hannah Saunders" userId="4acd6fa6-2685-4aaa-85f8-4ec2b6dbf9d1" providerId="ADAL" clId="{11E9D80E-1004-4676-8ED5-7B5F7094D6A9}" dt="2020-01-19T12:24:13.216" v="8" actId="208"/>
          <ac:spMkLst>
            <pc:docMk/>
            <pc:sldMk cId="296536494" sldId="367"/>
            <ac:spMk id="88" creationId="{2386820D-E4BE-4C4B-AEBD-639BCBDB1223}"/>
          </ac:spMkLst>
        </pc:spChg>
        <pc:spChg chg="mod">
          <ac:chgData name="Hannah Saunders" userId="4acd6fa6-2685-4aaa-85f8-4ec2b6dbf9d1" providerId="ADAL" clId="{11E9D80E-1004-4676-8ED5-7B5F7094D6A9}" dt="2020-01-19T12:24:13.216" v="8" actId="208"/>
          <ac:spMkLst>
            <pc:docMk/>
            <pc:sldMk cId="296536494" sldId="367"/>
            <ac:spMk id="89" creationId="{F2CD0A1F-8746-4FE3-98C2-61B62D1FC858}"/>
          </ac:spMkLst>
        </pc:spChg>
        <pc:spChg chg="mod">
          <ac:chgData name="Hannah Saunders" userId="4acd6fa6-2685-4aaa-85f8-4ec2b6dbf9d1" providerId="ADAL" clId="{11E9D80E-1004-4676-8ED5-7B5F7094D6A9}" dt="2020-01-19T12:24:13.216" v="8" actId="208"/>
          <ac:spMkLst>
            <pc:docMk/>
            <pc:sldMk cId="296536494" sldId="367"/>
            <ac:spMk id="91" creationId="{7E77B421-29C3-4F68-AF4C-384BD10CAB73}"/>
          </ac:spMkLst>
        </pc:spChg>
        <pc:spChg chg="mod">
          <ac:chgData name="Hannah Saunders" userId="4acd6fa6-2685-4aaa-85f8-4ec2b6dbf9d1" providerId="ADAL" clId="{11E9D80E-1004-4676-8ED5-7B5F7094D6A9}" dt="2020-01-19T12:24:13.216" v="8" actId="208"/>
          <ac:spMkLst>
            <pc:docMk/>
            <pc:sldMk cId="296536494" sldId="367"/>
            <ac:spMk id="92" creationId="{08BC735F-091C-4021-B3D5-927A743F7BD2}"/>
          </ac:spMkLst>
        </pc:spChg>
        <pc:spChg chg="mod">
          <ac:chgData name="Hannah Saunders" userId="4acd6fa6-2685-4aaa-85f8-4ec2b6dbf9d1" providerId="ADAL" clId="{11E9D80E-1004-4676-8ED5-7B5F7094D6A9}" dt="2020-01-19T12:24:13.216" v="8" actId="208"/>
          <ac:spMkLst>
            <pc:docMk/>
            <pc:sldMk cId="296536494" sldId="367"/>
            <ac:spMk id="94" creationId="{68BDBD41-E53B-4647-B806-11C0B22E63F5}"/>
          </ac:spMkLst>
        </pc:spChg>
        <pc:spChg chg="mod">
          <ac:chgData name="Hannah Saunders" userId="4acd6fa6-2685-4aaa-85f8-4ec2b6dbf9d1" providerId="ADAL" clId="{11E9D80E-1004-4676-8ED5-7B5F7094D6A9}" dt="2020-01-19T12:24:13.216" v="8" actId="208"/>
          <ac:spMkLst>
            <pc:docMk/>
            <pc:sldMk cId="296536494" sldId="367"/>
            <ac:spMk id="95" creationId="{E03B2C59-7C8B-4BF7-B48E-E508AAEE6C3B}"/>
          </ac:spMkLst>
        </pc:spChg>
        <pc:spChg chg="del">
          <ac:chgData name="Hannah Saunders" userId="4acd6fa6-2685-4aaa-85f8-4ec2b6dbf9d1" providerId="ADAL" clId="{11E9D80E-1004-4676-8ED5-7B5F7094D6A9}" dt="2020-01-19T15:55:10.742" v="71" actId="478"/>
          <ac:spMkLst>
            <pc:docMk/>
            <pc:sldMk cId="296536494" sldId="367"/>
            <ac:spMk id="143" creationId="{C2240788-F4C3-4445-B0FC-F23E59E303C6}"/>
          </ac:spMkLst>
        </pc:spChg>
        <pc:spChg chg="del">
          <ac:chgData name="Hannah Saunders" userId="4acd6fa6-2685-4aaa-85f8-4ec2b6dbf9d1" providerId="ADAL" clId="{11E9D80E-1004-4676-8ED5-7B5F7094D6A9}" dt="2020-01-19T15:55:07.638" v="70" actId="478"/>
          <ac:spMkLst>
            <pc:docMk/>
            <pc:sldMk cId="296536494" sldId="367"/>
            <ac:spMk id="144" creationId="{CCC4F01A-BE1C-4BBF-8ABE-59834EEAF055}"/>
          </ac:spMkLst>
        </pc:spChg>
        <pc:spChg chg="del">
          <ac:chgData name="Hannah Saunders" userId="4acd6fa6-2685-4aaa-85f8-4ec2b6dbf9d1" providerId="ADAL" clId="{11E9D80E-1004-4676-8ED5-7B5F7094D6A9}" dt="2020-01-19T15:55:16.963" v="75" actId="478"/>
          <ac:spMkLst>
            <pc:docMk/>
            <pc:sldMk cId="296536494" sldId="367"/>
            <ac:spMk id="145" creationId="{A4BFC499-7DC2-4994-9646-43C89716A049}"/>
          </ac:spMkLst>
        </pc:spChg>
        <pc:spChg chg="del">
          <ac:chgData name="Hannah Saunders" userId="4acd6fa6-2685-4aaa-85f8-4ec2b6dbf9d1" providerId="ADAL" clId="{11E9D80E-1004-4676-8ED5-7B5F7094D6A9}" dt="2020-01-19T15:55:15.462" v="74" actId="478"/>
          <ac:spMkLst>
            <pc:docMk/>
            <pc:sldMk cId="296536494" sldId="367"/>
            <ac:spMk id="146" creationId="{287A77DF-D661-4634-957A-97FFCB4209AC}"/>
          </ac:spMkLst>
        </pc:spChg>
        <pc:spChg chg="mod">
          <ac:chgData name="Hannah Saunders" userId="4acd6fa6-2685-4aaa-85f8-4ec2b6dbf9d1" providerId="ADAL" clId="{11E9D80E-1004-4676-8ED5-7B5F7094D6A9}" dt="2020-01-19T15:56:50.929" v="101" actId="208"/>
          <ac:spMkLst>
            <pc:docMk/>
            <pc:sldMk cId="296536494" sldId="367"/>
            <ac:spMk id="147" creationId="{C27873C0-9526-446E-B124-74EAA27D9E57}"/>
          </ac:spMkLst>
        </pc:spChg>
        <pc:spChg chg="mod">
          <ac:chgData name="Hannah Saunders" userId="4acd6fa6-2685-4aaa-85f8-4ec2b6dbf9d1" providerId="ADAL" clId="{11E9D80E-1004-4676-8ED5-7B5F7094D6A9}" dt="2020-01-19T15:56:50.929" v="101" actId="208"/>
          <ac:spMkLst>
            <pc:docMk/>
            <pc:sldMk cId="296536494" sldId="367"/>
            <ac:spMk id="148" creationId="{591E72AE-162D-4810-86DA-DA17A4728056}"/>
          </ac:spMkLst>
        </pc:spChg>
        <pc:spChg chg="del topLvl">
          <ac:chgData name="Hannah Saunders" userId="4acd6fa6-2685-4aaa-85f8-4ec2b6dbf9d1" providerId="ADAL" clId="{11E9D80E-1004-4676-8ED5-7B5F7094D6A9}" dt="2020-01-19T15:55:32.819" v="79" actId="478"/>
          <ac:spMkLst>
            <pc:docMk/>
            <pc:sldMk cId="296536494" sldId="367"/>
            <ac:spMk id="149" creationId="{68787844-AAF1-42E6-BD04-D9DF4A71835E}"/>
          </ac:spMkLst>
        </pc:spChg>
        <pc:spChg chg="del">
          <ac:chgData name="Hannah Saunders" userId="4acd6fa6-2685-4aaa-85f8-4ec2b6dbf9d1" providerId="ADAL" clId="{11E9D80E-1004-4676-8ED5-7B5F7094D6A9}" dt="2020-01-19T15:55:23.232" v="76" actId="478"/>
          <ac:spMkLst>
            <pc:docMk/>
            <pc:sldMk cId="296536494" sldId="367"/>
            <ac:spMk id="150" creationId="{4F3F894D-6969-492C-8DE9-6FB0DA317C9F}"/>
          </ac:spMkLst>
        </pc:spChg>
        <pc:spChg chg="del">
          <ac:chgData name="Hannah Saunders" userId="4acd6fa6-2685-4aaa-85f8-4ec2b6dbf9d1" providerId="ADAL" clId="{11E9D80E-1004-4676-8ED5-7B5F7094D6A9}" dt="2020-01-19T15:56:03.213" v="92" actId="478"/>
          <ac:spMkLst>
            <pc:docMk/>
            <pc:sldMk cId="296536494" sldId="367"/>
            <ac:spMk id="159" creationId="{A4A1BF06-4A51-4B3B-81F6-DD5CB2ABA50A}"/>
          </ac:spMkLst>
        </pc:spChg>
        <pc:spChg chg="del">
          <ac:chgData name="Hannah Saunders" userId="4acd6fa6-2685-4aaa-85f8-4ec2b6dbf9d1" providerId="ADAL" clId="{11E9D80E-1004-4676-8ED5-7B5F7094D6A9}" dt="2020-01-19T15:55:57.872" v="91" actId="478"/>
          <ac:spMkLst>
            <pc:docMk/>
            <pc:sldMk cId="296536494" sldId="367"/>
            <ac:spMk id="160" creationId="{878A323E-BC5A-4171-81B0-D54296E55C06}"/>
          </ac:spMkLst>
        </pc:spChg>
        <pc:spChg chg="mod">
          <ac:chgData name="Hannah Saunders" userId="4acd6fa6-2685-4aaa-85f8-4ec2b6dbf9d1" providerId="ADAL" clId="{11E9D80E-1004-4676-8ED5-7B5F7094D6A9}" dt="2020-01-19T15:56:12.935" v="94" actId="208"/>
          <ac:spMkLst>
            <pc:docMk/>
            <pc:sldMk cId="296536494" sldId="367"/>
            <ac:spMk id="161" creationId="{BC800F16-0E81-4D83-B7C1-2B6095019F55}"/>
          </ac:spMkLst>
        </pc:spChg>
        <pc:spChg chg="mod">
          <ac:chgData name="Hannah Saunders" userId="4acd6fa6-2685-4aaa-85f8-4ec2b6dbf9d1" providerId="ADAL" clId="{11E9D80E-1004-4676-8ED5-7B5F7094D6A9}" dt="2020-01-19T15:56:12.935" v="94" actId="208"/>
          <ac:spMkLst>
            <pc:docMk/>
            <pc:sldMk cId="296536494" sldId="367"/>
            <ac:spMk id="162" creationId="{5EB4BAF6-80E9-467D-B07E-8A7B956C65D0}"/>
          </ac:spMkLst>
        </pc:spChg>
        <pc:spChg chg="mod">
          <ac:chgData name="Hannah Saunders" userId="4acd6fa6-2685-4aaa-85f8-4ec2b6dbf9d1" providerId="ADAL" clId="{11E9D80E-1004-4676-8ED5-7B5F7094D6A9}" dt="2020-01-19T15:56:12.935" v="94" actId="208"/>
          <ac:spMkLst>
            <pc:docMk/>
            <pc:sldMk cId="296536494" sldId="367"/>
            <ac:spMk id="163" creationId="{F3802C02-66CC-427A-B81E-4CA6CBC49B3E}"/>
          </ac:spMkLst>
        </pc:spChg>
        <pc:spChg chg="mod">
          <ac:chgData name="Hannah Saunders" userId="4acd6fa6-2685-4aaa-85f8-4ec2b6dbf9d1" providerId="ADAL" clId="{11E9D80E-1004-4676-8ED5-7B5F7094D6A9}" dt="2020-01-19T15:56:12.935" v="94" actId="208"/>
          <ac:spMkLst>
            <pc:docMk/>
            <pc:sldMk cId="296536494" sldId="367"/>
            <ac:spMk id="164" creationId="{1EDC59C5-FCDE-45B6-A2BE-6FC24120262E}"/>
          </ac:spMkLst>
        </pc:spChg>
        <pc:spChg chg="mod">
          <ac:chgData name="Hannah Saunders" userId="4acd6fa6-2685-4aaa-85f8-4ec2b6dbf9d1" providerId="ADAL" clId="{11E9D80E-1004-4676-8ED5-7B5F7094D6A9}" dt="2020-01-19T15:56:12.935" v="94" actId="208"/>
          <ac:spMkLst>
            <pc:docMk/>
            <pc:sldMk cId="296536494" sldId="367"/>
            <ac:spMk id="165" creationId="{E2F90990-A66B-40F4-8AB3-259299E6C7F5}"/>
          </ac:spMkLst>
        </pc:spChg>
        <pc:spChg chg="mod">
          <ac:chgData name="Hannah Saunders" userId="4acd6fa6-2685-4aaa-85f8-4ec2b6dbf9d1" providerId="ADAL" clId="{11E9D80E-1004-4676-8ED5-7B5F7094D6A9}" dt="2020-01-19T15:56:12.935" v="94" actId="208"/>
          <ac:spMkLst>
            <pc:docMk/>
            <pc:sldMk cId="296536494" sldId="367"/>
            <ac:spMk id="166" creationId="{CBE9DD0E-F589-4729-94B5-E0F16E27B707}"/>
          </ac:spMkLst>
        </pc:spChg>
        <pc:spChg chg="mod">
          <ac:chgData name="Hannah Saunders" userId="4acd6fa6-2685-4aaa-85f8-4ec2b6dbf9d1" providerId="ADAL" clId="{11E9D80E-1004-4676-8ED5-7B5F7094D6A9}" dt="2020-01-19T15:56:12.935" v="94" actId="208"/>
          <ac:spMkLst>
            <pc:docMk/>
            <pc:sldMk cId="296536494" sldId="367"/>
            <ac:spMk id="167" creationId="{E75BCEBE-BF1D-4184-A3CD-028F85CCDC08}"/>
          </ac:spMkLst>
        </pc:spChg>
        <pc:spChg chg="mod">
          <ac:chgData name="Hannah Saunders" userId="4acd6fa6-2685-4aaa-85f8-4ec2b6dbf9d1" providerId="ADAL" clId="{11E9D80E-1004-4676-8ED5-7B5F7094D6A9}" dt="2020-01-19T15:56:12.935" v="94" actId="208"/>
          <ac:spMkLst>
            <pc:docMk/>
            <pc:sldMk cId="296536494" sldId="367"/>
            <ac:spMk id="168" creationId="{72D5C1DB-F437-4AAF-951E-E45D24E7EB5E}"/>
          </ac:spMkLst>
        </pc:spChg>
        <pc:spChg chg="mod">
          <ac:chgData name="Hannah Saunders" userId="4acd6fa6-2685-4aaa-85f8-4ec2b6dbf9d1" providerId="ADAL" clId="{11E9D80E-1004-4676-8ED5-7B5F7094D6A9}" dt="2020-01-19T15:56:12.935" v="94" actId="208"/>
          <ac:spMkLst>
            <pc:docMk/>
            <pc:sldMk cId="296536494" sldId="367"/>
            <ac:spMk id="169" creationId="{3DB1CDE9-3CF6-4831-AFCE-2F5C26A52BCB}"/>
          </ac:spMkLst>
        </pc:spChg>
        <pc:spChg chg="mod">
          <ac:chgData name="Hannah Saunders" userId="4acd6fa6-2685-4aaa-85f8-4ec2b6dbf9d1" providerId="ADAL" clId="{11E9D80E-1004-4676-8ED5-7B5F7094D6A9}" dt="2020-01-19T15:56:12.935" v="94" actId="208"/>
          <ac:spMkLst>
            <pc:docMk/>
            <pc:sldMk cId="296536494" sldId="367"/>
            <ac:spMk id="170" creationId="{27CF2AB0-53A3-465D-8E37-018C7CB5D9C2}"/>
          </ac:spMkLst>
        </pc:spChg>
        <pc:spChg chg="mod">
          <ac:chgData name="Hannah Saunders" userId="4acd6fa6-2685-4aaa-85f8-4ec2b6dbf9d1" providerId="ADAL" clId="{11E9D80E-1004-4676-8ED5-7B5F7094D6A9}" dt="2020-01-19T15:56:12.935" v="94" actId="208"/>
          <ac:spMkLst>
            <pc:docMk/>
            <pc:sldMk cId="296536494" sldId="367"/>
            <ac:spMk id="171" creationId="{65768E5A-8AD3-489D-AF66-23BDA793E6A3}"/>
          </ac:spMkLst>
        </pc:spChg>
        <pc:spChg chg="mod">
          <ac:chgData name="Hannah Saunders" userId="4acd6fa6-2685-4aaa-85f8-4ec2b6dbf9d1" providerId="ADAL" clId="{11E9D80E-1004-4676-8ED5-7B5F7094D6A9}" dt="2020-01-19T15:56:12.935" v="94" actId="208"/>
          <ac:spMkLst>
            <pc:docMk/>
            <pc:sldMk cId="296536494" sldId="367"/>
            <ac:spMk id="172" creationId="{11CEAC92-7D28-4BB0-AC74-1B9E4FDDCDDF}"/>
          </ac:spMkLst>
        </pc:spChg>
        <pc:grpChg chg="del mod">
          <ac:chgData name="Hannah Saunders" userId="4acd6fa6-2685-4aaa-85f8-4ec2b6dbf9d1" providerId="ADAL" clId="{11E9D80E-1004-4676-8ED5-7B5F7094D6A9}" dt="2020-01-19T15:54:44.063" v="64" actId="478"/>
          <ac:grpSpMkLst>
            <pc:docMk/>
            <pc:sldMk cId="296536494" sldId="367"/>
            <ac:grpSpMk id="4" creationId="{29D89971-7E48-4E63-B3F2-235ECBF71545}"/>
          </ac:grpSpMkLst>
        </pc:grpChg>
        <pc:grpChg chg="mod">
          <ac:chgData name="Hannah Saunders" userId="4acd6fa6-2685-4aaa-85f8-4ec2b6dbf9d1" providerId="ADAL" clId="{11E9D80E-1004-4676-8ED5-7B5F7094D6A9}" dt="2020-01-19T12:24:12.799" v="7" actId="207"/>
          <ac:grpSpMkLst>
            <pc:docMk/>
            <pc:sldMk cId="296536494" sldId="367"/>
            <ac:grpSpMk id="96" creationId="{9DD21E40-F426-4C30-A649-4A0BF3F165E6}"/>
          </ac:grpSpMkLst>
        </pc:grpChg>
        <pc:grpChg chg="mod">
          <ac:chgData name="Hannah Saunders" userId="4acd6fa6-2685-4aaa-85f8-4ec2b6dbf9d1" providerId="ADAL" clId="{11E9D80E-1004-4676-8ED5-7B5F7094D6A9}" dt="2020-01-19T12:24:00.275" v="2" actId="207"/>
          <ac:grpSpMkLst>
            <pc:docMk/>
            <pc:sldMk cId="296536494" sldId="367"/>
            <ac:grpSpMk id="97" creationId="{F1807278-3126-48BA-A317-03F8149C347D}"/>
          </ac:grpSpMkLst>
        </pc:grpChg>
        <pc:grpChg chg="del">
          <ac:chgData name="Hannah Saunders" userId="4acd6fa6-2685-4aaa-85f8-4ec2b6dbf9d1" providerId="ADAL" clId="{11E9D80E-1004-4676-8ED5-7B5F7094D6A9}" dt="2020-01-19T15:55:45.602" v="89" actId="478"/>
          <ac:grpSpMkLst>
            <pc:docMk/>
            <pc:sldMk cId="296536494" sldId="367"/>
            <ac:grpSpMk id="116" creationId="{87BA95DE-2F6E-48DA-8C48-A96BA913DA25}"/>
          </ac:grpSpMkLst>
        </pc:grpChg>
        <pc:grpChg chg="mod">
          <ac:chgData name="Hannah Saunders" userId="4acd6fa6-2685-4aaa-85f8-4ec2b6dbf9d1" providerId="ADAL" clId="{11E9D80E-1004-4676-8ED5-7B5F7094D6A9}" dt="2020-01-19T12:24:07.745" v="5" actId="207"/>
          <ac:grpSpMkLst>
            <pc:docMk/>
            <pc:sldMk cId="296536494" sldId="367"/>
            <ac:grpSpMk id="117" creationId="{8726677F-9E7A-4575-83F9-E0ADCCFCBC7E}"/>
          </ac:grpSpMkLst>
        </pc:grpChg>
        <pc:grpChg chg="add mod">
          <ac:chgData name="Hannah Saunders" userId="4acd6fa6-2685-4aaa-85f8-4ec2b6dbf9d1" providerId="ADAL" clId="{11E9D80E-1004-4676-8ED5-7B5F7094D6A9}" dt="2020-01-19T15:54:55.836" v="68" actId="571"/>
          <ac:grpSpMkLst>
            <pc:docMk/>
            <pc:sldMk cId="296536494" sldId="367"/>
            <ac:grpSpMk id="125" creationId="{61C06A15-58B0-418E-AD4B-ADE7771BD8F1}"/>
          </ac:grpSpMkLst>
        </pc:grpChg>
        <pc:grpChg chg="mod">
          <ac:chgData name="Hannah Saunders" userId="4acd6fa6-2685-4aaa-85f8-4ec2b6dbf9d1" providerId="ADAL" clId="{11E9D80E-1004-4676-8ED5-7B5F7094D6A9}" dt="2020-01-19T15:54:55.836" v="68" actId="571"/>
          <ac:grpSpMkLst>
            <pc:docMk/>
            <pc:sldMk cId="296536494" sldId="367"/>
            <ac:grpSpMk id="126" creationId="{E9A0B94C-8EC8-42A5-BE9F-351E752BB434}"/>
          </ac:grpSpMkLst>
        </pc:grpChg>
        <pc:grpChg chg="mod">
          <ac:chgData name="Hannah Saunders" userId="4acd6fa6-2685-4aaa-85f8-4ec2b6dbf9d1" providerId="ADAL" clId="{11E9D80E-1004-4676-8ED5-7B5F7094D6A9}" dt="2020-01-19T15:54:55.836" v="68" actId="571"/>
          <ac:grpSpMkLst>
            <pc:docMk/>
            <pc:sldMk cId="296536494" sldId="367"/>
            <ac:grpSpMk id="127" creationId="{C3B9DC05-C9C9-4C8D-B418-165E9F71D03E}"/>
          </ac:grpSpMkLst>
        </pc:grpChg>
        <pc:grpChg chg="mod">
          <ac:chgData name="Hannah Saunders" userId="4acd6fa6-2685-4aaa-85f8-4ec2b6dbf9d1" providerId="ADAL" clId="{11E9D80E-1004-4676-8ED5-7B5F7094D6A9}" dt="2020-01-19T15:54:55.836" v="68" actId="571"/>
          <ac:grpSpMkLst>
            <pc:docMk/>
            <pc:sldMk cId="296536494" sldId="367"/>
            <ac:grpSpMk id="128" creationId="{A25C1742-F67B-464F-83AC-74945EB57A00}"/>
          </ac:grpSpMkLst>
        </pc:grpChg>
        <pc:grpChg chg="mod">
          <ac:chgData name="Hannah Saunders" userId="4acd6fa6-2685-4aaa-85f8-4ec2b6dbf9d1" providerId="ADAL" clId="{11E9D80E-1004-4676-8ED5-7B5F7094D6A9}" dt="2020-01-19T15:54:55.836" v="68" actId="571"/>
          <ac:grpSpMkLst>
            <pc:docMk/>
            <pc:sldMk cId="296536494" sldId="367"/>
            <ac:grpSpMk id="129" creationId="{4B510F47-146A-4FE2-B681-7D9BD62ED9BE}"/>
          </ac:grpSpMkLst>
        </pc:grpChg>
        <pc:grpChg chg="add del mod">
          <ac:chgData name="Hannah Saunders" userId="4acd6fa6-2685-4aaa-85f8-4ec2b6dbf9d1" providerId="ADAL" clId="{11E9D80E-1004-4676-8ED5-7B5F7094D6A9}" dt="2020-01-19T15:55:32.819" v="79" actId="478"/>
          <ac:grpSpMkLst>
            <pc:docMk/>
            <pc:sldMk cId="296536494" sldId="367"/>
            <ac:grpSpMk id="138" creationId="{CEF84B51-ADAF-458C-A2E9-741134E48D7C}"/>
          </ac:grpSpMkLst>
        </pc:grpChg>
        <pc:grpChg chg="del mod">
          <ac:chgData name="Hannah Saunders" userId="4acd6fa6-2685-4aaa-85f8-4ec2b6dbf9d1" providerId="ADAL" clId="{11E9D80E-1004-4676-8ED5-7B5F7094D6A9}" dt="2020-01-19T15:55:23.232" v="76" actId="478"/>
          <ac:grpSpMkLst>
            <pc:docMk/>
            <pc:sldMk cId="296536494" sldId="367"/>
            <ac:grpSpMk id="139" creationId="{EDFCC67C-471D-4EF2-81D5-74C8A9E294CC}"/>
          </ac:grpSpMkLst>
        </pc:grpChg>
        <pc:grpChg chg="mod topLvl">
          <ac:chgData name="Hannah Saunders" userId="4acd6fa6-2685-4aaa-85f8-4ec2b6dbf9d1" providerId="ADAL" clId="{11E9D80E-1004-4676-8ED5-7B5F7094D6A9}" dt="2020-01-19T15:56:50.469" v="100" actId="207"/>
          <ac:grpSpMkLst>
            <pc:docMk/>
            <pc:sldMk cId="296536494" sldId="367"/>
            <ac:grpSpMk id="140" creationId="{E1CBD8A9-B279-4A30-AB6C-19B4AD5EC2A1}"/>
          </ac:grpSpMkLst>
        </pc:grpChg>
        <pc:grpChg chg="del mod">
          <ac:chgData name="Hannah Saunders" userId="4acd6fa6-2685-4aaa-85f8-4ec2b6dbf9d1" providerId="ADAL" clId="{11E9D80E-1004-4676-8ED5-7B5F7094D6A9}" dt="2020-01-19T15:55:15.462" v="74" actId="478"/>
          <ac:grpSpMkLst>
            <pc:docMk/>
            <pc:sldMk cId="296536494" sldId="367"/>
            <ac:grpSpMk id="141" creationId="{DAD6C279-783A-41F4-A252-642C91C627F3}"/>
          </ac:grpSpMkLst>
        </pc:grpChg>
        <pc:grpChg chg="del mod">
          <ac:chgData name="Hannah Saunders" userId="4acd6fa6-2685-4aaa-85f8-4ec2b6dbf9d1" providerId="ADAL" clId="{11E9D80E-1004-4676-8ED5-7B5F7094D6A9}" dt="2020-01-19T15:55:07.638" v="70" actId="478"/>
          <ac:grpSpMkLst>
            <pc:docMk/>
            <pc:sldMk cId="296536494" sldId="367"/>
            <ac:grpSpMk id="142" creationId="{EE33AD06-DAB8-4DD9-8B2F-7C920A05CC45}"/>
          </ac:grpSpMkLst>
        </pc:grpChg>
        <pc:grpChg chg="add mod">
          <ac:chgData name="Hannah Saunders" userId="4acd6fa6-2685-4aaa-85f8-4ec2b6dbf9d1" providerId="ADAL" clId="{11E9D80E-1004-4676-8ED5-7B5F7094D6A9}" dt="2020-01-19T15:56:11.385" v="93" actId="207"/>
          <ac:grpSpMkLst>
            <pc:docMk/>
            <pc:sldMk cId="296536494" sldId="367"/>
            <ac:grpSpMk id="151" creationId="{2F614C7F-0D06-46A5-9423-DC06A7492CEF}"/>
          </ac:grpSpMkLst>
        </pc:grpChg>
        <pc:grpChg chg="mod">
          <ac:chgData name="Hannah Saunders" userId="4acd6fa6-2685-4aaa-85f8-4ec2b6dbf9d1" providerId="ADAL" clId="{11E9D80E-1004-4676-8ED5-7B5F7094D6A9}" dt="2020-01-19T15:55:53.884" v="90" actId="571"/>
          <ac:grpSpMkLst>
            <pc:docMk/>
            <pc:sldMk cId="296536494" sldId="367"/>
            <ac:grpSpMk id="152" creationId="{A03FF7A1-97EC-4130-8C04-6BD54498F54B}"/>
          </ac:grpSpMkLst>
        </pc:grpChg>
        <pc:grpChg chg="mod">
          <ac:chgData name="Hannah Saunders" userId="4acd6fa6-2685-4aaa-85f8-4ec2b6dbf9d1" providerId="ADAL" clId="{11E9D80E-1004-4676-8ED5-7B5F7094D6A9}" dt="2020-01-19T15:55:53.884" v="90" actId="571"/>
          <ac:grpSpMkLst>
            <pc:docMk/>
            <pc:sldMk cId="296536494" sldId="367"/>
            <ac:grpSpMk id="153" creationId="{AE5DE5E9-54CD-4B2A-BA4F-863C3BFBCB3E}"/>
          </ac:grpSpMkLst>
        </pc:grpChg>
        <pc:grpChg chg="mod">
          <ac:chgData name="Hannah Saunders" userId="4acd6fa6-2685-4aaa-85f8-4ec2b6dbf9d1" providerId="ADAL" clId="{11E9D80E-1004-4676-8ED5-7B5F7094D6A9}" dt="2020-01-19T15:55:53.884" v="90" actId="571"/>
          <ac:grpSpMkLst>
            <pc:docMk/>
            <pc:sldMk cId="296536494" sldId="367"/>
            <ac:grpSpMk id="154" creationId="{7A1B2926-C83D-44A2-BEE2-65B5BF0EF5E1}"/>
          </ac:grpSpMkLst>
        </pc:grpChg>
        <pc:grpChg chg="mod">
          <ac:chgData name="Hannah Saunders" userId="4acd6fa6-2685-4aaa-85f8-4ec2b6dbf9d1" providerId="ADAL" clId="{11E9D80E-1004-4676-8ED5-7B5F7094D6A9}" dt="2020-01-19T15:55:53.884" v="90" actId="571"/>
          <ac:grpSpMkLst>
            <pc:docMk/>
            <pc:sldMk cId="296536494" sldId="367"/>
            <ac:grpSpMk id="155" creationId="{7E046FE9-61E4-411D-BC07-DFFCB30BAE37}"/>
          </ac:grpSpMkLst>
        </pc:grpChg>
        <pc:grpChg chg="mod">
          <ac:chgData name="Hannah Saunders" userId="4acd6fa6-2685-4aaa-85f8-4ec2b6dbf9d1" providerId="ADAL" clId="{11E9D80E-1004-4676-8ED5-7B5F7094D6A9}" dt="2020-01-19T15:55:53.884" v="90" actId="571"/>
          <ac:grpSpMkLst>
            <pc:docMk/>
            <pc:sldMk cId="296536494" sldId="367"/>
            <ac:grpSpMk id="156" creationId="{27F3CBFC-CD56-4B89-911E-431BB4DA476E}"/>
          </ac:grpSpMkLst>
        </pc:grpChg>
        <pc:grpChg chg="mod">
          <ac:chgData name="Hannah Saunders" userId="4acd6fa6-2685-4aaa-85f8-4ec2b6dbf9d1" providerId="ADAL" clId="{11E9D80E-1004-4676-8ED5-7B5F7094D6A9}" dt="2020-01-19T15:55:53.884" v="90" actId="571"/>
          <ac:grpSpMkLst>
            <pc:docMk/>
            <pc:sldMk cId="296536494" sldId="367"/>
            <ac:grpSpMk id="157" creationId="{B663BA1F-DFED-44A5-81AC-0892DE304452}"/>
          </ac:grpSpMkLst>
        </pc:grpChg>
        <pc:grpChg chg="del mod">
          <ac:chgData name="Hannah Saunders" userId="4acd6fa6-2685-4aaa-85f8-4ec2b6dbf9d1" providerId="ADAL" clId="{11E9D80E-1004-4676-8ED5-7B5F7094D6A9}" dt="2020-01-19T15:55:57.872" v="91" actId="478"/>
          <ac:grpSpMkLst>
            <pc:docMk/>
            <pc:sldMk cId="296536494" sldId="367"/>
            <ac:grpSpMk id="158" creationId="{9CAD9CA3-E8C8-49E8-97FF-7812F552EFF2}"/>
          </ac:grpSpMkLst>
        </pc:grpChg>
      </pc:sldChg>
      <pc:sldChg chg="addSp delSp modSp">
        <pc:chgData name="Hannah Saunders" userId="4acd6fa6-2685-4aaa-85f8-4ec2b6dbf9d1" providerId="ADAL" clId="{11E9D80E-1004-4676-8ED5-7B5F7094D6A9}" dt="2020-01-19T16:03:03.095" v="296" actId="478"/>
        <pc:sldMkLst>
          <pc:docMk/>
          <pc:sldMk cId="1336736096" sldId="371"/>
        </pc:sldMkLst>
        <pc:spChg chg="add del mod">
          <ac:chgData name="Hannah Saunders" userId="4acd6fa6-2685-4aaa-85f8-4ec2b6dbf9d1" providerId="ADAL" clId="{11E9D80E-1004-4676-8ED5-7B5F7094D6A9}" dt="2020-01-19T16:02:57.087" v="293" actId="478"/>
          <ac:spMkLst>
            <pc:docMk/>
            <pc:sldMk cId="1336736096" sldId="371"/>
            <ac:spMk id="2" creationId="{4622E6E0-22ED-4FE1-9600-84C5B854D4ED}"/>
          </ac:spMkLst>
        </pc:spChg>
        <pc:spChg chg="del mod">
          <ac:chgData name="Hannah Saunders" userId="4acd6fa6-2685-4aaa-85f8-4ec2b6dbf9d1" providerId="ADAL" clId="{11E9D80E-1004-4676-8ED5-7B5F7094D6A9}" dt="2020-01-19T16:03:03.095" v="296" actId="478"/>
          <ac:spMkLst>
            <pc:docMk/>
            <pc:sldMk cId="1336736096" sldId="371"/>
            <ac:spMk id="11" creationId="{EACEE32C-0A1D-44BA-AF7B-2ECB5EDC7ADA}"/>
          </ac:spMkLst>
        </pc:spChg>
        <pc:spChg chg="del mod">
          <ac:chgData name="Hannah Saunders" userId="4acd6fa6-2685-4aaa-85f8-4ec2b6dbf9d1" providerId="ADAL" clId="{11E9D80E-1004-4676-8ED5-7B5F7094D6A9}" dt="2020-01-19T16:03:01.268" v="295" actId="478"/>
          <ac:spMkLst>
            <pc:docMk/>
            <pc:sldMk cId="1336736096" sldId="371"/>
            <ac:spMk id="12" creationId="{9AFC8937-6B8C-48BF-9344-FE6026660135}"/>
          </ac:spMkLst>
        </pc:spChg>
        <pc:spChg chg="del mod">
          <ac:chgData name="Hannah Saunders" userId="4acd6fa6-2685-4aaa-85f8-4ec2b6dbf9d1" providerId="ADAL" clId="{11E9D80E-1004-4676-8ED5-7B5F7094D6A9}" dt="2020-01-19T16:03:03.095" v="296" actId="478"/>
          <ac:spMkLst>
            <pc:docMk/>
            <pc:sldMk cId="1336736096" sldId="371"/>
            <ac:spMk id="51" creationId="{E7D2874D-CC9C-4E0A-ADC4-07E51F36FC54}"/>
          </ac:spMkLst>
        </pc:spChg>
        <pc:spChg chg="del mod">
          <ac:chgData name="Hannah Saunders" userId="4acd6fa6-2685-4aaa-85f8-4ec2b6dbf9d1" providerId="ADAL" clId="{11E9D80E-1004-4676-8ED5-7B5F7094D6A9}" dt="2020-01-19T16:03:01.268" v="295" actId="478"/>
          <ac:spMkLst>
            <pc:docMk/>
            <pc:sldMk cId="1336736096" sldId="371"/>
            <ac:spMk id="52" creationId="{11424742-68C9-4EC6-950D-CE31CD65CAA9}"/>
          </ac:spMkLst>
        </pc:spChg>
        <pc:spChg chg="del mod">
          <ac:chgData name="Hannah Saunders" userId="4acd6fa6-2685-4aaa-85f8-4ec2b6dbf9d1" providerId="ADAL" clId="{11E9D80E-1004-4676-8ED5-7B5F7094D6A9}" dt="2020-01-19T16:03:03.095" v="296" actId="478"/>
          <ac:spMkLst>
            <pc:docMk/>
            <pc:sldMk cId="1336736096" sldId="371"/>
            <ac:spMk id="53" creationId="{5113BB98-3DBD-4BDE-AFFB-FD95390EE510}"/>
          </ac:spMkLst>
        </pc:spChg>
        <pc:spChg chg="del mod">
          <ac:chgData name="Hannah Saunders" userId="4acd6fa6-2685-4aaa-85f8-4ec2b6dbf9d1" providerId="ADAL" clId="{11E9D80E-1004-4676-8ED5-7B5F7094D6A9}" dt="2020-01-19T16:03:01.268" v="295" actId="478"/>
          <ac:spMkLst>
            <pc:docMk/>
            <pc:sldMk cId="1336736096" sldId="371"/>
            <ac:spMk id="54" creationId="{58BAD095-B8D1-4ACB-AFBD-8D72C66667F9}"/>
          </ac:spMkLst>
        </pc:spChg>
        <pc:spChg chg="del mod">
          <ac:chgData name="Hannah Saunders" userId="4acd6fa6-2685-4aaa-85f8-4ec2b6dbf9d1" providerId="ADAL" clId="{11E9D80E-1004-4676-8ED5-7B5F7094D6A9}" dt="2020-01-19T16:03:01.268" v="295" actId="478"/>
          <ac:spMkLst>
            <pc:docMk/>
            <pc:sldMk cId="1336736096" sldId="371"/>
            <ac:spMk id="55" creationId="{4F18E611-6011-43A0-8402-F1FC1B65E452}"/>
          </ac:spMkLst>
        </pc:spChg>
        <pc:spChg chg="del mod">
          <ac:chgData name="Hannah Saunders" userId="4acd6fa6-2685-4aaa-85f8-4ec2b6dbf9d1" providerId="ADAL" clId="{11E9D80E-1004-4676-8ED5-7B5F7094D6A9}" dt="2020-01-19T16:03:01.268" v="295" actId="478"/>
          <ac:spMkLst>
            <pc:docMk/>
            <pc:sldMk cId="1336736096" sldId="371"/>
            <ac:spMk id="56" creationId="{C269C9A8-BD6C-4B8A-8A5C-D3598D957FFA}"/>
          </ac:spMkLst>
        </pc:spChg>
        <pc:spChg chg="del mod">
          <ac:chgData name="Hannah Saunders" userId="4acd6fa6-2685-4aaa-85f8-4ec2b6dbf9d1" providerId="ADAL" clId="{11E9D80E-1004-4676-8ED5-7B5F7094D6A9}" dt="2020-01-19T16:03:01.268" v="295" actId="478"/>
          <ac:spMkLst>
            <pc:docMk/>
            <pc:sldMk cId="1336736096" sldId="371"/>
            <ac:spMk id="57" creationId="{290B511C-81E6-448C-A9ED-A35A1053D07A}"/>
          </ac:spMkLst>
        </pc:spChg>
        <pc:spChg chg="del mod">
          <ac:chgData name="Hannah Saunders" userId="4acd6fa6-2685-4aaa-85f8-4ec2b6dbf9d1" providerId="ADAL" clId="{11E9D80E-1004-4676-8ED5-7B5F7094D6A9}" dt="2020-01-19T16:03:01.268" v="295" actId="478"/>
          <ac:spMkLst>
            <pc:docMk/>
            <pc:sldMk cId="1336736096" sldId="371"/>
            <ac:spMk id="58" creationId="{0529B1B1-E110-437A-9685-8DF7D9ABE196}"/>
          </ac:spMkLst>
        </pc:spChg>
        <pc:spChg chg="del mod">
          <ac:chgData name="Hannah Saunders" userId="4acd6fa6-2685-4aaa-85f8-4ec2b6dbf9d1" providerId="ADAL" clId="{11E9D80E-1004-4676-8ED5-7B5F7094D6A9}" dt="2020-01-19T16:03:01.268" v="295" actId="478"/>
          <ac:spMkLst>
            <pc:docMk/>
            <pc:sldMk cId="1336736096" sldId="371"/>
            <ac:spMk id="59" creationId="{C01E09C7-B6F6-4990-A9AE-D084C6CCFEAB}"/>
          </ac:spMkLst>
        </pc:spChg>
        <pc:spChg chg="del mod">
          <ac:chgData name="Hannah Saunders" userId="4acd6fa6-2685-4aaa-85f8-4ec2b6dbf9d1" providerId="ADAL" clId="{11E9D80E-1004-4676-8ED5-7B5F7094D6A9}" dt="2020-01-19T16:03:01.268" v="295" actId="478"/>
          <ac:spMkLst>
            <pc:docMk/>
            <pc:sldMk cId="1336736096" sldId="371"/>
            <ac:spMk id="60" creationId="{82BEB961-624E-4B51-B8FA-6A57F0DA431D}"/>
          </ac:spMkLst>
        </pc:spChg>
        <pc:spChg chg="del mod">
          <ac:chgData name="Hannah Saunders" userId="4acd6fa6-2685-4aaa-85f8-4ec2b6dbf9d1" providerId="ADAL" clId="{11E9D80E-1004-4676-8ED5-7B5F7094D6A9}" dt="2020-01-19T16:03:01.268" v="295" actId="478"/>
          <ac:spMkLst>
            <pc:docMk/>
            <pc:sldMk cId="1336736096" sldId="371"/>
            <ac:spMk id="61" creationId="{D3D7820A-DA54-427E-9676-16495A71CF2B}"/>
          </ac:spMkLst>
        </pc:spChg>
        <pc:spChg chg="del mod">
          <ac:chgData name="Hannah Saunders" userId="4acd6fa6-2685-4aaa-85f8-4ec2b6dbf9d1" providerId="ADAL" clId="{11E9D80E-1004-4676-8ED5-7B5F7094D6A9}" dt="2020-01-19T16:03:01.268" v="295" actId="478"/>
          <ac:spMkLst>
            <pc:docMk/>
            <pc:sldMk cId="1336736096" sldId="371"/>
            <ac:spMk id="62" creationId="{B30E4789-C1CE-441D-960B-4AC74C754CAF}"/>
          </ac:spMkLst>
        </pc:spChg>
        <pc:spChg chg="del mod">
          <ac:chgData name="Hannah Saunders" userId="4acd6fa6-2685-4aaa-85f8-4ec2b6dbf9d1" providerId="ADAL" clId="{11E9D80E-1004-4676-8ED5-7B5F7094D6A9}" dt="2020-01-19T16:03:01.268" v="295" actId="478"/>
          <ac:spMkLst>
            <pc:docMk/>
            <pc:sldMk cId="1336736096" sldId="371"/>
            <ac:spMk id="63" creationId="{E7D61D7E-537B-4D03-AB91-863A3EB0BDDD}"/>
          </ac:spMkLst>
        </pc:spChg>
        <pc:spChg chg="del mod">
          <ac:chgData name="Hannah Saunders" userId="4acd6fa6-2685-4aaa-85f8-4ec2b6dbf9d1" providerId="ADAL" clId="{11E9D80E-1004-4676-8ED5-7B5F7094D6A9}" dt="2020-01-19T16:03:01.268" v="295" actId="478"/>
          <ac:spMkLst>
            <pc:docMk/>
            <pc:sldMk cId="1336736096" sldId="371"/>
            <ac:spMk id="64" creationId="{1C868FC9-5CA2-479F-AD03-701AF0043D7D}"/>
          </ac:spMkLst>
        </pc:spChg>
        <pc:spChg chg="del mod">
          <ac:chgData name="Hannah Saunders" userId="4acd6fa6-2685-4aaa-85f8-4ec2b6dbf9d1" providerId="ADAL" clId="{11E9D80E-1004-4676-8ED5-7B5F7094D6A9}" dt="2020-01-19T16:03:01.268" v="295" actId="478"/>
          <ac:spMkLst>
            <pc:docMk/>
            <pc:sldMk cId="1336736096" sldId="371"/>
            <ac:spMk id="65" creationId="{2D44FC89-BBBC-410E-984A-4A5CF6D14CCB}"/>
          </ac:spMkLst>
        </pc:spChg>
        <pc:spChg chg="del mod">
          <ac:chgData name="Hannah Saunders" userId="4acd6fa6-2685-4aaa-85f8-4ec2b6dbf9d1" providerId="ADAL" clId="{11E9D80E-1004-4676-8ED5-7B5F7094D6A9}" dt="2020-01-19T16:03:01.268" v="295" actId="478"/>
          <ac:spMkLst>
            <pc:docMk/>
            <pc:sldMk cId="1336736096" sldId="371"/>
            <ac:spMk id="66" creationId="{4E770A36-6623-42E8-A7EF-53BD45323F8A}"/>
          </ac:spMkLst>
        </pc:spChg>
        <pc:spChg chg="del mod">
          <ac:chgData name="Hannah Saunders" userId="4acd6fa6-2685-4aaa-85f8-4ec2b6dbf9d1" providerId="ADAL" clId="{11E9D80E-1004-4676-8ED5-7B5F7094D6A9}" dt="2020-01-19T16:03:01.268" v="295" actId="478"/>
          <ac:spMkLst>
            <pc:docMk/>
            <pc:sldMk cId="1336736096" sldId="371"/>
            <ac:spMk id="67" creationId="{E703F560-F914-4CAD-A573-92921BD426E9}"/>
          </ac:spMkLst>
        </pc:spChg>
        <pc:spChg chg="del mod">
          <ac:chgData name="Hannah Saunders" userId="4acd6fa6-2685-4aaa-85f8-4ec2b6dbf9d1" providerId="ADAL" clId="{11E9D80E-1004-4676-8ED5-7B5F7094D6A9}" dt="2020-01-19T16:03:01.268" v="295" actId="478"/>
          <ac:spMkLst>
            <pc:docMk/>
            <pc:sldMk cId="1336736096" sldId="371"/>
            <ac:spMk id="68" creationId="{C9BB0D92-47BF-4E46-A69F-C4A0D903E794}"/>
          </ac:spMkLst>
        </pc:spChg>
        <pc:spChg chg="del mod">
          <ac:chgData name="Hannah Saunders" userId="4acd6fa6-2685-4aaa-85f8-4ec2b6dbf9d1" providerId="ADAL" clId="{11E9D80E-1004-4676-8ED5-7B5F7094D6A9}" dt="2020-01-19T16:03:01.268" v="295" actId="478"/>
          <ac:spMkLst>
            <pc:docMk/>
            <pc:sldMk cId="1336736096" sldId="371"/>
            <ac:spMk id="69" creationId="{5A4A15B5-D54F-4902-8789-A72EF4782FA3}"/>
          </ac:spMkLst>
        </pc:spChg>
        <pc:spChg chg="del mod">
          <ac:chgData name="Hannah Saunders" userId="4acd6fa6-2685-4aaa-85f8-4ec2b6dbf9d1" providerId="ADAL" clId="{11E9D80E-1004-4676-8ED5-7B5F7094D6A9}" dt="2020-01-19T16:03:01.268" v="295" actId="478"/>
          <ac:spMkLst>
            <pc:docMk/>
            <pc:sldMk cId="1336736096" sldId="371"/>
            <ac:spMk id="70" creationId="{5C25873E-E874-497D-8D0D-4312CDC27E91}"/>
          </ac:spMkLst>
        </pc:spChg>
        <pc:spChg chg="del mod">
          <ac:chgData name="Hannah Saunders" userId="4acd6fa6-2685-4aaa-85f8-4ec2b6dbf9d1" providerId="ADAL" clId="{11E9D80E-1004-4676-8ED5-7B5F7094D6A9}" dt="2020-01-19T16:03:01.268" v="295" actId="478"/>
          <ac:spMkLst>
            <pc:docMk/>
            <pc:sldMk cId="1336736096" sldId="371"/>
            <ac:spMk id="71" creationId="{623D7B1E-0863-486D-8756-273C90CE238C}"/>
          </ac:spMkLst>
        </pc:spChg>
        <pc:spChg chg="del mod">
          <ac:chgData name="Hannah Saunders" userId="4acd6fa6-2685-4aaa-85f8-4ec2b6dbf9d1" providerId="ADAL" clId="{11E9D80E-1004-4676-8ED5-7B5F7094D6A9}" dt="2020-01-19T16:03:01.268" v="295" actId="478"/>
          <ac:spMkLst>
            <pc:docMk/>
            <pc:sldMk cId="1336736096" sldId="371"/>
            <ac:spMk id="72" creationId="{9EFE31D4-9438-4398-8999-EBF0193A6FD2}"/>
          </ac:spMkLst>
        </pc:spChg>
        <pc:spChg chg="del mod">
          <ac:chgData name="Hannah Saunders" userId="4acd6fa6-2685-4aaa-85f8-4ec2b6dbf9d1" providerId="ADAL" clId="{11E9D80E-1004-4676-8ED5-7B5F7094D6A9}" dt="2020-01-19T16:03:01.268" v="295" actId="478"/>
          <ac:spMkLst>
            <pc:docMk/>
            <pc:sldMk cId="1336736096" sldId="371"/>
            <ac:spMk id="73" creationId="{3396988D-6DBB-4DC7-A540-3B1A742B03CF}"/>
          </ac:spMkLst>
        </pc:spChg>
        <pc:spChg chg="del mod">
          <ac:chgData name="Hannah Saunders" userId="4acd6fa6-2685-4aaa-85f8-4ec2b6dbf9d1" providerId="ADAL" clId="{11E9D80E-1004-4676-8ED5-7B5F7094D6A9}" dt="2020-01-19T16:03:01.268" v="295" actId="478"/>
          <ac:spMkLst>
            <pc:docMk/>
            <pc:sldMk cId="1336736096" sldId="371"/>
            <ac:spMk id="74" creationId="{1CCE7263-D697-4A53-9337-961A5E795E5C}"/>
          </ac:spMkLst>
        </pc:spChg>
        <pc:spChg chg="del mod">
          <ac:chgData name="Hannah Saunders" userId="4acd6fa6-2685-4aaa-85f8-4ec2b6dbf9d1" providerId="ADAL" clId="{11E9D80E-1004-4676-8ED5-7B5F7094D6A9}" dt="2020-01-19T16:03:01.268" v="295" actId="478"/>
          <ac:spMkLst>
            <pc:docMk/>
            <pc:sldMk cId="1336736096" sldId="371"/>
            <ac:spMk id="75" creationId="{63EBD89A-0810-47FE-90BB-200CC9040024}"/>
          </ac:spMkLst>
        </pc:spChg>
        <pc:spChg chg="del mod">
          <ac:chgData name="Hannah Saunders" userId="4acd6fa6-2685-4aaa-85f8-4ec2b6dbf9d1" providerId="ADAL" clId="{11E9D80E-1004-4676-8ED5-7B5F7094D6A9}" dt="2020-01-19T16:03:01.268" v="295" actId="478"/>
          <ac:spMkLst>
            <pc:docMk/>
            <pc:sldMk cId="1336736096" sldId="371"/>
            <ac:spMk id="76" creationId="{948E5DF6-0DA2-40EB-AC93-A765C0C715C0}"/>
          </ac:spMkLst>
        </pc:spChg>
        <pc:spChg chg="del mod">
          <ac:chgData name="Hannah Saunders" userId="4acd6fa6-2685-4aaa-85f8-4ec2b6dbf9d1" providerId="ADAL" clId="{11E9D80E-1004-4676-8ED5-7B5F7094D6A9}" dt="2020-01-19T16:03:01.268" v="295" actId="478"/>
          <ac:spMkLst>
            <pc:docMk/>
            <pc:sldMk cId="1336736096" sldId="371"/>
            <ac:spMk id="77" creationId="{A47F9B28-5ED9-414F-81B6-494896D3B135}"/>
          </ac:spMkLst>
        </pc:spChg>
        <pc:spChg chg="del mod">
          <ac:chgData name="Hannah Saunders" userId="4acd6fa6-2685-4aaa-85f8-4ec2b6dbf9d1" providerId="ADAL" clId="{11E9D80E-1004-4676-8ED5-7B5F7094D6A9}" dt="2020-01-19T16:03:01.268" v="295" actId="478"/>
          <ac:spMkLst>
            <pc:docMk/>
            <pc:sldMk cId="1336736096" sldId="371"/>
            <ac:spMk id="78" creationId="{DB0D61AD-2AD3-4793-9533-264AB037D8D4}"/>
          </ac:spMkLst>
        </pc:spChg>
        <pc:spChg chg="del mod">
          <ac:chgData name="Hannah Saunders" userId="4acd6fa6-2685-4aaa-85f8-4ec2b6dbf9d1" providerId="ADAL" clId="{11E9D80E-1004-4676-8ED5-7B5F7094D6A9}" dt="2020-01-19T16:03:01.268" v="295" actId="478"/>
          <ac:spMkLst>
            <pc:docMk/>
            <pc:sldMk cId="1336736096" sldId="371"/>
            <ac:spMk id="79" creationId="{C2781622-60AA-45F9-B704-6FE0F241DDD3}"/>
          </ac:spMkLst>
        </pc:spChg>
        <pc:spChg chg="del mod">
          <ac:chgData name="Hannah Saunders" userId="4acd6fa6-2685-4aaa-85f8-4ec2b6dbf9d1" providerId="ADAL" clId="{11E9D80E-1004-4676-8ED5-7B5F7094D6A9}" dt="2020-01-19T16:03:01.268" v="295" actId="478"/>
          <ac:spMkLst>
            <pc:docMk/>
            <pc:sldMk cId="1336736096" sldId="371"/>
            <ac:spMk id="80" creationId="{DBE3B86F-659A-4EB1-8679-4B9A0167D972}"/>
          </ac:spMkLst>
        </pc:spChg>
        <pc:spChg chg="del mod">
          <ac:chgData name="Hannah Saunders" userId="4acd6fa6-2685-4aaa-85f8-4ec2b6dbf9d1" providerId="ADAL" clId="{11E9D80E-1004-4676-8ED5-7B5F7094D6A9}" dt="2020-01-19T16:03:01.268" v="295" actId="478"/>
          <ac:spMkLst>
            <pc:docMk/>
            <pc:sldMk cId="1336736096" sldId="371"/>
            <ac:spMk id="81" creationId="{C8C6F614-BDC8-4C39-84A1-1E641BFC3FF6}"/>
          </ac:spMkLst>
        </pc:spChg>
        <pc:spChg chg="del mod">
          <ac:chgData name="Hannah Saunders" userId="4acd6fa6-2685-4aaa-85f8-4ec2b6dbf9d1" providerId="ADAL" clId="{11E9D80E-1004-4676-8ED5-7B5F7094D6A9}" dt="2020-01-19T16:03:01.268" v="295" actId="478"/>
          <ac:spMkLst>
            <pc:docMk/>
            <pc:sldMk cId="1336736096" sldId="371"/>
            <ac:spMk id="82" creationId="{3688AC10-91F9-47DB-8A04-B39E6395A10C}"/>
          </ac:spMkLst>
        </pc:spChg>
        <pc:spChg chg="del mod">
          <ac:chgData name="Hannah Saunders" userId="4acd6fa6-2685-4aaa-85f8-4ec2b6dbf9d1" providerId="ADAL" clId="{11E9D80E-1004-4676-8ED5-7B5F7094D6A9}" dt="2020-01-19T16:03:01.268" v="295" actId="478"/>
          <ac:spMkLst>
            <pc:docMk/>
            <pc:sldMk cId="1336736096" sldId="371"/>
            <ac:spMk id="83" creationId="{1C6533BB-B089-4248-A3EE-9D1DC8585ED0}"/>
          </ac:spMkLst>
        </pc:spChg>
        <pc:spChg chg="del mod">
          <ac:chgData name="Hannah Saunders" userId="4acd6fa6-2685-4aaa-85f8-4ec2b6dbf9d1" providerId="ADAL" clId="{11E9D80E-1004-4676-8ED5-7B5F7094D6A9}" dt="2020-01-19T16:03:01.268" v="295" actId="478"/>
          <ac:spMkLst>
            <pc:docMk/>
            <pc:sldMk cId="1336736096" sldId="371"/>
            <ac:spMk id="84" creationId="{F042EBBE-C598-440C-BED2-8B18DDB8173D}"/>
          </ac:spMkLst>
        </pc:spChg>
        <pc:spChg chg="del mod">
          <ac:chgData name="Hannah Saunders" userId="4acd6fa6-2685-4aaa-85f8-4ec2b6dbf9d1" providerId="ADAL" clId="{11E9D80E-1004-4676-8ED5-7B5F7094D6A9}" dt="2020-01-19T16:03:03.095" v="296" actId="478"/>
          <ac:spMkLst>
            <pc:docMk/>
            <pc:sldMk cId="1336736096" sldId="371"/>
            <ac:spMk id="85" creationId="{84592A69-BCE5-415A-8C5F-F3A8C953E83D}"/>
          </ac:spMkLst>
        </pc:spChg>
        <pc:spChg chg="add mod">
          <ac:chgData name="Hannah Saunders" userId="4acd6fa6-2685-4aaa-85f8-4ec2b6dbf9d1" providerId="ADAL" clId="{11E9D80E-1004-4676-8ED5-7B5F7094D6A9}" dt="2020-01-19T15:59:28.621" v="214" actId="164"/>
          <ac:spMkLst>
            <pc:docMk/>
            <pc:sldMk cId="1336736096" sldId="371"/>
            <ac:spMk id="167" creationId="{17009624-C8ED-45B4-BB7D-0C4ADC8756AC}"/>
          </ac:spMkLst>
        </pc:spChg>
        <pc:spChg chg="add mod">
          <ac:chgData name="Hannah Saunders" userId="4acd6fa6-2685-4aaa-85f8-4ec2b6dbf9d1" providerId="ADAL" clId="{11E9D80E-1004-4676-8ED5-7B5F7094D6A9}" dt="2020-01-19T15:59:28.621" v="214" actId="164"/>
          <ac:spMkLst>
            <pc:docMk/>
            <pc:sldMk cId="1336736096" sldId="371"/>
            <ac:spMk id="168" creationId="{5501DAD8-DBA2-4865-9596-CB5D4B7947BA}"/>
          </ac:spMkLst>
        </pc:spChg>
        <pc:spChg chg="del">
          <ac:chgData name="Hannah Saunders" userId="4acd6fa6-2685-4aaa-85f8-4ec2b6dbf9d1" providerId="ADAL" clId="{11E9D80E-1004-4676-8ED5-7B5F7094D6A9}" dt="2020-01-19T16:01:45.080" v="284" actId="478"/>
          <ac:spMkLst>
            <pc:docMk/>
            <pc:sldMk cId="1336736096" sldId="371"/>
            <ac:spMk id="182" creationId="{4B6291B6-73F2-419B-A200-B461107F474E}"/>
          </ac:spMkLst>
        </pc:spChg>
        <pc:spChg chg="del topLvl">
          <ac:chgData name="Hannah Saunders" userId="4acd6fa6-2685-4aaa-85f8-4ec2b6dbf9d1" providerId="ADAL" clId="{11E9D80E-1004-4676-8ED5-7B5F7094D6A9}" dt="2020-01-19T16:02:21.963" v="289" actId="478"/>
          <ac:spMkLst>
            <pc:docMk/>
            <pc:sldMk cId="1336736096" sldId="371"/>
            <ac:spMk id="236" creationId="{E774A178-FC46-43DB-BE3B-CEFC449ABF13}"/>
          </ac:spMkLst>
        </pc:spChg>
        <pc:spChg chg="del">
          <ac:chgData name="Hannah Saunders" userId="4acd6fa6-2685-4aaa-85f8-4ec2b6dbf9d1" providerId="ADAL" clId="{11E9D80E-1004-4676-8ED5-7B5F7094D6A9}" dt="2020-01-19T16:02:19.425" v="288" actId="478"/>
          <ac:spMkLst>
            <pc:docMk/>
            <pc:sldMk cId="1336736096" sldId="371"/>
            <ac:spMk id="237" creationId="{F4AAA80D-2FA3-4650-966E-8BC45B1C0154}"/>
          </ac:spMkLst>
        </pc:spChg>
        <pc:spChg chg="del">
          <ac:chgData name="Hannah Saunders" userId="4acd6fa6-2685-4aaa-85f8-4ec2b6dbf9d1" providerId="ADAL" clId="{11E9D80E-1004-4676-8ED5-7B5F7094D6A9}" dt="2020-01-19T16:02:09.843" v="287" actId="478"/>
          <ac:spMkLst>
            <pc:docMk/>
            <pc:sldMk cId="1336736096" sldId="371"/>
            <ac:spMk id="238" creationId="{DFA32165-E6EC-4F1F-8FB8-7E3E170B7499}"/>
          </ac:spMkLst>
        </pc:spChg>
        <pc:spChg chg="del">
          <ac:chgData name="Hannah Saunders" userId="4acd6fa6-2685-4aaa-85f8-4ec2b6dbf9d1" providerId="ADAL" clId="{11E9D80E-1004-4676-8ED5-7B5F7094D6A9}" dt="2020-01-19T16:02:07.844" v="286" actId="478"/>
          <ac:spMkLst>
            <pc:docMk/>
            <pc:sldMk cId="1336736096" sldId="371"/>
            <ac:spMk id="239" creationId="{ABEF24E3-77AC-4906-9D2A-CE81E0BF5AC0}"/>
          </ac:spMkLst>
        </pc:spChg>
        <pc:spChg chg="del topLvl">
          <ac:chgData name="Hannah Saunders" userId="4acd6fa6-2685-4aaa-85f8-4ec2b6dbf9d1" providerId="ADAL" clId="{11E9D80E-1004-4676-8ED5-7B5F7094D6A9}" dt="2020-01-19T16:02:46.031" v="292" actId="478"/>
          <ac:spMkLst>
            <pc:docMk/>
            <pc:sldMk cId="1336736096" sldId="371"/>
            <ac:spMk id="249" creationId="{AC7C7D68-CB01-44B7-98AA-5BB89E1EABF9}"/>
          </ac:spMkLst>
        </pc:spChg>
        <pc:spChg chg="del">
          <ac:chgData name="Hannah Saunders" userId="4acd6fa6-2685-4aaa-85f8-4ec2b6dbf9d1" providerId="ADAL" clId="{11E9D80E-1004-4676-8ED5-7B5F7094D6A9}" dt="2020-01-19T16:02:40.485" v="291" actId="478"/>
          <ac:spMkLst>
            <pc:docMk/>
            <pc:sldMk cId="1336736096" sldId="371"/>
            <ac:spMk id="250" creationId="{A6E8A727-553F-4116-A91C-2DC84DDF39AF}"/>
          </ac:spMkLst>
        </pc:spChg>
        <pc:grpChg chg="add mod">
          <ac:chgData name="Hannah Saunders" userId="4acd6fa6-2685-4aaa-85f8-4ec2b6dbf9d1" providerId="ADAL" clId="{11E9D80E-1004-4676-8ED5-7B5F7094D6A9}" dt="2020-01-19T16:00:55.092" v="276" actId="164"/>
          <ac:grpSpMkLst>
            <pc:docMk/>
            <pc:sldMk cId="1336736096" sldId="371"/>
            <ac:grpSpMk id="3" creationId="{034409B6-2C92-48DF-B5D8-6B42966F9A18}"/>
          </ac:grpSpMkLst>
        </pc:grpChg>
        <pc:grpChg chg="add mod">
          <ac:chgData name="Hannah Saunders" userId="4acd6fa6-2685-4aaa-85f8-4ec2b6dbf9d1" providerId="ADAL" clId="{11E9D80E-1004-4676-8ED5-7B5F7094D6A9}" dt="2020-01-19T16:01:18.317" v="280" actId="164"/>
          <ac:grpSpMkLst>
            <pc:docMk/>
            <pc:sldMk cId="1336736096" sldId="371"/>
            <ac:grpSpMk id="4" creationId="{D15FD545-6B95-40CF-93D4-B5ADD94FECFA}"/>
          </ac:grpSpMkLst>
        </pc:grpChg>
        <pc:grpChg chg="add mod">
          <ac:chgData name="Hannah Saunders" userId="4acd6fa6-2685-4aaa-85f8-4ec2b6dbf9d1" providerId="ADAL" clId="{11E9D80E-1004-4676-8ED5-7B5F7094D6A9}" dt="2020-01-19T16:01:18.317" v="280" actId="164"/>
          <ac:grpSpMkLst>
            <pc:docMk/>
            <pc:sldMk cId="1336736096" sldId="371"/>
            <ac:grpSpMk id="5" creationId="{AE2B926A-CF62-4251-B7CA-81C7078E3D7A}"/>
          </ac:grpSpMkLst>
        </pc:grpChg>
        <pc:grpChg chg="add del">
          <ac:chgData name="Hannah Saunders" userId="4acd6fa6-2685-4aaa-85f8-4ec2b6dbf9d1" providerId="ADAL" clId="{11E9D80E-1004-4676-8ED5-7B5F7094D6A9}" dt="2020-01-19T15:57:30.843" v="104"/>
          <ac:grpSpMkLst>
            <pc:docMk/>
            <pc:sldMk cId="1336736096" sldId="371"/>
            <ac:grpSpMk id="48" creationId="{63AE08D5-81D8-4D19-9D2E-E0E12AEC0328}"/>
          </ac:grpSpMkLst>
        </pc:grpChg>
        <pc:grpChg chg="add del">
          <ac:chgData name="Hannah Saunders" userId="4acd6fa6-2685-4aaa-85f8-4ec2b6dbf9d1" providerId="ADAL" clId="{11E9D80E-1004-4676-8ED5-7B5F7094D6A9}" dt="2020-01-19T15:57:30.843" v="104"/>
          <ac:grpSpMkLst>
            <pc:docMk/>
            <pc:sldMk cId="1336736096" sldId="371"/>
            <ac:grpSpMk id="108" creationId="{E6A8A407-2EA3-4C5D-9373-C773C3168C47}"/>
          </ac:grpSpMkLst>
        </pc:grpChg>
        <pc:grpChg chg="add del">
          <ac:chgData name="Hannah Saunders" userId="4acd6fa6-2685-4aaa-85f8-4ec2b6dbf9d1" providerId="ADAL" clId="{11E9D80E-1004-4676-8ED5-7B5F7094D6A9}" dt="2020-01-19T15:57:30.843" v="104"/>
          <ac:grpSpMkLst>
            <pc:docMk/>
            <pc:sldMk cId="1336736096" sldId="371"/>
            <ac:grpSpMk id="121" creationId="{0ABED90C-5D96-4835-A5BA-86F9DA1572BF}"/>
          </ac:grpSpMkLst>
        </pc:grpChg>
        <pc:grpChg chg="add del">
          <ac:chgData name="Hannah Saunders" userId="4acd6fa6-2685-4aaa-85f8-4ec2b6dbf9d1" providerId="ADAL" clId="{11E9D80E-1004-4676-8ED5-7B5F7094D6A9}" dt="2020-01-19T15:57:30.843" v="104"/>
          <ac:grpSpMkLst>
            <pc:docMk/>
            <pc:sldMk cId="1336736096" sldId="371"/>
            <ac:grpSpMk id="143" creationId="{261AE55F-EDF4-445C-B234-34BE3F376EA4}"/>
          </ac:grpSpMkLst>
        </pc:grpChg>
        <pc:grpChg chg="add del">
          <ac:chgData name="Hannah Saunders" userId="4acd6fa6-2685-4aaa-85f8-4ec2b6dbf9d1" providerId="ADAL" clId="{11E9D80E-1004-4676-8ED5-7B5F7094D6A9}" dt="2020-01-19T15:57:30.843" v="104"/>
          <ac:grpSpMkLst>
            <pc:docMk/>
            <pc:sldMk cId="1336736096" sldId="371"/>
            <ac:grpSpMk id="146" creationId="{42E1EADC-C3C0-4667-8E1B-FE6A8E1173CA}"/>
          </ac:grpSpMkLst>
        </pc:grpChg>
        <pc:grpChg chg="add mod">
          <ac:chgData name="Hannah Saunders" userId="4acd6fa6-2685-4aaa-85f8-4ec2b6dbf9d1" providerId="ADAL" clId="{11E9D80E-1004-4676-8ED5-7B5F7094D6A9}" dt="2020-01-19T16:00:55.092" v="276" actId="164"/>
          <ac:grpSpMkLst>
            <pc:docMk/>
            <pc:sldMk cId="1336736096" sldId="371"/>
            <ac:grpSpMk id="169" creationId="{3AB61876-9E2D-4B1F-A688-FC2366EB37B5}"/>
          </ac:grpSpMkLst>
        </pc:grpChg>
        <pc:grpChg chg="add mod">
          <ac:chgData name="Hannah Saunders" userId="4acd6fa6-2685-4aaa-85f8-4ec2b6dbf9d1" providerId="ADAL" clId="{11E9D80E-1004-4676-8ED5-7B5F7094D6A9}" dt="2020-01-19T16:01:02.679" v="278" actId="571"/>
          <ac:grpSpMkLst>
            <pc:docMk/>
            <pc:sldMk cId="1336736096" sldId="371"/>
            <ac:grpSpMk id="172" creationId="{DC19FDFA-0B6A-4899-A50B-5D0D25AB598B}"/>
          </ac:grpSpMkLst>
        </pc:grpChg>
        <pc:grpChg chg="mod">
          <ac:chgData name="Hannah Saunders" userId="4acd6fa6-2685-4aaa-85f8-4ec2b6dbf9d1" providerId="ADAL" clId="{11E9D80E-1004-4676-8ED5-7B5F7094D6A9}" dt="2020-01-19T16:01:02.679" v="278" actId="571"/>
          <ac:grpSpMkLst>
            <pc:docMk/>
            <pc:sldMk cId="1336736096" sldId="371"/>
            <ac:grpSpMk id="173" creationId="{85B53610-811E-4F3B-80D9-527BFFB8A0F2}"/>
          </ac:grpSpMkLst>
        </pc:grpChg>
        <pc:grpChg chg="mod">
          <ac:chgData name="Hannah Saunders" userId="4acd6fa6-2685-4aaa-85f8-4ec2b6dbf9d1" providerId="ADAL" clId="{11E9D80E-1004-4676-8ED5-7B5F7094D6A9}" dt="2020-01-19T16:01:02.679" v="278" actId="571"/>
          <ac:grpSpMkLst>
            <pc:docMk/>
            <pc:sldMk cId="1336736096" sldId="371"/>
            <ac:grpSpMk id="174" creationId="{FD5CF122-F1AA-4821-BA96-761D14EF8DDE}"/>
          </ac:grpSpMkLst>
        </pc:grpChg>
        <pc:grpChg chg="add mod">
          <ac:chgData name="Hannah Saunders" userId="4acd6fa6-2685-4aaa-85f8-4ec2b6dbf9d1" providerId="ADAL" clId="{11E9D80E-1004-4676-8ED5-7B5F7094D6A9}" dt="2020-01-19T16:01:18.317" v="280" actId="164"/>
          <ac:grpSpMkLst>
            <pc:docMk/>
            <pc:sldMk cId="1336736096" sldId="371"/>
            <ac:grpSpMk id="179" creationId="{61A9FD90-9B4F-4C55-8ECC-AE420684186B}"/>
          </ac:grpSpMkLst>
        </pc:grpChg>
        <pc:grpChg chg="mod">
          <ac:chgData name="Hannah Saunders" userId="4acd6fa6-2685-4aaa-85f8-4ec2b6dbf9d1" providerId="ADAL" clId="{11E9D80E-1004-4676-8ED5-7B5F7094D6A9}" dt="2020-01-19T16:01:05.866" v="279" actId="571"/>
          <ac:grpSpMkLst>
            <pc:docMk/>
            <pc:sldMk cId="1336736096" sldId="371"/>
            <ac:grpSpMk id="180" creationId="{D31E65FE-41AC-4823-9E22-019AA45CA289}"/>
          </ac:grpSpMkLst>
        </pc:grpChg>
        <pc:grpChg chg="del mod">
          <ac:chgData name="Hannah Saunders" userId="4acd6fa6-2685-4aaa-85f8-4ec2b6dbf9d1" providerId="ADAL" clId="{11E9D80E-1004-4676-8ED5-7B5F7094D6A9}" dt="2020-01-19T16:01:45.080" v="284" actId="478"/>
          <ac:grpSpMkLst>
            <pc:docMk/>
            <pc:sldMk cId="1336736096" sldId="371"/>
            <ac:grpSpMk id="181" creationId="{EE0CE31C-5C1F-4DEC-BD12-765823F36009}"/>
          </ac:grpSpMkLst>
        </pc:grpChg>
        <pc:grpChg chg="add mod">
          <ac:chgData name="Hannah Saunders" userId="4acd6fa6-2685-4aaa-85f8-4ec2b6dbf9d1" providerId="ADAL" clId="{11E9D80E-1004-4676-8ED5-7B5F7094D6A9}" dt="2020-01-19T16:01:29.058" v="281" actId="571"/>
          <ac:grpSpMkLst>
            <pc:docMk/>
            <pc:sldMk cId="1336736096" sldId="371"/>
            <ac:grpSpMk id="186" creationId="{0B756A4F-C480-4A01-9425-06F2B2869605}"/>
          </ac:grpSpMkLst>
        </pc:grpChg>
        <pc:grpChg chg="mod">
          <ac:chgData name="Hannah Saunders" userId="4acd6fa6-2685-4aaa-85f8-4ec2b6dbf9d1" providerId="ADAL" clId="{11E9D80E-1004-4676-8ED5-7B5F7094D6A9}" dt="2020-01-19T16:01:29.058" v="281" actId="571"/>
          <ac:grpSpMkLst>
            <pc:docMk/>
            <pc:sldMk cId="1336736096" sldId="371"/>
            <ac:grpSpMk id="187" creationId="{122C9EC2-CE1B-43B0-AECE-A145AA792682}"/>
          </ac:grpSpMkLst>
        </pc:grpChg>
        <pc:grpChg chg="mod">
          <ac:chgData name="Hannah Saunders" userId="4acd6fa6-2685-4aaa-85f8-4ec2b6dbf9d1" providerId="ADAL" clId="{11E9D80E-1004-4676-8ED5-7B5F7094D6A9}" dt="2020-01-19T16:01:29.058" v="281" actId="571"/>
          <ac:grpSpMkLst>
            <pc:docMk/>
            <pc:sldMk cId="1336736096" sldId="371"/>
            <ac:grpSpMk id="188" creationId="{AA754785-A4EF-4FED-92B9-7282D15A25FC}"/>
          </ac:grpSpMkLst>
        </pc:grpChg>
        <pc:grpChg chg="mod">
          <ac:chgData name="Hannah Saunders" userId="4acd6fa6-2685-4aaa-85f8-4ec2b6dbf9d1" providerId="ADAL" clId="{11E9D80E-1004-4676-8ED5-7B5F7094D6A9}" dt="2020-01-19T16:01:29.058" v="281" actId="571"/>
          <ac:grpSpMkLst>
            <pc:docMk/>
            <pc:sldMk cId="1336736096" sldId="371"/>
            <ac:grpSpMk id="189" creationId="{26D29568-B788-4F0D-94BF-1EF7333E2126}"/>
          </ac:grpSpMkLst>
        </pc:grpChg>
        <pc:grpChg chg="mod">
          <ac:chgData name="Hannah Saunders" userId="4acd6fa6-2685-4aaa-85f8-4ec2b6dbf9d1" providerId="ADAL" clId="{11E9D80E-1004-4676-8ED5-7B5F7094D6A9}" dt="2020-01-19T16:01:29.058" v="281" actId="571"/>
          <ac:grpSpMkLst>
            <pc:docMk/>
            <pc:sldMk cId="1336736096" sldId="371"/>
            <ac:grpSpMk id="190" creationId="{DF7A3F70-297F-434B-AFC2-A18E0C3DD649}"/>
          </ac:grpSpMkLst>
        </pc:grpChg>
        <pc:grpChg chg="mod">
          <ac:chgData name="Hannah Saunders" userId="4acd6fa6-2685-4aaa-85f8-4ec2b6dbf9d1" providerId="ADAL" clId="{11E9D80E-1004-4676-8ED5-7B5F7094D6A9}" dt="2020-01-19T16:01:29.058" v="281" actId="571"/>
          <ac:grpSpMkLst>
            <pc:docMk/>
            <pc:sldMk cId="1336736096" sldId="371"/>
            <ac:grpSpMk id="195" creationId="{CCF3BFA3-444B-46A3-9AAA-6E27585258B2}"/>
          </ac:grpSpMkLst>
        </pc:grpChg>
        <pc:grpChg chg="mod">
          <ac:chgData name="Hannah Saunders" userId="4acd6fa6-2685-4aaa-85f8-4ec2b6dbf9d1" providerId="ADAL" clId="{11E9D80E-1004-4676-8ED5-7B5F7094D6A9}" dt="2020-01-19T16:01:29.058" v="281" actId="571"/>
          <ac:grpSpMkLst>
            <pc:docMk/>
            <pc:sldMk cId="1336736096" sldId="371"/>
            <ac:grpSpMk id="196" creationId="{02BD3E3B-3121-408A-BB83-46ECDDD665D4}"/>
          </ac:grpSpMkLst>
        </pc:grpChg>
        <pc:grpChg chg="add mod">
          <ac:chgData name="Hannah Saunders" userId="4acd6fa6-2685-4aaa-85f8-4ec2b6dbf9d1" providerId="ADAL" clId="{11E9D80E-1004-4676-8ED5-7B5F7094D6A9}" dt="2020-01-19T16:01:32.810" v="282" actId="571"/>
          <ac:grpSpMkLst>
            <pc:docMk/>
            <pc:sldMk cId="1336736096" sldId="371"/>
            <ac:grpSpMk id="201" creationId="{F1440BBB-0D6A-43EA-B29F-40C0C94D6EEF}"/>
          </ac:grpSpMkLst>
        </pc:grpChg>
        <pc:grpChg chg="mod">
          <ac:chgData name="Hannah Saunders" userId="4acd6fa6-2685-4aaa-85f8-4ec2b6dbf9d1" providerId="ADAL" clId="{11E9D80E-1004-4676-8ED5-7B5F7094D6A9}" dt="2020-01-19T16:01:32.810" v="282" actId="571"/>
          <ac:grpSpMkLst>
            <pc:docMk/>
            <pc:sldMk cId="1336736096" sldId="371"/>
            <ac:grpSpMk id="202" creationId="{05AE3A44-69F7-49FF-A96D-9B14C7F98CCF}"/>
          </ac:grpSpMkLst>
        </pc:grpChg>
        <pc:grpChg chg="mod">
          <ac:chgData name="Hannah Saunders" userId="4acd6fa6-2685-4aaa-85f8-4ec2b6dbf9d1" providerId="ADAL" clId="{11E9D80E-1004-4676-8ED5-7B5F7094D6A9}" dt="2020-01-19T16:01:32.810" v="282" actId="571"/>
          <ac:grpSpMkLst>
            <pc:docMk/>
            <pc:sldMk cId="1336736096" sldId="371"/>
            <ac:grpSpMk id="203" creationId="{E26E5425-1B3D-4737-AD12-FF40D1CE84BA}"/>
          </ac:grpSpMkLst>
        </pc:grpChg>
        <pc:grpChg chg="mod">
          <ac:chgData name="Hannah Saunders" userId="4acd6fa6-2685-4aaa-85f8-4ec2b6dbf9d1" providerId="ADAL" clId="{11E9D80E-1004-4676-8ED5-7B5F7094D6A9}" dt="2020-01-19T16:01:32.810" v="282" actId="571"/>
          <ac:grpSpMkLst>
            <pc:docMk/>
            <pc:sldMk cId="1336736096" sldId="371"/>
            <ac:grpSpMk id="204" creationId="{6C0B69C7-AA80-4E42-83EC-4BB28415FF2E}"/>
          </ac:grpSpMkLst>
        </pc:grpChg>
        <pc:grpChg chg="mod">
          <ac:chgData name="Hannah Saunders" userId="4acd6fa6-2685-4aaa-85f8-4ec2b6dbf9d1" providerId="ADAL" clId="{11E9D80E-1004-4676-8ED5-7B5F7094D6A9}" dt="2020-01-19T16:01:32.810" v="282" actId="571"/>
          <ac:grpSpMkLst>
            <pc:docMk/>
            <pc:sldMk cId="1336736096" sldId="371"/>
            <ac:grpSpMk id="205" creationId="{FCD2B1D6-BB65-4A00-B600-344BC3AAB0E2}"/>
          </ac:grpSpMkLst>
        </pc:grpChg>
        <pc:grpChg chg="mod">
          <ac:chgData name="Hannah Saunders" userId="4acd6fa6-2685-4aaa-85f8-4ec2b6dbf9d1" providerId="ADAL" clId="{11E9D80E-1004-4676-8ED5-7B5F7094D6A9}" dt="2020-01-19T16:01:32.810" v="282" actId="571"/>
          <ac:grpSpMkLst>
            <pc:docMk/>
            <pc:sldMk cId="1336736096" sldId="371"/>
            <ac:grpSpMk id="210" creationId="{BFAA8C4C-68C5-4C52-87F8-65D83EC1A785}"/>
          </ac:grpSpMkLst>
        </pc:grpChg>
        <pc:grpChg chg="mod">
          <ac:chgData name="Hannah Saunders" userId="4acd6fa6-2685-4aaa-85f8-4ec2b6dbf9d1" providerId="ADAL" clId="{11E9D80E-1004-4676-8ED5-7B5F7094D6A9}" dt="2020-01-19T16:01:32.810" v="282" actId="571"/>
          <ac:grpSpMkLst>
            <pc:docMk/>
            <pc:sldMk cId="1336736096" sldId="371"/>
            <ac:grpSpMk id="211" creationId="{FD12D514-C5ED-4F70-BB35-9068D48BE2AC}"/>
          </ac:grpSpMkLst>
        </pc:grpChg>
        <pc:grpChg chg="add mod">
          <ac:chgData name="Hannah Saunders" userId="4acd6fa6-2685-4aaa-85f8-4ec2b6dbf9d1" providerId="ADAL" clId="{11E9D80E-1004-4676-8ED5-7B5F7094D6A9}" dt="2020-01-19T16:01:36.878" v="283" actId="571"/>
          <ac:grpSpMkLst>
            <pc:docMk/>
            <pc:sldMk cId="1336736096" sldId="371"/>
            <ac:grpSpMk id="216" creationId="{C5AE4D2D-EEDF-414E-8E43-2AD5CA1BC0BB}"/>
          </ac:grpSpMkLst>
        </pc:grpChg>
        <pc:grpChg chg="mod">
          <ac:chgData name="Hannah Saunders" userId="4acd6fa6-2685-4aaa-85f8-4ec2b6dbf9d1" providerId="ADAL" clId="{11E9D80E-1004-4676-8ED5-7B5F7094D6A9}" dt="2020-01-19T16:01:36.878" v="283" actId="571"/>
          <ac:grpSpMkLst>
            <pc:docMk/>
            <pc:sldMk cId="1336736096" sldId="371"/>
            <ac:grpSpMk id="217" creationId="{34B9FAB9-906B-4EB1-82E0-7A3BA47447A3}"/>
          </ac:grpSpMkLst>
        </pc:grpChg>
        <pc:grpChg chg="mod">
          <ac:chgData name="Hannah Saunders" userId="4acd6fa6-2685-4aaa-85f8-4ec2b6dbf9d1" providerId="ADAL" clId="{11E9D80E-1004-4676-8ED5-7B5F7094D6A9}" dt="2020-01-19T16:01:36.878" v="283" actId="571"/>
          <ac:grpSpMkLst>
            <pc:docMk/>
            <pc:sldMk cId="1336736096" sldId="371"/>
            <ac:grpSpMk id="218" creationId="{9C371504-E066-4E09-A100-485D6A53E4E6}"/>
          </ac:grpSpMkLst>
        </pc:grpChg>
        <pc:grpChg chg="mod">
          <ac:chgData name="Hannah Saunders" userId="4acd6fa6-2685-4aaa-85f8-4ec2b6dbf9d1" providerId="ADAL" clId="{11E9D80E-1004-4676-8ED5-7B5F7094D6A9}" dt="2020-01-19T16:01:36.878" v="283" actId="571"/>
          <ac:grpSpMkLst>
            <pc:docMk/>
            <pc:sldMk cId="1336736096" sldId="371"/>
            <ac:grpSpMk id="219" creationId="{EF0A26AE-EDE0-40B3-AEF8-A5F4E7383202}"/>
          </ac:grpSpMkLst>
        </pc:grpChg>
        <pc:grpChg chg="mod">
          <ac:chgData name="Hannah Saunders" userId="4acd6fa6-2685-4aaa-85f8-4ec2b6dbf9d1" providerId="ADAL" clId="{11E9D80E-1004-4676-8ED5-7B5F7094D6A9}" dt="2020-01-19T16:01:36.878" v="283" actId="571"/>
          <ac:grpSpMkLst>
            <pc:docMk/>
            <pc:sldMk cId="1336736096" sldId="371"/>
            <ac:grpSpMk id="220" creationId="{BF847C9F-0A22-4144-A617-A4CBE5B79F35}"/>
          </ac:grpSpMkLst>
        </pc:grpChg>
        <pc:grpChg chg="mod">
          <ac:chgData name="Hannah Saunders" userId="4acd6fa6-2685-4aaa-85f8-4ec2b6dbf9d1" providerId="ADAL" clId="{11E9D80E-1004-4676-8ED5-7B5F7094D6A9}" dt="2020-01-19T16:01:36.878" v="283" actId="571"/>
          <ac:grpSpMkLst>
            <pc:docMk/>
            <pc:sldMk cId="1336736096" sldId="371"/>
            <ac:grpSpMk id="225" creationId="{7D14FF05-48B6-4F77-A285-D970E9A872B4}"/>
          </ac:grpSpMkLst>
        </pc:grpChg>
        <pc:grpChg chg="mod">
          <ac:chgData name="Hannah Saunders" userId="4acd6fa6-2685-4aaa-85f8-4ec2b6dbf9d1" providerId="ADAL" clId="{11E9D80E-1004-4676-8ED5-7B5F7094D6A9}" dt="2020-01-19T16:01:36.878" v="283" actId="571"/>
          <ac:grpSpMkLst>
            <pc:docMk/>
            <pc:sldMk cId="1336736096" sldId="371"/>
            <ac:grpSpMk id="226" creationId="{F1E231C0-B50F-4D9C-9016-54176F0B0BF4}"/>
          </ac:grpSpMkLst>
        </pc:grpChg>
        <pc:grpChg chg="add del mod">
          <ac:chgData name="Hannah Saunders" userId="4acd6fa6-2685-4aaa-85f8-4ec2b6dbf9d1" providerId="ADAL" clId="{11E9D80E-1004-4676-8ED5-7B5F7094D6A9}" dt="2020-01-19T16:02:21.963" v="289" actId="478"/>
          <ac:grpSpMkLst>
            <pc:docMk/>
            <pc:sldMk cId="1336736096" sldId="371"/>
            <ac:grpSpMk id="231" creationId="{DE79D039-A96E-467D-8A19-C756A6D24BA8}"/>
          </ac:grpSpMkLst>
        </pc:grpChg>
        <pc:grpChg chg="mod topLvl">
          <ac:chgData name="Hannah Saunders" userId="4acd6fa6-2685-4aaa-85f8-4ec2b6dbf9d1" providerId="ADAL" clId="{11E9D80E-1004-4676-8ED5-7B5F7094D6A9}" dt="2020-01-19T16:02:21.963" v="289" actId="478"/>
          <ac:grpSpMkLst>
            <pc:docMk/>
            <pc:sldMk cId="1336736096" sldId="371"/>
            <ac:grpSpMk id="232" creationId="{6B6FF8C9-CEC1-46CB-ACB7-9165F13FB8E3}"/>
          </ac:grpSpMkLst>
        </pc:grpChg>
        <pc:grpChg chg="del mod">
          <ac:chgData name="Hannah Saunders" userId="4acd6fa6-2685-4aaa-85f8-4ec2b6dbf9d1" providerId="ADAL" clId="{11E9D80E-1004-4676-8ED5-7B5F7094D6A9}" dt="2020-01-19T16:02:09.843" v="287" actId="478"/>
          <ac:grpSpMkLst>
            <pc:docMk/>
            <pc:sldMk cId="1336736096" sldId="371"/>
            <ac:grpSpMk id="233" creationId="{12FE0A12-C56B-4307-A7AF-05F216A404AB}"/>
          </ac:grpSpMkLst>
        </pc:grpChg>
        <pc:grpChg chg="del mod">
          <ac:chgData name="Hannah Saunders" userId="4acd6fa6-2685-4aaa-85f8-4ec2b6dbf9d1" providerId="ADAL" clId="{11E9D80E-1004-4676-8ED5-7B5F7094D6A9}" dt="2020-01-19T16:02:07.844" v="286" actId="478"/>
          <ac:grpSpMkLst>
            <pc:docMk/>
            <pc:sldMk cId="1336736096" sldId="371"/>
            <ac:grpSpMk id="234" creationId="{EFE11882-AA50-434A-9A46-C88900C47640}"/>
          </ac:grpSpMkLst>
        </pc:grpChg>
        <pc:grpChg chg="del mod">
          <ac:chgData name="Hannah Saunders" userId="4acd6fa6-2685-4aaa-85f8-4ec2b6dbf9d1" providerId="ADAL" clId="{11E9D80E-1004-4676-8ED5-7B5F7094D6A9}" dt="2020-01-19T16:02:19.425" v="288" actId="478"/>
          <ac:grpSpMkLst>
            <pc:docMk/>
            <pc:sldMk cId="1336736096" sldId="371"/>
            <ac:grpSpMk id="235" creationId="{42AD1CC9-F99B-4B66-A8CD-9AA473C1A7CB}"/>
          </ac:grpSpMkLst>
        </pc:grpChg>
        <pc:grpChg chg="mod">
          <ac:chgData name="Hannah Saunders" userId="4acd6fa6-2685-4aaa-85f8-4ec2b6dbf9d1" providerId="ADAL" clId="{11E9D80E-1004-4676-8ED5-7B5F7094D6A9}" dt="2020-01-19T16:02:00.332" v="285" actId="571"/>
          <ac:grpSpMkLst>
            <pc:docMk/>
            <pc:sldMk cId="1336736096" sldId="371"/>
            <ac:grpSpMk id="240" creationId="{382391A6-0C43-4D90-AC3D-85A00193DD9A}"/>
          </ac:grpSpMkLst>
        </pc:grpChg>
        <pc:grpChg chg="mod">
          <ac:chgData name="Hannah Saunders" userId="4acd6fa6-2685-4aaa-85f8-4ec2b6dbf9d1" providerId="ADAL" clId="{11E9D80E-1004-4676-8ED5-7B5F7094D6A9}" dt="2020-01-19T16:02:00.332" v="285" actId="571"/>
          <ac:grpSpMkLst>
            <pc:docMk/>
            <pc:sldMk cId="1336736096" sldId="371"/>
            <ac:grpSpMk id="241" creationId="{04EDE847-2885-4F66-9AFC-62ECD68A53A5}"/>
          </ac:grpSpMkLst>
        </pc:grpChg>
        <pc:grpChg chg="add del mod">
          <ac:chgData name="Hannah Saunders" userId="4acd6fa6-2685-4aaa-85f8-4ec2b6dbf9d1" providerId="ADAL" clId="{11E9D80E-1004-4676-8ED5-7B5F7094D6A9}" dt="2020-01-19T16:02:46.031" v="292" actId="478"/>
          <ac:grpSpMkLst>
            <pc:docMk/>
            <pc:sldMk cId="1336736096" sldId="371"/>
            <ac:grpSpMk id="246" creationId="{3C90A343-5CFF-4A93-99E2-72A685AC84A6}"/>
          </ac:grpSpMkLst>
        </pc:grpChg>
        <pc:grpChg chg="mod topLvl">
          <ac:chgData name="Hannah Saunders" userId="4acd6fa6-2685-4aaa-85f8-4ec2b6dbf9d1" providerId="ADAL" clId="{11E9D80E-1004-4676-8ED5-7B5F7094D6A9}" dt="2020-01-19T16:02:46.031" v="292" actId="478"/>
          <ac:grpSpMkLst>
            <pc:docMk/>
            <pc:sldMk cId="1336736096" sldId="371"/>
            <ac:grpSpMk id="247" creationId="{02EACF4B-2288-42E6-BE9E-F2B02B4F7467}"/>
          </ac:grpSpMkLst>
        </pc:grpChg>
        <pc:grpChg chg="del mod">
          <ac:chgData name="Hannah Saunders" userId="4acd6fa6-2685-4aaa-85f8-4ec2b6dbf9d1" providerId="ADAL" clId="{11E9D80E-1004-4676-8ED5-7B5F7094D6A9}" dt="2020-01-19T16:02:40.485" v="291" actId="478"/>
          <ac:grpSpMkLst>
            <pc:docMk/>
            <pc:sldMk cId="1336736096" sldId="371"/>
            <ac:grpSpMk id="248" creationId="{8538A8E4-BCE0-4059-A264-395F107B1A80}"/>
          </ac:grpSpMkLst>
        </pc:grpChg>
        <pc:graphicFrameChg chg="del mod">
          <ac:chgData name="Hannah Saunders" userId="4acd6fa6-2685-4aaa-85f8-4ec2b6dbf9d1" providerId="ADAL" clId="{11E9D80E-1004-4676-8ED5-7B5F7094D6A9}" dt="2020-01-19T16:02:58.910" v="294" actId="478"/>
          <ac:graphicFrameMkLst>
            <pc:docMk/>
            <pc:sldMk cId="1336736096" sldId="371"/>
            <ac:graphicFrameMk id="6" creationId="{CE2245B7-66DE-4E6A-B7F7-65BBB9B76D53}"/>
          </ac:graphicFrameMkLst>
        </pc:graphicFrameChg>
        <pc:graphicFrameChg chg="add del mod">
          <ac:chgData name="Hannah Saunders" userId="4acd6fa6-2685-4aaa-85f8-4ec2b6dbf9d1" providerId="ADAL" clId="{11E9D80E-1004-4676-8ED5-7B5F7094D6A9}" dt="2020-01-19T15:57:45.295" v="108" actId="478"/>
          <ac:graphicFrameMkLst>
            <pc:docMk/>
            <pc:sldMk cId="1336736096" sldId="371"/>
            <ac:graphicFrameMk id="165" creationId="{B2D2AB01-FE0C-4834-B74F-AD902CF861E5}"/>
          </ac:graphicFrameMkLst>
        </pc:graphicFrameChg>
        <pc:graphicFrameChg chg="add mod modGraphic">
          <ac:chgData name="Hannah Saunders" userId="4acd6fa6-2685-4aaa-85f8-4ec2b6dbf9d1" providerId="ADAL" clId="{11E9D80E-1004-4676-8ED5-7B5F7094D6A9}" dt="2020-01-19T16:00:30.487" v="274" actId="1035"/>
          <ac:graphicFrameMkLst>
            <pc:docMk/>
            <pc:sldMk cId="1336736096" sldId="371"/>
            <ac:graphicFrameMk id="166" creationId="{5386D224-3C37-4D7A-BC8A-0D7F21184021}"/>
          </ac:graphicFrameMkLst>
        </pc:graphicFrameChg>
      </pc:sldChg>
      <pc:sldChg chg="modSp del">
        <pc:chgData name="Hannah Saunders" userId="4acd6fa6-2685-4aaa-85f8-4ec2b6dbf9d1" providerId="ADAL" clId="{11E9D80E-1004-4676-8ED5-7B5F7094D6A9}" dt="2020-01-19T16:05:16.898" v="348" actId="47"/>
        <pc:sldMkLst>
          <pc:docMk/>
          <pc:sldMk cId="1319563270" sldId="373"/>
        </pc:sldMkLst>
        <pc:spChg chg="mod">
          <ac:chgData name="Hannah Saunders" userId="4acd6fa6-2685-4aaa-85f8-4ec2b6dbf9d1" providerId="ADAL" clId="{11E9D80E-1004-4676-8ED5-7B5F7094D6A9}" dt="2020-01-19T16:04:05.631" v="332" actId="207"/>
          <ac:spMkLst>
            <pc:docMk/>
            <pc:sldMk cId="1319563270" sldId="373"/>
            <ac:spMk id="19" creationId="{5252A847-DE45-4FA3-A1F8-EEBEB845FF8E}"/>
          </ac:spMkLst>
        </pc:spChg>
      </pc:sldChg>
      <pc:sldChg chg="del">
        <pc:chgData name="Hannah Saunders" userId="4acd6fa6-2685-4aaa-85f8-4ec2b6dbf9d1" providerId="ADAL" clId="{11E9D80E-1004-4676-8ED5-7B5F7094D6A9}" dt="2020-01-19T16:10:48.336" v="404" actId="47"/>
        <pc:sldMkLst>
          <pc:docMk/>
          <pc:sldMk cId="3227315392" sldId="375"/>
        </pc:sldMkLst>
      </pc:sldChg>
      <pc:sldChg chg="modSp del">
        <pc:chgData name="Hannah Saunders" userId="4acd6fa6-2685-4aaa-85f8-4ec2b6dbf9d1" providerId="ADAL" clId="{11E9D80E-1004-4676-8ED5-7B5F7094D6A9}" dt="2020-01-19T16:13:24.297" v="465" actId="47"/>
        <pc:sldMkLst>
          <pc:docMk/>
          <pc:sldMk cId="3980594437" sldId="376"/>
        </pc:sldMkLst>
        <pc:spChg chg="mod">
          <ac:chgData name="Hannah Saunders" userId="4acd6fa6-2685-4aaa-85f8-4ec2b6dbf9d1" providerId="ADAL" clId="{11E9D80E-1004-4676-8ED5-7B5F7094D6A9}" dt="2020-01-19T16:05:42.677" v="349" actId="1582"/>
          <ac:spMkLst>
            <pc:docMk/>
            <pc:sldMk cId="3980594437" sldId="376"/>
            <ac:spMk id="59" creationId="{3101159B-3F7A-47B4-BF57-EAB96AD4D8F7}"/>
          </ac:spMkLst>
        </pc:spChg>
        <pc:spChg chg="mod">
          <ac:chgData name="Hannah Saunders" userId="4acd6fa6-2685-4aaa-85f8-4ec2b6dbf9d1" providerId="ADAL" clId="{11E9D80E-1004-4676-8ED5-7B5F7094D6A9}" dt="2020-01-19T16:05:48.786" v="351" actId="1582"/>
          <ac:spMkLst>
            <pc:docMk/>
            <pc:sldMk cId="3980594437" sldId="376"/>
            <ac:spMk id="126" creationId="{7CD4A481-1B67-4FB6-84E0-4D5AB280E9BA}"/>
          </ac:spMkLst>
        </pc:spChg>
      </pc:sldChg>
      <pc:sldChg chg="modSp del">
        <pc:chgData name="Hannah Saunders" userId="4acd6fa6-2685-4aaa-85f8-4ec2b6dbf9d1" providerId="ADAL" clId="{11E9D80E-1004-4676-8ED5-7B5F7094D6A9}" dt="2020-01-19T16:13:23.404" v="464" actId="47"/>
        <pc:sldMkLst>
          <pc:docMk/>
          <pc:sldMk cId="4245620471" sldId="377"/>
        </pc:sldMkLst>
        <pc:spChg chg="mod">
          <ac:chgData name="Hannah Saunders" userId="4acd6fa6-2685-4aaa-85f8-4ec2b6dbf9d1" providerId="ADAL" clId="{11E9D80E-1004-4676-8ED5-7B5F7094D6A9}" dt="2020-01-19T16:05:56.603" v="352" actId="1582"/>
          <ac:spMkLst>
            <pc:docMk/>
            <pc:sldMk cId="4245620471" sldId="377"/>
            <ac:spMk id="59" creationId="{3101159B-3F7A-47B4-BF57-EAB96AD4D8F7}"/>
          </ac:spMkLst>
        </pc:spChg>
        <pc:spChg chg="mod">
          <ac:chgData name="Hannah Saunders" userId="4acd6fa6-2685-4aaa-85f8-4ec2b6dbf9d1" providerId="ADAL" clId="{11E9D80E-1004-4676-8ED5-7B5F7094D6A9}" dt="2020-01-19T16:06:01.077" v="353" actId="1582"/>
          <ac:spMkLst>
            <pc:docMk/>
            <pc:sldMk cId="4245620471" sldId="377"/>
            <ac:spMk id="126" creationId="{7CD4A481-1B67-4FB6-84E0-4D5AB280E9BA}"/>
          </ac:spMkLst>
        </pc:spChg>
      </pc:sldChg>
      <pc:sldChg chg="modSp del">
        <pc:chgData name="Hannah Saunders" userId="4acd6fa6-2685-4aaa-85f8-4ec2b6dbf9d1" providerId="ADAL" clId="{11E9D80E-1004-4676-8ED5-7B5F7094D6A9}" dt="2020-01-19T16:13:21.863" v="463" actId="47"/>
        <pc:sldMkLst>
          <pc:docMk/>
          <pc:sldMk cId="3510130952" sldId="378"/>
        </pc:sldMkLst>
        <pc:spChg chg="mod">
          <ac:chgData name="Hannah Saunders" userId="4acd6fa6-2685-4aaa-85f8-4ec2b6dbf9d1" providerId="ADAL" clId="{11E9D80E-1004-4676-8ED5-7B5F7094D6A9}" dt="2020-01-19T16:12:47.705" v="452" actId="2085"/>
          <ac:spMkLst>
            <pc:docMk/>
            <pc:sldMk cId="3510130952" sldId="378"/>
            <ac:spMk id="19" creationId="{5252A847-DE45-4FA3-A1F8-EEBEB845FF8E}"/>
          </ac:spMkLst>
        </pc:spChg>
        <pc:spChg chg="mod">
          <ac:chgData name="Hannah Saunders" userId="4acd6fa6-2685-4aaa-85f8-4ec2b6dbf9d1" providerId="ADAL" clId="{11E9D80E-1004-4676-8ED5-7B5F7094D6A9}" dt="2020-01-19T16:06:07.250" v="354" actId="1582"/>
          <ac:spMkLst>
            <pc:docMk/>
            <pc:sldMk cId="3510130952" sldId="378"/>
            <ac:spMk id="59" creationId="{3101159B-3F7A-47B4-BF57-EAB96AD4D8F7}"/>
          </ac:spMkLst>
        </pc:spChg>
        <pc:spChg chg="mod">
          <ac:chgData name="Hannah Saunders" userId="4acd6fa6-2685-4aaa-85f8-4ec2b6dbf9d1" providerId="ADAL" clId="{11E9D80E-1004-4676-8ED5-7B5F7094D6A9}" dt="2020-01-19T16:06:11.312" v="355" actId="1582"/>
          <ac:spMkLst>
            <pc:docMk/>
            <pc:sldMk cId="3510130952" sldId="378"/>
            <ac:spMk id="126" creationId="{7CD4A481-1B67-4FB6-84E0-4D5AB280E9BA}"/>
          </ac:spMkLst>
        </pc:spChg>
      </pc:sldChg>
      <pc:sldChg chg="addSp delSp modSp">
        <pc:chgData name="Hannah Saunders" userId="4acd6fa6-2685-4aaa-85f8-4ec2b6dbf9d1" providerId="ADAL" clId="{11E9D80E-1004-4676-8ED5-7B5F7094D6A9}" dt="2020-01-19T15:57:01.211" v="102" actId="478"/>
        <pc:sldMkLst>
          <pc:docMk/>
          <pc:sldMk cId="2721126022" sldId="381"/>
        </pc:sldMkLst>
        <pc:spChg chg="mod">
          <ac:chgData name="Hannah Saunders" userId="4acd6fa6-2685-4aaa-85f8-4ec2b6dbf9d1" providerId="ADAL" clId="{11E9D80E-1004-4676-8ED5-7B5F7094D6A9}" dt="2020-01-19T15:56:47.080" v="99" actId="208"/>
          <ac:spMkLst>
            <pc:docMk/>
            <pc:sldMk cId="2721126022" sldId="381"/>
            <ac:spMk id="121" creationId="{88D416C6-A530-4D05-9E83-531D2BC2528E}"/>
          </ac:spMkLst>
        </pc:spChg>
        <pc:spChg chg="mod">
          <ac:chgData name="Hannah Saunders" userId="4acd6fa6-2685-4aaa-85f8-4ec2b6dbf9d1" providerId="ADAL" clId="{11E9D80E-1004-4676-8ED5-7B5F7094D6A9}" dt="2020-01-19T15:56:47.080" v="99" actId="208"/>
          <ac:spMkLst>
            <pc:docMk/>
            <pc:sldMk cId="2721126022" sldId="381"/>
            <ac:spMk id="122" creationId="{4EF2A80C-30E1-480F-9F12-8F7F15A6AB67}"/>
          </ac:spMkLst>
        </pc:spChg>
        <pc:grpChg chg="del">
          <ac:chgData name="Hannah Saunders" userId="4acd6fa6-2685-4aaa-85f8-4ec2b6dbf9d1" providerId="ADAL" clId="{11E9D80E-1004-4676-8ED5-7B5F7094D6A9}" dt="2020-01-19T15:56:38.924" v="95" actId="478"/>
          <ac:grpSpMkLst>
            <pc:docMk/>
            <pc:sldMk cId="2721126022" sldId="381"/>
            <ac:grpSpMk id="4" creationId="{29D89971-7E48-4E63-B3F2-235ECBF71545}"/>
          </ac:grpSpMkLst>
        </pc:grpChg>
        <pc:grpChg chg="add del">
          <ac:chgData name="Hannah Saunders" userId="4acd6fa6-2685-4aaa-85f8-4ec2b6dbf9d1" providerId="ADAL" clId="{11E9D80E-1004-4676-8ED5-7B5F7094D6A9}" dt="2020-01-19T15:57:01.211" v="102" actId="478"/>
          <ac:grpSpMkLst>
            <pc:docMk/>
            <pc:sldMk cId="2721126022" sldId="381"/>
            <ac:grpSpMk id="39" creationId="{257197AF-066A-450B-BE26-D5C7F1418C51}"/>
          </ac:grpSpMkLst>
        </pc:grpChg>
        <pc:grpChg chg="add del">
          <ac:chgData name="Hannah Saunders" userId="4acd6fa6-2685-4aaa-85f8-4ec2b6dbf9d1" providerId="ADAL" clId="{11E9D80E-1004-4676-8ED5-7B5F7094D6A9}" dt="2020-01-19T15:57:01.211" v="102" actId="478"/>
          <ac:grpSpMkLst>
            <pc:docMk/>
            <pc:sldMk cId="2721126022" sldId="381"/>
            <ac:grpSpMk id="64" creationId="{A07C646D-05AD-4E05-8FE7-AA2ED851BE04}"/>
          </ac:grpSpMkLst>
        </pc:grpChg>
        <pc:grpChg chg="add del">
          <ac:chgData name="Hannah Saunders" userId="4acd6fa6-2685-4aaa-85f8-4ec2b6dbf9d1" providerId="ADAL" clId="{11E9D80E-1004-4676-8ED5-7B5F7094D6A9}" dt="2020-01-19T15:57:01.211" v="102" actId="478"/>
          <ac:grpSpMkLst>
            <pc:docMk/>
            <pc:sldMk cId="2721126022" sldId="381"/>
            <ac:grpSpMk id="77" creationId="{3586B6AC-5EA5-4BFF-BA8D-3C9D1CD6C732}"/>
          </ac:grpSpMkLst>
        </pc:grpChg>
        <pc:grpChg chg="del">
          <ac:chgData name="Hannah Saunders" userId="4acd6fa6-2685-4aaa-85f8-4ec2b6dbf9d1" providerId="ADAL" clId="{11E9D80E-1004-4676-8ED5-7B5F7094D6A9}" dt="2020-01-19T15:56:40.391" v="96" actId="478"/>
          <ac:grpSpMkLst>
            <pc:docMk/>
            <pc:sldMk cId="2721126022" sldId="381"/>
            <ac:grpSpMk id="116" creationId="{87BA95DE-2F6E-48DA-8C48-A96BA913DA25}"/>
          </ac:grpSpMkLst>
        </pc:grpChg>
        <pc:grpChg chg="add mod">
          <ac:chgData name="Hannah Saunders" userId="4acd6fa6-2685-4aaa-85f8-4ec2b6dbf9d1" providerId="ADAL" clId="{11E9D80E-1004-4676-8ED5-7B5F7094D6A9}" dt="2020-01-19T15:56:46.594" v="98" actId="207"/>
          <ac:grpSpMkLst>
            <pc:docMk/>
            <pc:sldMk cId="2721126022" sldId="381"/>
            <ac:grpSpMk id="118" creationId="{07358DE6-1FC4-459D-96B7-75ED97398458}"/>
          </ac:grpSpMkLst>
        </pc:grpChg>
        <pc:grpChg chg="add">
          <ac:chgData name="Hannah Saunders" userId="4acd6fa6-2685-4aaa-85f8-4ec2b6dbf9d1" providerId="ADAL" clId="{11E9D80E-1004-4676-8ED5-7B5F7094D6A9}" dt="2020-01-19T15:56:41.635" v="97"/>
          <ac:grpSpMkLst>
            <pc:docMk/>
            <pc:sldMk cId="2721126022" sldId="381"/>
            <ac:grpSpMk id="123" creationId="{246CBDCE-A733-4A2A-8273-427AF6F63925}"/>
          </ac:grpSpMkLst>
        </pc:grpChg>
      </pc:sldChg>
      <pc:sldChg chg="addSp delSp modSp">
        <pc:chgData name="Hannah Saunders" userId="4acd6fa6-2685-4aaa-85f8-4ec2b6dbf9d1" providerId="ADAL" clId="{11E9D80E-1004-4676-8ED5-7B5F7094D6A9}" dt="2020-01-19T16:03:26.959" v="300" actId="13926"/>
        <pc:sldMkLst>
          <pc:docMk/>
          <pc:sldMk cId="2263875032" sldId="383"/>
        </pc:sldMkLst>
        <pc:spChg chg="del">
          <ac:chgData name="Hannah Saunders" userId="4acd6fa6-2685-4aaa-85f8-4ec2b6dbf9d1" providerId="ADAL" clId="{11E9D80E-1004-4676-8ED5-7B5F7094D6A9}" dt="2020-01-19T16:03:18.097" v="297" actId="478"/>
          <ac:spMkLst>
            <pc:docMk/>
            <pc:sldMk cId="2263875032" sldId="383"/>
            <ac:spMk id="11" creationId="{EACEE32C-0A1D-44BA-AF7B-2ECB5EDC7ADA}"/>
          </ac:spMkLst>
        </pc:spChg>
        <pc:spChg chg="del">
          <ac:chgData name="Hannah Saunders" userId="4acd6fa6-2685-4aaa-85f8-4ec2b6dbf9d1" providerId="ADAL" clId="{11E9D80E-1004-4676-8ED5-7B5F7094D6A9}" dt="2020-01-19T16:03:18.097" v="297" actId="478"/>
          <ac:spMkLst>
            <pc:docMk/>
            <pc:sldMk cId="2263875032" sldId="383"/>
            <ac:spMk id="12" creationId="{9AFC8937-6B8C-48BF-9344-FE6026660135}"/>
          </ac:spMkLst>
        </pc:spChg>
        <pc:spChg chg="del">
          <ac:chgData name="Hannah Saunders" userId="4acd6fa6-2685-4aaa-85f8-4ec2b6dbf9d1" providerId="ADAL" clId="{11E9D80E-1004-4676-8ED5-7B5F7094D6A9}" dt="2020-01-19T16:03:18.097" v="297" actId="478"/>
          <ac:spMkLst>
            <pc:docMk/>
            <pc:sldMk cId="2263875032" sldId="383"/>
            <ac:spMk id="51" creationId="{E7D2874D-CC9C-4E0A-ADC4-07E51F36FC54}"/>
          </ac:spMkLst>
        </pc:spChg>
        <pc:spChg chg="del">
          <ac:chgData name="Hannah Saunders" userId="4acd6fa6-2685-4aaa-85f8-4ec2b6dbf9d1" providerId="ADAL" clId="{11E9D80E-1004-4676-8ED5-7B5F7094D6A9}" dt="2020-01-19T16:03:18.097" v="297" actId="478"/>
          <ac:spMkLst>
            <pc:docMk/>
            <pc:sldMk cId="2263875032" sldId="383"/>
            <ac:spMk id="52" creationId="{11424742-68C9-4EC6-950D-CE31CD65CAA9}"/>
          </ac:spMkLst>
        </pc:spChg>
        <pc:spChg chg="del">
          <ac:chgData name="Hannah Saunders" userId="4acd6fa6-2685-4aaa-85f8-4ec2b6dbf9d1" providerId="ADAL" clId="{11E9D80E-1004-4676-8ED5-7B5F7094D6A9}" dt="2020-01-19T16:03:18.097" v="297" actId="478"/>
          <ac:spMkLst>
            <pc:docMk/>
            <pc:sldMk cId="2263875032" sldId="383"/>
            <ac:spMk id="53" creationId="{5113BB98-3DBD-4BDE-AFFB-FD95390EE510}"/>
          </ac:spMkLst>
        </pc:spChg>
        <pc:spChg chg="del">
          <ac:chgData name="Hannah Saunders" userId="4acd6fa6-2685-4aaa-85f8-4ec2b6dbf9d1" providerId="ADAL" clId="{11E9D80E-1004-4676-8ED5-7B5F7094D6A9}" dt="2020-01-19T16:03:18.097" v="297" actId="478"/>
          <ac:spMkLst>
            <pc:docMk/>
            <pc:sldMk cId="2263875032" sldId="383"/>
            <ac:spMk id="54" creationId="{58BAD095-B8D1-4ACB-AFBD-8D72C66667F9}"/>
          </ac:spMkLst>
        </pc:spChg>
        <pc:spChg chg="del">
          <ac:chgData name="Hannah Saunders" userId="4acd6fa6-2685-4aaa-85f8-4ec2b6dbf9d1" providerId="ADAL" clId="{11E9D80E-1004-4676-8ED5-7B5F7094D6A9}" dt="2020-01-19T16:03:18.097" v="297" actId="478"/>
          <ac:spMkLst>
            <pc:docMk/>
            <pc:sldMk cId="2263875032" sldId="383"/>
            <ac:spMk id="55" creationId="{4F18E611-6011-43A0-8402-F1FC1B65E452}"/>
          </ac:spMkLst>
        </pc:spChg>
        <pc:spChg chg="del">
          <ac:chgData name="Hannah Saunders" userId="4acd6fa6-2685-4aaa-85f8-4ec2b6dbf9d1" providerId="ADAL" clId="{11E9D80E-1004-4676-8ED5-7B5F7094D6A9}" dt="2020-01-19T16:03:18.097" v="297" actId="478"/>
          <ac:spMkLst>
            <pc:docMk/>
            <pc:sldMk cId="2263875032" sldId="383"/>
            <ac:spMk id="56" creationId="{C269C9A8-BD6C-4B8A-8A5C-D3598D957FFA}"/>
          </ac:spMkLst>
        </pc:spChg>
        <pc:spChg chg="del">
          <ac:chgData name="Hannah Saunders" userId="4acd6fa6-2685-4aaa-85f8-4ec2b6dbf9d1" providerId="ADAL" clId="{11E9D80E-1004-4676-8ED5-7B5F7094D6A9}" dt="2020-01-19T16:03:18.097" v="297" actId="478"/>
          <ac:spMkLst>
            <pc:docMk/>
            <pc:sldMk cId="2263875032" sldId="383"/>
            <ac:spMk id="57" creationId="{290B511C-81E6-448C-A9ED-A35A1053D07A}"/>
          </ac:spMkLst>
        </pc:spChg>
        <pc:spChg chg="del">
          <ac:chgData name="Hannah Saunders" userId="4acd6fa6-2685-4aaa-85f8-4ec2b6dbf9d1" providerId="ADAL" clId="{11E9D80E-1004-4676-8ED5-7B5F7094D6A9}" dt="2020-01-19T16:03:18.097" v="297" actId="478"/>
          <ac:spMkLst>
            <pc:docMk/>
            <pc:sldMk cId="2263875032" sldId="383"/>
            <ac:spMk id="58" creationId="{0529B1B1-E110-437A-9685-8DF7D9ABE196}"/>
          </ac:spMkLst>
        </pc:spChg>
        <pc:spChg chg="del">
          <ac:chgData name="Hannah Saunders" userId="4acd6fa6-2685-4aaa-85f8-4ec2b6dbf9d1" providerId="ADAL" clId="{11E9D80E-1004-4676-8ED5-7B5F7094D6A9}" dt="2020-01-19T16:03:18.097" v="297" actId="478"/>
          <ac:spMkLst>
            <pc:docMk/>
            <pc:sldMk cId="2263875032" sldId="383"/>
            <ac:spMk id="59" creationId="{C01E09C7-B6F6-4990-A9AE-D084C6CCFEAB}"/>
          </ac:spMkLst>
        </pc:spChg>
        <pc:spChg chg="del">
          <ac:chgData name="Hannah Saunders" userId="4acd6fa6-2685-4aaa-85f8-4ec2b6dbf9d1" providerId="ADAL" clId="{11E9D80E-1004-4676-8ED5-7B5F7094D6A9}" dt="2020-01-19T16:03:18.097" v="297" actId="478"/>
          <ac:spMkLst>
            <pc:docMk/>
            <pc:sldMk cId="2263875032" sldId="383"/>
            <ac:spMk id="60" creationId="{82BEB961-624E-4B51-B8FA-6A57F0DA431D}"/>
          </ac:spMkLst>
        </pc:spChg>
        <pc:spChg chg="del">
          <ac:chgData name="Hannah Saunders" userId="4acd6fa6-2685-4aaa-85f8-4ec2b6dbf9d1" providerId="ADAL" clId="{11E9D80E-1004-4676-8ED5-7B5F7094D6A9}" dt="2020-01-19T16:03:18.097" v="297" actId="478"/>
          <ac:spMkLst>
            <pc:docMk/>
            <pc:sldMk cId="2263875032" sldId="383"/>
            <ac:spMk id="61" creationId="{D3D7820A-DA54-427E-9676-16495A71CF2B}"/>
          </ac:spMkLst>
        </pc:spChg>
        <pc:spChg chg="del">
          <ac:chgData name="Hannah Saunders" userId="4acd6fa6-2685-4aaa-85f8-4ec2b6dbf9d1" providerId="ADAL" clId="{11E9D80E-1004-4676-8ED5-7B5F7094D6A9}" dt="2020-01-19T16:03:18.097" v="297" actId="478"/>
          <ac:spMkLst>
            <pc:docMk/>
            <pc:sldMk cId="2263875032" sldId="383"/>
            <ac:spMk id="62" creationId="{B30E4789-C1CE-441D-960B-4AC74C754CAF}"/>
          </ac:spMkLst>
        </pc:spChg>
        <pc:spChg chg="del">
          <ac:chgData name="Hannah Saunders" userId="4acd6fa6-2685-4aaa-85f8-4ec2b6dbf9d1" providerId="ADAL" clId="{11E9D80E-1004-4676-8ED5-7B5F7094D6A9}" dt="2020-01-19T16:03:18.097" v="297" actId="478"/>
          <ac:spMkLst>
            <pc:docMk/>
            <pc:sldMk cId="2263875032" sldId="383"/>
            <ac:spMk id="63" creationId="{E7D61D7E-537B-4D03-AB91-863A3EB0BDDD}"/>
          </ac:spMkLst>
        </pc:spChg>
        <pc:spChg chg="del">
          <ac:chgData name="Hannah Saunders" userId="4acd6fa6-2685-4aaa-85f8-4ec2b6dbf9d1" providerId="ADAL" clId="{11E9D80E-1004-4676-8ED5-7B5F7094D6A9}" dt="2020-01-19T16:03:18.097" v="297" actId="478"/>
          <ac:spMkLst>
            <pc:docMk/>
            <pc:sldMk cId="2263875032" sldId="383"/>
            <ac:spMk id="64" creationId="{1C868FC9-5CA2-479F-AD03-701AF0043D7D}"/>
          </ac:spMkLst>
        </pc:spChg>
        <pc:spChg chg="del">
          <ac:chgData name="Hannah Saunders" userId="4acd6fa6-2685-4aaa-85f8-4ec2b6dbf9d1" providerId="ADAL" clId="{11E9D80E-1004-4676-8ED5-7B5F7094D6A9}" dt="2020-01-19T16:03:18.097" v="297" actId="478"/>
          <ac:spMkLst>
            <pc:docMk/>
            <pc:sldMk cId="2263875032" sldId="383"/>
            <ac:spMk id="65" creationId="{2D44FC89-BBBC-410E-984A-4A5CF6D14CCB}"/>
          </ac:spMkLst>
        </pc:spChg>
        <pc:spChg chg="del">
          <ac:chgData name="Hannah Saunders" userId="4acd6fa6-2685-4aaa-85f8-4ec2b6dbf9d1" providerId="ADAL" clId="{11E9D80E-1004-4676-8ED5-7B5F7094D6A9}" dt="2020-01-19T16:03:18.097" v="297" actId="478"/>
          <ac:spMkLst>
            <pc:docMk/>
            <pc:sldMk cId="2263875032" sldId="383"/>
            <ac:spMk id="66" creationId="{4E770A36-6623-42E8-A7EF-53BD45323F8A}"/>
          </ac:spMkLst>
        </pc:spChg>
        <pc:spChg chg="del">
          <ac:chgData name="Hannah Saunders" userId="4acd6fa6-2685-4aaa-85f8-4ec2b6dbf9d1" providerId="ADAL" clId="{11E9D80E-1004-4676-8ED5-7B5F7094D6A9}" dt="2020-01-19T16:03:18.097" v="297" actId="478"/>
          <ac:spMkLst>
            <pc:docMk/>
            <pc:sldMk cId="2263875032" sldId="383"/>
            <ac:spMk id="67" creationId="{E703F560-F914-4CAD-A573-92921BD426E9}"/>
          </ac:spMkLst>
        </pc:spChg>
        <pc:spChg chg="del">
          <ac:chgData name="Hannah Saunders" userId="4acd6fa6-2685-4aaa-85f8-4ec2b6dbf9d1" providerId="ADAL" clId="{11E9D80E-1004-4676-8ED5-7B5F7094D6A9}" dt="2020-01-19T16:03:18.097" v="297" actId="478"/>
          <ac:spMkLst>
            <pc:docMk/>
            <pc:sldMk cId="2263875032" sldId="383"/>
            <ac:spMk id="68" creationId="{C9BB0D92-47BF-4E46-A69F-C4A0D903E794}"/>
          </ac:spMkLst>
        </pc:spChg>
        <pc:spChg chg="del">
          <ac:chgData name="Hannah Saunders" userId="4acd6fa6-2685-4aaa-85f8-4ec2b6dbf9d1" providerId="ADAL" clId="{11E9D80E-1004-4676-8ED5-7B5F7094D6A9}" dt="2020-01-19T16:03:18.097" v="297" actId="478"/>
          <ac:spMkLst>
            <pc:docMk/>
            <pc:sldMk cId="2263875032" sldId="383"/>
            <ac:spMk id="69" creationId="{5A4A15B5-D54F-4902-8789-A72EF4782FA3}"/>
          </ac:spMkLst>
        </pc:spChg>
        <pc:spChg chg="del">
          <ac:chgData name="Hannah Saunders" userId="4acd6fa6-2685-4aaa-85f8-4ec2b6dbf9d1" providerId="ADAL" clId="{11E9D80E-1004-4676-8ED5-7B5F7094D6A9}" dt="2020-01-19T16:03:18.097" v="297" actId="478"/>
          <ac:spMkLst>
            <pc:docMk/>
            <pc:sldMk cId="2263875032" sldId="383"/>
            <ac:spMk id="70" creationId="{5C25873E-E874-497D-8D0D-4312CDC27E91}"/>
          </ac:spMkLst>
        </pc:spChg>
        <pc:spChg chg="del">
          <ac:chgData name="Hannah Saunders" userId="4acd6fa6-2685-4aaa-85f8-4ec2b6dbf9d1" providerId="ADAL" clId="{11E9D80E-1004-4676-8ED5-7B5F7094D6A9}" dt="2020-01-19T16:03:18.097" v="297" actId="478"/>
          <ac:spMkLst>
            <pc:docMk/>
            <pc:sldMk cId="2263875032" sldId="383"/>
            <ac:spMk id="71" creationId="{623D7B1E-0863-486D-8756-273C90CE238C}"/>
          </ac:spMkLst>
        </pc:spChg>
        <pc:spChg chg="del">
          <ac:chgData name="Hannah Saunders" userId="4acd6fa6-2685-4aaa-85f8-4ec2b6dbf9d1" providerId="ADAL" clId="{11E9D80E-1004-4676-8ED5-7B5F7094D6A9}" dt="2020-01-19T16:03:18.097" v="297" actId="478"/>
          <ac:spMkLst>
            <pc:docMk/>
            <pc:sldMk cId="2263875032" sldId="383"/>
            <ac:spMk id="72" creationId="{9EFE31D4-9438-4398-8999-EBF0193A6FD2}"/>
          </ac:spMkLst>
        </pc:spChg>
        <pc:spChg chg="del">
          <ac:chgData name="Hannah Saunders" userId="4acd6fa6-2685-4aaa-85f8-4ec2b6dbf9d1" providerId="ADAL" clId="{11E9D80E-1004-4676-8ED5-7B5F7094D6A9}" dt="2020-01-19T16:03:18.097" v="297" actId="478"/>
          <ac:spMkLst>
            <pc:docMk/>
            <pc:sldMk cId="2263875032" sldId="383"/>
            <ac:spMk id="73" creationId="{3396988D-6DBB-4DC7-A540-3B1A742B03CF}"/>
          </ac:spMkLst>
        </pc:spChg>
        <pc:spChg chg="del">
          <ac:chgData name="Hannah Saunders" userId="4acd6fa6-2685-4aaa-85f8-4ec2b6dbf9d1" providerId="ADAL" clId="{11E9D80E-1004-4676-8ED5-7B5F7094D6A9}" dt="2020-01-19T16:03:18.097" v="297" actId="478"/>
          <ac:spMkLst>
            <pc:docMk/>
            <pc:sldMk cId="2263875032" sldId="383"/>
            <ac:spMk id="74" creationId="{1CCE7263-D697-4A53-9337-961A5E795E5C}"/>
          </ac:spMkLst>
        </pc:spChg>
        <pc:spChg chg="del">
          <ac:chgData name="Hannah Saunders" userId="4acd6fa6-2685-4aaa-85f8-4ec2b6dbf9d1" providerId="ADAL" clId="{11E9D80E-1004-4676-8ED5-7B5F7094D6A9}" dt="2020-01-19T16:03:18.097" v="297" actId="478"/>
          <ac:spMkLst>
            <pc:docMk/>
            <pc:sldMk cId="2263875032" sldId="383"/>
            <ac:spMk id="75" creationId="{63EBD89A-0810-47FE-90BB-200CC9040024}"/>
          </ac:spMkLst>
        </pc:spChg>
        <pc:spChg chg="del">
          <ac:chgData name="Hannah Saunders" userId="4acd6fa6-2685-4aaa-85f8-4ec2b6dbf9d1" providerId="ADAL" clId="{11E9D80E-1004-4676-8ED5-7B5F7094D6A9}" dt="2020-01-19T16:03:18.097" v="297" actId="478"/>
          <ac:spMkLst>
            <pc:docMk/>
            <pc:sldMk cId="2263875032" sldId="383"/>
            <ac:spMk id="76" creationId="{948E5DF6-0DA2-40EB-AC93-A765C0C715C0}"/>
          </ac:spMkLst>
        </pc:spChg>
        <pc:spChg chg="del">
          <ac:chgData name="Hannah Saunders" userId="4acd6fa6-2685-4aaa-85f8-4ec2b6dbf9d1" providerId="ADAL" clId="{11E9D80E-1004-4676-8ED5-7B5F7094D6A9}" dt="2020-01-19T16:03:18.097" v="297" actId="478"/>
          <ac:spMkLst>
            <pc:docMk/>
            <pc:sldMk cId="2263875032" sldId="383"/>
            <ac:spMk id="77" creationId="{A47F9B28-5ED9-414F-81B6-494896D3B135}"/>
          </ac:spMkLst>
        </pc:spChg>
        <pc:spChg chg="del">
          <ac:chgData name="Hannah Saunders" userId="4acd6fa6-2685-4aaa-85f8-4ec2b6dbf9d1" providerId="ADAL" clId="{11E9D80E-1004-4676-8ED5-7B5F7094D6A9}" dt="2020-01-19T16:03:18.097" v="297" actId="478"/>
          <ac:spMkLst>
            <pc:docMk/>
            <pc:sldMk cId="2263875032" sldId="383"/>
            <ac:spMk id="78" creationId="{DB0D61AD-2AD3-4793-9533-264AB037D8D4}"/>
          </ac:spMkLst>
        </pc:spChg>
        <pc:spChg chg="del">
          <ac:chgData name="Hannah Saunders" userId="4acd6fa6-2685-4aaa-85f8-4ec2b6dbf9d1" providerId="ADAL" clId="{11E9D80E-1004-4676-8ED5-7B5F7094D6A9}" dt="2020-01-19T16:03:18.097" v="297" actId="478"/>
          <ac:spMkLst>
            <pc:docMk/>
            <pc:sldMk cId="2263875032" sldId="383"/>
            <ac:spMk id="79" creationId="{C2781622-60AA-45F9-B704-6FE0F241DDD3}"/>
          </ac:spMkLst>
        </pc:spChg>
        <pc:spChg chg="del">
          <ac:chgData name="Hannah Saunders" userId="4acd6fa6-2685-4aaa-85f8-4ec2b6dbf9d1" providerId="ADAL" clId="{11E9D80E-1004-4676-8ED5-7B5F7094D6A9}" dt="2020-01-19T16:03:18.097" v="297" actId="478"/>
          <ac:spMkLst>
            <pc:docMk/>
            <pc:sldMk cId="2263875032" sldId="383"/>
            <ac:spMk id="80" creationId="{DBE3B86F-659A-4EB1-8679-4B9A0167D972}"/>
          </ac:spMkLst>
        </pc:spChg>
        <pc:spChg chg="del">
          <ac:chgData name="Hannah Saunders" userId="4acd6fa6-2685-4aaa-85f8-4ec2b6dbf9d1" providerId="ADAL" clId="{11E9D80E-1004-4676-8ED5-7B5F7094D6A9}" dt="2020-01-19T16:03:18.097" v="297" actId="478"/>
          <ac:spMkLst>
            <pc:docMk/>
            <pc:sldMk cId="2263875032" sldId="383"/>
            <ac:spMk id="81" creationId="{C8C6F614-BDC8-4C39-84A1-1E641BFC3FF6}"/>
          </ac:spMkLst>
        </pc:spChg>
        <pc:spChg chg="del">
          <ac:chgData name="Hannah Saunders" userId="4acd6fa6-2685-4aaa-85f8-4ec2b6dbf9d1" providerId="ADAL" clId="{11E9D80E-1004-4676-8ED5-7B5F7094D6A9}" dt="2020-01-19T16:03:18.097" v="297" actId="478"/>
          <ac:spMkLst>
            <pc:docMk/>
            <pc:sldMk cId="2263875032" sldId="383"/>
            <ac:spMk id="82" creationId="{3688AC10-91F9-47DB-8A04-B39E6395A10C}"/>
          </ac:spMkLst>
        </pc:spChg>
        <pc:spChg chg="del">
          <ac:chgData name="Hannah Saunders" userId="4acd6fa6-2685-4aaa-85f8-4ec2b6dbf9d1" providerId="ADAL" clId="{11E9D80E-1004-4676-8ED5-7B5F7094D6A9}" dt="2020-01-19T16:03:18.097" v="297" actId="478"/>
          <ac:spMkLst>
            <pc:docMk/>
            <pc:sldMk cId="2263875032" sldId="383"/>
            <ac:spMk id="83" creationId="{1C6533BB-B089-4248-A3EE-9D1DC8585ED0}"/>
          </ac:spMkLst>
        </pc:spChg>
        <pc:spChg chg="del">
          <ac:chgData name="Hannah Saunders" userId="4acd6fa6-2685-4aaa-85f8-4ec2b6dbf9d1" providerId="ADAL" clId="{11E9D80E-1004-4676-8ED5-7B5F7094D6A9}" dt="2020-01-19T16:03:18.097" v="297" actId="478"/>
          <ac:spMkLst>
            <pc:docMk/>
            <pc:sldMk cId="2263875032" sldId="383"/>
            <ac:spMk id="84" creationId="{F042EBBE-C598-440C-BED2-8B18DDB8173D}"/>
          </ac:spMkLst>
        </pc:spChg>
        <pc:spChg chg="del">
          <ac:chgData name="Hannah Saunders" userId="4acd6fa6-2685-4aaa-85f8-4ec2b6dbf9d1" providerId="ADAL" clId="{11E9D80E-1004-4676-8ED5-7B5F7094D6A9}" dt="2020-01-19T16:03:18.097" v="297" actId="478"/>
          <ac:spMkLst>
            <pc:docMk/>
            <pc:sldMk cId="2263875032" sldId="383"/>
            <ac:spMk id="85" creationId="{84592A69-BCE5-415A-8C5F-F3A8C953E83D}"/>
          </ac:spMkLst>
        </pc:spChg>
        <pc:grpChg chg="add">
          <ac:chgData name="Hannah Saunders" userId="4acd6fa6-2685-4aaa-85f8-4ec2b6dbf9d1" providerId="ADAL" clId="{11E9D80E-1004-4676-8ED5-7B5F7094D6A9}" dt="2020-01-19T16:03:19.080" v="298"/>
          <ac:grpSpMkLst>
            <pc:docMk/>
            <pc:sldMk cId="2263875032" sldId="383"/>
            <ac:grpSpMk id="48" creationId="{94FC5B21-5835-4092-ABF1-96965E17F313}"/>
          </ac:grpSpMkLst>
        </pc:grpChg>
        <pc:grpChg chg="add">
          <ac:chgData name="Hannah Saunders" userId="4acd6fa6-2685-4aaa-85f8-4ec2b6dbf9d1" providerId="ADAL" clId="{11E9D80E-1004-4676-8ED5-7B5F7094D6A9}" dt="2020-01-19T16:03:19.080" v="298"/>
          <ac:grpSpMkLst>
            <pc:docMk/>
            <pc:sldMk cId="2263875032" sldId="383"/>
            <ac:grpSpMk id="96" creationId="{85DE3CA6-9F04-4379-8893-741736B60551}"/>
          </ac:grpSpMkLst>
        </pc:grpChg>
        <pc:grpChg chg="add">
          <ac:chgData name="Hannah Saunders" userId="4acd6fa6-2685-4aaa-85f8-4ec2b6dbf9d1" providerId="ADAL" clId="{11E9D80E-1004-4676-8ED5-7B5F7094D6A9}" dt="2020-01-19T16:03:19.080" v="298"/>
          <ac:grpSpMkLst>
            <pc:docMk/>
            <pc:sldMk cId="2263875032" sldId="383"/>
            <ac:grpSpMk id="111" creationId="{1ADF7CC8-0F1A-47EC-90EC-00AC24C70D77}"/>
          </ac:grpSpMkLst>
        </pc:grpChg>
        <pc:grpChg chg="add">
          <ac:chgData name="Hannah Saunders" userId="4acd6fa6-2685-4aaa-85f8-4ec2b6dbf9d1" providerId="ADAL" clId="{11E9D80E-1004-4676-8ED5-7B5F7094D6A9}" dt="2020-01-19T16:03:19.080" v="298"/>
          <ac:grpSpMkLst>
            <pc:docMk/>
            <pc:sldMk cId="2263875032" sldId="383"/>
            <ac:grpSpMk id="126" creationId="{3EA3E07A-3BE6-4611-B503-ABF2062B9D9A}"/>
          </ac:grpSpMkLst>
        </pc:grpChg>
        <pc:grpChg chg="add">
          <ac:chgData name="Hannah Saunders" userId="4acd6fa6-2685-4aaa-85f8-4ec2b6dbf9d1" providerId="ADAL" clId="{11E9D80E-1004-4676-8ED5-7B5F7094D6A9}" dt="2020-01-19T16:03:19.080" v="298"/>
          <ac:grpSpMkLst>
            <pc:docMk/>
            <pc:sldMk cId="2263875032" sldId="383"/>
            <ac:grpSpMk id="141" creationId="{28831748-401D-4B9D-B533-C2C8B048957F}"/>
          </ac:grpSpMkLst>
        </pc:grpChg>
        <pc:grpChg chg="add">
          <ac:chgData name="Hannah Saunders" userId="4acd6fa6-2685-4aaa-85f8-4ec2b6dbf9d1" providerId="ADAL" clId="{11E9D80E-1004-4676-8ED5-7B5F7094D6A9}" dt="2020-01-19T16:03:19.080" v="298"/>
          <ac:grpSpMkLst>
            <pc:docMk/>
            <pc:sldMk cId="2263875032" sldId="383"/>
            <ac:grpSpMk id="148" creationId="{74257F57-97C0-4F7C-8799-7FBAFC1DEA51}"/>
          </ac:grpSpMkLst>
        </pc:grpChg>
        <pc:graphicFrameChg chg="del">
          <ac:chgData name="Hannah Saunders" userId="4acd6fa6-2685-4aaa-85f8-4ec2b6dbf9d1" providerId="ADAL" clId="{11E9D80E-1004-4676-8ED5-7B5F7094D6A9}" dt="2020-01-19T16:03:18.097" v="297" actId="478"/>
          <ac:graphicFrameMkLst>
            <pc:docMk/>
            <pc:sldMk cId="2263875032" sldId="383"/>
            <ac:graphicFrameMk id="6" creationId="{CE2245B7-66DE-4E6A-B7F7-65BBB9B76D53}"/>
          </ac:graphicFrameMkLst>
        </pc:graphicFrameChg>
        <pc:graphicFrameChg chg="modGraphic">
          <ac:chgData name="Hannah Saunders" userId="4acd6fa6-2685-4aaa-85f8-4ec2b6dbf9d1" providerId="ADAL" clId="{11E9D80E-1004-4676-8ED5-7B5F7094D6A9}" dt="2020-01-19T16:03:26.959" v="300" actId="13926"/>
          <ac:graphicFrameMkLst>
            <pc:docMk/>
            <pc:sldMk cId="2263875032" sldId="383"/>
            <ac:graphicFrameMk id="40" creationId="{8AAFB451-3C43-40D8-953B-5C8D437BB898}"/>
          </ac:graphicFrameMkLst>
        </pc:graphicFrameChg>
        <pc:graphicFrameChg chg="add">
          <ac:chgData name="Hannah Saunders" userId="4acd6fa6-2685-4aaa-85f8-4ec2b6dbf9d1" providerId="ADAL" clId="{11E9D80E-1004-4676-8ED5-7B5F7094D6A9}" dt="2020-01-19T16:03:19.080" v="298"/>
          <ac:graphicFrameMkLst>
            <pc:docMk/>
            <pc:sldMk cId="2263875032" sldId="383"/>
            <ac:graphicFrameMk id="47" creationId="{3DF03543-09DF-4DDA-B816-D3242B87829E}"/>
          </ac:graphicFrameMkLst>
        </pc:graphicFrameChg>
      </pc:sldChg>
      <pc:sldChg chg="del ord">
        <pc:chgData name="Hannah Saunders" userId="4acd6fa6-2685-4aaa-85f8-4ec2b6dbf9d1" providerId="ADAL" clId="{11E9D80E-1004-4676-8ED5-7B5F7094D6A9}" dt="2020-01-19T16:18:06.822" v="521" actId="47"/>
        <pc:sldMkLst>
          <pc:docMk/>
          <pc:sldMk cId="113226052" sldId="384"/>
        </pc:sldMkLst>
      </pc:sldChg>
      <pc:sldChg chg="modSp del">
        <pc:chgData name="Hannah Saunders" userId="4acd6fa6-2685-4aaa-85f8-4ec2b6dbf9d1" providerId="ADAL" clId="{11E9D80E-1004-4676-8ED5-7B5F7094D6A9}" dt="2020-01-19T16:18:21.336" v="524" actId="47"/>
        <pc:sldMkLst>
          <pc:docMk/>
          <pc:sldMk cId="17457680" sldId="385"/>
        </pc:sldMkLst>
        <pc:spChg chg="mod">
          <ac:chgData name="Hannah Saunders" userId="4acd6fa6-2685-4aaa-85f8-4ec2b6dbf9d1" providerId="ADAL" clId="{11E9D80E-1004-4676-8ED5-7B5F7094D6A9}" dt="2020-01-19T16:14:17.753" v="470" actId="1036"/>
          <ac:spMkLst>
            <pc:docMk/>
            <pc:sldMk cId="17457680" sldId="385"/>
            <ac:spMk id="19" creationId="{5252A847-DE45-4FA3-A1F8-EEBEB845FF8E}"/>
          </ac:spMkLst>
        </pc:spChg>
        <pc:picChg chg="mod">
          <ac:chgData name="Hannah Saunders" userId="4acd6fa6-2685-4aaa-85f8-4ec2b6dbf9d1" providerId="ADAL" clId="{11E9D80E-1004-4676-8ED5-7B5F7094D6A9}" dt="2020-01-19T16:14:37.121" v="473" actId="1036"/>
          <ac:picMkLst>
            <pc:docMk/>
            <pc:sldMk cId="17457680" sldId="385"/>
            <ac:picMk id="8" creationId="{D9426B6B-94AA-4D9B-BC63-8F0BC9ED5115}"/>
          </ac:picMkLst>
        </pc:picChg>
      </pc:sldChg>
      <pc:sldChg chg="addSp delSp modSp add del">
        <pc:chgData name="Hannah Saunders" userId="4acd6fa6-2685-4aaa-85f8-4ec2b6dbf9d1" providerId="ADAL" clId="{11E9D80E-1004-4676-8ED5-7B5F7094D6A9}" dt="2020-01-19T16:11:57.813" v="429" actId="47"/>
        <pc:sldMkLst>
          <pc:docMk/>
          <pc:sldMk cId="1200778190" sldId="386"/>
        </pc:sldMkLst>
        <pc:spChg chg="add del">
          <ac:chgData name="Hannah Saunders" userId="4acd6fa6-2685-4aaa-85f8-4ec2b6dbf9d1" providerId="ADAL" clId="{11E9D80E-1004-4676-8ED5-7B5F7094D6A9}" dt="2020-01-19T16:09:25.889" v="384" actId="478"/>
          <ac:spMkLst>
            <pc:docMk/>
            <pc:sldMk cId="1200778190" sldId="386"/>
            <ac:spMk id="16" creationId="{C76DDC77-5E80-4D70-996D-09E0B006441A}"/>
          </ac:spMkLst>
        </pc:spChg>
        <pc:spChg chg="mod">
          <ac:chgData name="Hannah Saunders" userId="4acd6fa6-2685-4aaa-85f8-4ec2b6dbf9d1" providerId="ADAL" clId="{11E9D80E-1004-4676-8ED5-7B5F7094D6A9}" dt="2020-01-19T16:11:26.493" v="423" actId="2085"/>
          <ac:spMkLst>
            <pc:docMk/>
            <pc:sldMk cId="1200778190" sldId="386"/>
            <ac:spMk id="19" creationId="{5252A847-DE45-4FA3-A1F8-EEBEB845FF8E}"/>
          </ac:spMkLst>
        </pc:spChg>
        <pc:spChg chg="add del">
          <ac:chgData name="Hannah Saunders" userId="4acd6fa6-2685-4aaa-85f8-4ec2b6dbf9d1" providerId="ADAL" clId="{11E9D80E-1004-4676-8ED5-7B5F7094D6A9}" dt="2020-01-19T16:09:25.889" v="384" actId="478"/>
          <ac:spMkLst>
            <pc:docMk/>
            <pc:sldMk cId="1200778190" sldId="386"/>
            <ac:spMk id="40" creationId="{1278AB1F-BA2A-4D1D-8065-AC42C0ED920B}"/>
          </ac:spMkLst>
        </pc:spChg>
        <pc:spChg chg="add del">
          <ac:chgData name="Hannah Saunders" userId="4acd6fa6-2685-4aaa-85f8-4ec2b6dbf9d1" providerId="ADAL" clId="{11E9D80E-1004-4676-8ED5-7B5F7094D6A9}" dt="2020-01-19T16:09:25.889" v="384" actId="478"/>
          <ac:spMkLst>
            <pc:docMk/>
            <pc:sldMk cId="1200778190" sldId="386"/>
            <ac:spMk id="43" creationId="{E7DD62AD-C96E-49C5-B144-65F2102CCD87}"/>
          </ac:spMkLst>
        </pc:spChg>
        <pc:spChg chg="add del">
          <ac:chgData name="Hannah Saunders" userId="4acd6fa6-2685-4aaa-85f8-4ec2b6dbf9d1" providerId="ADAL" clId="{11E9D80E-1004-4676-8ED5-7B5F7094D6A9}" dt="2020-01-19T16:09:25.889" v="384" actId="478"/>
          <ac:spMkLst>
            <pc:docMk/>
            <pc:sldMk cId="1200778190" sldId="386"/>
            <ac:spMk id="46" creationId="{5A0C3802-3588-496C-B3E4-FA961D9C4206}"/>
          </ac:spMkLst>
        </pc:spChg>
        <pc:spChg chg="add del">
          <ac:chgData name="Hannah Saunders" userId="4acd6fa6-2685-4aaa-85f8-4ec2b6dbf9d1" providerId="ADAL" clId="{11E9D80E-1004-4676-8ED5-7B5F7094D6A9}" dt="2020-01-19T16:09:25.889" v="384" actId="478"/>
          <ac:spMkLst>
            <pc:docMk/>
            <pc:sldMk cId="1200778190" sldId="386"/>
            <ac:spMk id="49" creationId="{7FECE1AF-3858-4667-8E83-9AA5EF11C521}"/>
          </ac:spMkLst>
        </pc:spChg>
        <pc:spChg chg="add del">
          <ac:chgData name="Hannah Saunders" userId="4acd6fa6-2685-4aaa-85f8-4ec2b6dbf9d1" providerId="ADAL" clId="{11E9D80E-1004-4676-8ED5-7B5F7094D6A9}" dt="2020-01-19T16:09:25.889" v="384" actId="478"/>
          <ac:spMkLst>
            <pc:docMk/>
            <pc:sldMk cId="1200778190" sldId="386"/>
            <ac:spMk id="51" creationId="{CD51ED9B-56FC-48F0-A010-D371C803945F}"/>
          </ac:spMkLst>
        </pc:spChg>
        <pc:spChg chg="add del">
          <ac:chgData name="Hannah Saunders" userId="4acd6fa6-2685-4aaa-85f8-4ec2b6dbf9d1" providerId="ADAL" clId="{11E9D80E-1004-4676-8ED5-7B5F7094D6A9}" dt="2020-01-19T16:09:25.889" v="384" actId="478"/>
          <ac:spMkLst>
            <pc:docMk/>
            <pc:sldMk cId="1200778190" sldId="386"/>
            <ac:spMk id="53" creationId="{7D5CF7AD-E33A-43D0-8FDC-427763E860C3}"/>
          </ac:spMkLst>
        </pc:spChg>
        <pc:spChg chg="add del">
          <ac:chgData name="Hannah Saunders" userId="4acd6fa6-2685-4aaa-85f8-4ec2b6dbf9d1" providerId="ADAL" clId="{11E9D80E-1004-4676-8ED5-7B5F7094D6A9}" dt="2020-01-19T16:09:25.889" v="384" actId="478"/>
          <ac:spMkLst>
            <pc:docMk/>
            <pc:sldMk cId="1200778190" sldId="386"/>
            <ac:spMk id="55" creationId="{41803F9B-1DED-41E2-B4F5-7A0A16B88C0F}"/>
          </ac:spMkLst>
        </pc:spChg>
        <pc:spChg chg="add del">
          <ac:chgData name="Hannah Saunders" userId="4acd6fa6-2685-4aaa-85f8-4ec2b6dbf9d1" providerId="ADAL" clId="{11E9D80E-1004-4676-8ED5-7B5F7094D6A9}" dt="2020-01-19T16:09:25.889" v="384" actId="478"/>
          <ac:spMkLst>
            <pc:docMk/>
            <pc:sldMk cId="1200778190" sldId="386"/>
            <ac:spMk id="57" creationId="{55AB299D-DD2E-4729-89C5-14E40F186D84}"/>
          </ac:spMkLst>
        </pc:spChg>
        <pc:spChg chg="add del">
          <ac:chgData name="Hannah Saunders" userId="4acd6fa6-2685-4aaa-85f8-4ec2b6dbf9d1" providerId="ADAL" clId="{11E9D80E-1004-4676-8ED5-7B5F7094D6A9}" dt="2020-01-19T16:09:25.889" v="384" actId="478"/>
          <ac:spMkLst>
            <pc:docMk/>
            <pc:sldMk cId="1200778190" sldId="386"/>
            <ac:spMk id="59" creationId="{AB27349D-1A10-46C2-B8DA-BDD55714DA88}"/>
          </ac:spMkLst>
        </pc:spChg>
        <pc:graphicFrameChg chg="add del">
          <ac:chgData name="Hannah Saunders" userId="4acd6fa6-2685-4aaa-85f8-4ec2b6dbf9d1" providerId="ADAL" clId="{11E9D80E-1004-4676-8ED5-7B5F7094D6A9}" dt="2020-01-19T16:09:27.751" v="385" actId="478"/>
          <ac:graphicFrameMkLst>
            <pc:docMk/>
            <pc:sldMk cId="1200778190" sldId="386"/>
            <ac:graphicFrameMk id="6" creationId="{4E7C3312-B1AA-43A0-BEC0-09B07B6E056F}"/>
          </ac:graphicFrameMkLst>
        </pc:graphicFrameChg>
        <pc:picChg chg="add del">
          <ac:chgData name="Hannah Saunders" userId="4acd6fa6-2685-4aaa-85f8-4ec2b6dbf9d1" providerId="ADAL" clId="{11E9D80E-1004-4676-8ED5-7B5F7094D6A9}" dt="2020-01-19T16:09:25.889" v="384" actId="478"/>
          <ac:picMkLst>
            <pc:docMk/>
            <pc:sldMk cId="1200778190" sldId="386"/>
            <ac:picMk id="32" creationId="{AD215D75-B46F-4A7D-8C5D-1BA219F3CE98}"/>
          </ac:picMkLst>
        </pc:picChg>
      </pc:sldChg>
      <pc:sldChg chg="addSp delSp modSp add del">
        <pc:chgData name="Hannah Saunders" userId="4acd6fa6-2685-4aaa-85f8-4ec2b6dbf9d1" providerId="ADAL" clId="{11E9D80E-1004-4676-8ED5-7B5F7094D6A9}" dt="2020-01-19T16:10:48.282" v="403" actId="47"/>
        <pc:sldMkLst>
          <pc:docMk/>
          <pc:sldMk cId="1139365487" sldId="387"/>
        </pc:sldMkLst>
        <pc:spChg chg="del">
          <ac:chgData name="Hannah Saunders" userId="4acd6fa6-2685-4aaa-85f8-4ec2b6dbf9d1" providerId="ADAL" clId="{11E9D80E-1004-4676-8ED5-7B5F7094D6A9}" dt="2020-01-19T16:10:25.489" v="390"/>
          <ac:spMkLst>
            <pc:docMk/>
            <pc:sldMk cId="1139365487" sldId="387"/>
            <ac:spMk id="9" creationId="{94158E11-DA3C-4DBD-AF44-0DCCA1C5147E}"/>
          </ac:spMkLst>
        </pc:spChg>
        <pc:spChg chg="del">
          <ac:chgData name="Hannah Saunders" userId="4acd6fa6-2685-4aaa-85f8-4ec2b6dbf9d1" providerId="ADAL" clId="{11E9D80E-1004-4676-8ED5-7B5F7094D6A9}" dt="2020-01-19T16:10:25.489" v="390"/>
          <ac:spMkLst>
            <pc:docMk/>
            <pc:sldMk cId="1139365487" sldId="387"/>
            <ac:spMk id="12" creationId="{52E45F5F-540C-4E6D-BFC6-0B457C68B03B}"/>
          </ac:spMkLst>
        </pc:spChg>
        <pc:spChg chg="del">
          <ac:chgData name="Hannah Saunders" userId="4acd6fa6-2685-4aaa-85f8-4ec2b6dbf9d1" providerId="ADAL" clId="{11E9D80E-1004-4676-8ED5-7B5F7094D6A9}" dt="2020-01-19T16:10:25.489" v="390"/>
          <ac:spMkLst>
            <pc:docMk/>
            <pc:sldMk cId="1139365487" sldId="387"/>
            <ac:spMk id="13" creationId="{2455AE6D-6101-4B82-8BA0-77D745BBBDEA}"/>
          </ac:spMkLst>
        </pc:spChg>
        <pc:spChg chg="del">
          <ac:chgData name="Hannah Saunders" userId="4acd6fa6-2685-4aaa-85f8-4ec2b6dbf9d1" providerId="ADAL" clId="{11E9D80E-1004-4676-8ED5-7B5F7094D6A9}" dt="2020-01-19T16:10:25.489" v="390"/>
          <ac:spMkLst>
            <pc:docMk/>
            <pc:sldMk cId="1139365487" sldId="387"/>
            <ac:spMk id="16" creationId="{C76DDC77-5E80-4D70-996D-09E0B006441A}"/>
          </ac:spMkLst>
        </pc:spChg>
        <pc:spChg chg="del mod">
          <ac:chgData name="Hannah Saunders" userId="4acd6fa6-2685-4aaa-85f8-4ec2b6dbf9d1" providerId="ADAL" clId="{11E9D80E-1004-4676-8ED5-7B5F7094D6A9}" dt="2020-01-19T16:10:25.489" v="390"/>
          <ac:spMkLst>
            <pc:docMk/>
            <pc:sldMk cId="1139365487" sldId="387"/>
            <ac:spMk id="19" creationId="{5252A847-DE45-4FA3-A1F8-EEBEB845FF8E}"/>
          </ac:spMkLst>
        </pc:spChg>
        <pc:spChg chg="del">
          <ac:chgData name="Hannah Saunders" userId="4acd6fa6-2685-4aaa-85f8-4ec2b6dbf9d1" providerId="ADAL" clId="{11E9D80E-1004-4676-8ED5-7B5F7094D6A9}" dt="2020-01-19T16:10:25.489" v="390"/>
          <ac:spMkLst>
            <pc:docMk/>
            <pc:sldMk cId="1139365487" sldId="387"/>
            <ac:spMk id="38" creationId="{20374B19-50E0-43CA-9EAD-BD4B314AD790}"/>
          </ac:spMkLst>
        </pc:spChg>
        <pc:spChg chg="del">
          <ac:chgData name="Hannah Saunders" userId="4acd6fa6-2685-4aaa-85f8-4ec2b6dbf9d1" providerId="ADAL" clId="{11E9D80E-1004-4676-8ED5-7B5F7094D6A9}" dt="2020-01-19T16:10:25.489" v="390"/>
          <ac:spMkLst>
            <pc:docMk/>
            <pc:sldMk cId="1139365487" sldId="387"/>
            <ac:spMk id="39" creationId="{554E3B87-3D7B-449F-ACD4-9B60E3D14531}"/>
          </ac:spMkLst>
        </pc:spChg>
        <pc:spChg chg="del">
          <ac:chgData name="Hannah Saunders" userId="4acd6fa6-2685-4aaa-85f8-4ec2b6dbf9d1" providerId="ADAL" clId="{11E9D80E-1004-4676-8ED5-7B5F7094D6A9}" dt="2020-01-19T16:10:25.489" v="390"/>
          <ac:spMkLst>
            <pc:docMk/>
            <pc:sldMk cId="1139365487" sldId="387"/>
            <ac:spMk id="40" creationId="{1278AB1F-BA2A-4D1D-8065-AC42C0ED920B}"/>
          </ac:spMkLst>
        </pc:spChg>
        <pc:spChg chg="del">
          <ac:chgData name="Hannah Saunders" userId="4acd6fa6-2685-4aaa-85f8-4ec2b6dbf9d1" providerId="ADAL" clId="{11E9D80E-1004-4676-8ED5-7B5F7094D6A9}" dt="2020-01-19T16:10:25.489" v="390"/>
          <ac:spMkLst>
            <pc:docMk/>
            <pc:sldMk cId="1139365487" sldId="387"/>
            <ac:spMk id="41" creationId="{2925F4D5-4E15-4218-B2D5-5A2B9C92ECD1}"/>
          </ac:spMkLst>
        </pc:spChg>
        <pc:spChg chg="del">
          <ac:chgData name="Hannah Saunders" userId="4acd6fa6-2685-4aaa-85f8-4ec2b6dbf9d1" providerId="ADAL" clId="{11E9D80E-1004-4676-8ED5-7B5F7094D6A9}" dt="2020-01-19T16:10:25.489" v="390"/>
          <ac:spMkLst>
            <pc:docMk/>
            <pc:sldMk cId="1139365487" sldId="387"/>
            <ac:spMk id="42" creationId="{2B7A94DA-9B0C-42B8-8D52-A3ADE948D2FE}"/>
          </ac:spMkLst>
        </pc:spChg>
        <pc:spChg chg="del">
          <ac:chgData name="Hannah Saunders" userId="4acd6fa6-2685-4aaa-85f8-4ec2b6dbf9d1" providerId="ADAL" clId="{11E9D80E-1004-4676-8ED5-7B5F7094D6A9}" dt="2020-01-19T16:10:25.489" v="390"/>
          <ac:spMkLst>
            <pc:docMk/>
            <pc:sldMk cId="1139365487" sldId="387"/>
            <ac:spMk id="43" creationId="{E7DD62AD-C96E-49C5-B144-65F2102CCD87}"/>
          </ac:spMkLst>
        </pc:spChg>
        <pc:spChg chg="del">
          <ac:chgData name="Hannah Saunders" userId="4acd6fa6-2685-4aaa-85f8-4ec2b6dbf9d1" providerId="ADAL" clId="{11E9D80E-1004-4676-8ED5-7B5F7094D6A9}" dt="2020-01-19T16:10:25.489" v="390"/>
          <ac:spMkLst>
            <pc:docMk/>
            <pc:sldMk cId="1139365487" sldId="387"/>
            <ac:spMk id="44" creationId="{B4ADC976-4638-426D-B34B-33192D837A8E}"/>
          </ac:spMkLst>
        </pc:spChg>
        <pc:spChg chg="del">
          <ac:chgData name="Hannah Saunders" userId="4acd6fa6-2685-4aaa-85f8-4ec2b6dbf9d1" providerId="ADAL" clId="{11E9D80E-1004-4676-8ED5-7B5F7094D6A9}" dt="2020-01-19T16:10:25.489" v="390"/>
          <ac:spMkLst>
            <pc:docMk/>
            <pc:sldMk cId="1139365487" sldId="387"/>
            <ac:spMk id="45" creationId="{08006276-8FC5-4F33-9134-81559801B5BA}"/>
          </ac:spMkLst>
        </pc:spChg>
        <pc:spChg chg="del">
          <ac:chgData name="Hannah Saunders" userId="4acd6fa6-2685-4aaa-85f8-4ec2b6dbf9d1" providerId="ADAL" clId="{11E9D80E-1004-4676-8ED5-7B5F7094D6A9}" dt="2020-01-19T16:10:25.489" v="390"/>
          <ac:spMkLst>
            <pc:docMk/>
            <pc:sldMk cId="1139365487" sldId="387"/>
            <ac:spMk id="46" creationId="{5A0C3802-3588-496C-B3E4-FA961D9C4206}"/>
          </ac:spMkLst>
        </pc:spChg>
        <pc:spChg chg="del">
          <ac:chgData name="Hannah Saunders" userId="4acd6fa6-2685-4aaa-85f8-4ec2b6dbf9d1" providerId="ADAL" clId="{11E9D80E-1004-4676-8ED5-7B5F7094D6A9}" dt="2020-01-19T16:10:25.489" v="390"/>
          <ac:spMkLst>
            <pc:docMk/>
            <pc:sldMk cId="1139365487" sldId="387"/>
            <ac:spMk id="47" creationId="{5FDEA5FF-E66C-4CC5-A64F-E77D56C7F405}"/>
          </ac:spMkLst>
        </pc:spChg>
        <pc:spChg chg="del">
          <ac:chgData name="Hannah Saunders" userId="4acd6fa6-2685-4aaa-85f8-4ec2b6dbf9d1" providerId="ADAL" clId="{11E9D80E-1004-4676-8ED5-7B5F7094D6A9}" dt="2020-01-19T16:10:25.489" v="390"/>
          <ac:spMkLst>
            <pc:docMk/>
            <pc:sldMk cId="1139365487" sldId="387"/>
            <ac:spMk id="48" creationId="{3D4E73EA-A66D-4620-8BD6-BD5B0123361A}"/>
          </ac:spMkLst>
        </pc:spChg>
        <pc:spChg chg="del">
          <ac:chgData name="Hannah Saunders" userId="4acd6fa6-2685-4aaa-85f8-4ec2b6dbf9d1" providerId="ADAL" clId="{11E9D80E-1004-4676-8ED5-7B5F7094D6A9}" dt="2020-01-19T16:10:25.489" v="390"/>
          <ac:spMkLst>
            <pc:docMk/>
            <pc:sldMk cId="1139365487" sldId="387"/>
            <ac:spMk id="49" creationId="{7FECE1AF-3858-4667-8E83-9AA5EF11C521}"/>
          </ac:spMkLst>
        </pc:spChg>
        <pc:spChg chg="del">
          <ac:chgData name="Hannah Saunders" userId="4acd6fa6-2685-4aaa-85f8-4ec2b6dbf9d1" providerId="ADAL" clId="{11E9D80E-1004-4676-8ED5-7B5F7094D6A9}" dt="2020-01-19T16:10:25.489" v="390"/>
          <ac:spMkLst>
            <pc:docMk/>
            <pc:sldMk cId="1139365487" sldId="387"/>
            <ac:spMk id="50" creationId="{E080F116-0564-45AA-AFD7-FB836C9B63A0}"/>
          </ac:spMkLst>
        </pc:spChg>
        <pc:spChg chg="del">
          <ac:chgData name="Hannah Saunders" userId="4acd6fa6-2685-4aaa-85f8-4ec2b6dbf9d1" providerId="ADAL" clId="{11E9D80E-1004-4676-8ED5-7B5F7094D6A9}" dt="2020-01-19T16:10:25.489" v="390"/>
          <ac:spMkLst>
            <pc:docMk/>
            <pc:sldMk cId="1139365487" sldId="387"/>
            <ac:spMk id="51" creationId="{CD51ED9B-56FC-48F0-A010-D371C803945F}"/>
          </ac:spMkLst>
        </pc:spChg>
        <pc:spChg chg="del">
          <ac:chgData name="Hannah Saunders" userId="4acd6fa6-2685-4aaa-85f8-4ec2b6dbf9d1" providerId="ADAL" clId="{11E9D80E-1004-4676-8ED5-7B5F7094D6A9}" dt="2020-01-19T16:10:25.489" v="390"/>
          <ac:spMkLst>
            <pc:docMk/>
            <pc:sldMk cId="1139365487" sldId="387"/>
            <ac:spMk id="52" creationId="{3E921A90-EC1D-4F48-AA4C-FB198AF46EE5}"/>
          </ac:spMkLst>
        </pc:spChg>
        <pc:spChg chg="del">
          <ac:chgData name="Hannah Saunders" userId="4acd6fa6-2685-4aaa-85f8-4ec2b6dbf9d1" providerId="ADAL" clId="{11E9D80E-1004-4676-8ED5-7B5F7094D6A9}" dt="2020-01-19T16:10:25.489" v="390"/>
          <ac:spMkLst>
            <pc:docMk/>
            <pc:sldMk cId="1139365487" sldId="387"/>
            <ac:spMk id="53" creationId="{7D5CF7AD-E33A-43D0-8FDC-427763E860C3}"/>
          </ac:spMkLst>
        </pc:spChg>
        <pc:spChg chg="del">
          <ac:chgData name="Hannah Saunders" userId="4acd6fa6-2685-4aaa-85f8-4ec2b6dbf9d1" providerId="ADAL" clId="{11E9D80E-1004-4676-8ED5-7B5F7094D6A9}" dt="2020-01-19T16:10:25.489" v="390"/>
          <ac:spMkLst>
            <pc:docMk/>
            <pc:sldMk cId="1139365487" sldId="387"/>
            <ac:spMk id="54" creationId="{CA5B9C13-1AD3-43FD-B178-0B0C10F359E3}"/>
          </ac:spMkLst>
        </pc:spChg>
        <pc:spChg chg="del">
          <ac:chgData name="Hannah Saunders" userId="4acd6fa6-2685-4aaa-85f8-4ec2b6dbf9d1" providerId="ADAL" clId="{11E9D80E-1004-4676-8ED5-7B5F7094D6A9}" dt="2020-01-19T16:10:25.489" v="390"/>
          <ac:spMkLst>
            <pc:docMk/>
            <pc:sldMk cId="1139365487" sldId="387"/>
            <ac:spMk id="55" creationId="{41803F9B-1DED-41E2-B4F5-7A0A16B88C0F}"/>
          </ac:spMkLst>
        </pc:spChg>
        <pc:spChg chg="del">
          <ac:chgData name="Hannah Saunders" userId="4acd6fa6-2685-4aaa-85f8-4ec2b6dbf9d1" providerId="ADAL" clId="{11E9D80E-1004-4676-8ED5-7B5F7094D6A9}" dt="2020-01-19T16:10:25.489" v="390"/>
          <ac:spMkLst>
            <pc:docMk/>
            <pc:sldMk cId="1139365487" sldId="387"/>
            <ac:spMk id="56" creationId="{F661C9A2-D986-4FA0-9A09-02BF71947661}"/>
          </ac:spMkLst>
        </pc:spChg>
        <pc:spChg chg="del">
          <ac:chgData name="Hannah Saunders" userId="4acd6fa6-2685-4aaa-85f8-4ec2b6dbf9d1" providerId="ADAL" clId="{11E9D80E-1004-4676-8ED5-7B5F7094D6A9}" dt="2020-01-19T16:10:25.489" v="390"/>
          <ac:spMkLst>
            <pc:docMk/>
            <pc:sldMk cId="1139365487" sldId="387"/>
            <ac:spMk id="57" creationId="{55AB299D-DD2E-4729-89C5-14E40F186D84}"/>
          </ac:spMkLst>
        </pc:spChg>
        <pc:spChg chg="del">
          <ac:chgData name="Hannah Saunders" userId="4acd6fa6-2685-4aaa-85f8-4ec2b6dbf9d1" providerId="ADAL" clId="{11E9D80E-1004-4676-8ED5-7B5F7094D6A9}" dt="2020-01-19T16:10:25.489" v="390"/>
          <ac:spMkLst>
            <pc:docMk/>
            <pc:sldMk cId="1139365487" sldId="387"/>
            <ac:spMk id="58" creationId="{69170958-0EA8-437F-9E2F-CAB249C1ADBF}"/>
          </ac:spMkLst>
        </pc:spChg>
        <pc:spChg chg="del">
          <ac:chgData name="Hannah Saunders" userId="4acd6fa6-2685-4aaa-85f8-4ec2b6dbf9d1" providerId="ADAL" clId="{11E9D80E-1004-4676-8ED5-7B5F7094D6A9}" dt="2020-01-19T16:10:25.489" v="390"/>
          <ac:spMkLst>
            <pc:docMk/>
            <pc:sldMk cId="1139365487" sldId="387"/>
            <ac:spMk id="59" creationId="{AB27349D-1A10-46C2-B8DA-BDD55714DA88}"/>
          </ac:spMkLst>
        </pc:spChg>
        <pc:spChg chg="del">
          <ac:chgData name="Hannah Saunders" userId="4acd6fa6-2685-4aaa-85f8-4ec2b6dbf9d1" providerId="ADAL" clId="{11E9D80E-1004-4676-8ED5-7B5F7094D6A9}" dt="2020-01-19T16:10:25.489" v="390"/>
          <ac:spMkLst>
            <pc:docMk/>
            <pc:sldMk cId="1139365487" sldId="387"/>
            <ac:spMk id="60" creationId="{9803B3B4-1395-49B0-9613-9CF156DF87AC}"/>
          </ac:spMkLst>
        </pc:spChg>
        <pc:spChg chg="del">
          <ac:chgData name="Hannah Saunders" userId="4acd6fa6-2685-4aaa-85f8-4ec2b6dbf9d1" providerId="ADAL" clId="{11E9D80E-1004-4676-8ED5-7B5F7094D6A9}" dt="2020-01-19T16:10:25.489" v="390"/>
          <ac:spMkLst>
            <pc:docMk/>
            <pc:sldMk cId="1139365487" sldId="387"/>
            <ac:spMk id="61" creationId="{B902BC76-0AC1-4D33-843B-1297CAC85828}"/>
          </ac:spMkLst>
        </pc:spChg>
        <pc:spChg chg="del">
          <ac:chgData name="Hannah Saunders" userId="4acd6fa6-2685-4aaa-85f8-4ec2b6dbf9d1" providerId="ADAL" clId="{11E9D80E-1004-4676-8ED5-7B5F7094D6A9}" dt="2020-01-19T16:10:25.489" v="390"/>
          <ac:spMkLst>
            <pc:docMk/>
            <pc:sldMk cId="1139365487" sldId="387"/>
            <ac:spMk id="62" creationId="{DDD5BCAB-A02C-40AC-BC04-9BC53D1AABBA}"/>
          </ac:spMkLst>
        </pc:spChg>
        <pc:spChg chg="del">
          <ac:chgData name="Hannah Saunders" userId="4acd6fa6-2685-4aaa-85f8-4ec2b6dbf9d1" providerId="ADAL" clId="{11E9D80E-1004-4676-8ED5-7B5F7094D6A9}" dt="2020-01-19T16:10:25.489" v="390"/>
          <ac:spMkLst>
            <pc:docMk/>
            <pc:sldMk cId="1139365487" sldId="387"/>
            <ac:spMk id="63" creationId="{94E45600-50C9-4BC3-91B1-26FBA2842DBC}"/>
          </ac:spMkLst>
        </pc:spChg>
        <pc:spChg chg="del">
          <ac:chgData name="Hannah Saunders" userId="4acd6fa6-2685-4aaa-85f8-4ec2b6dbf9d1" providerId="ADAL" clId="{11E9D80E-1004-4676-8ED5-7B5F7094D6A9}" dt="2020-01-19T16:10:25.489" v="390"/>
          <ac:spMkLst>
            <pc:docMk/>
            <pc:sldMk cId="1139365487" sldId="387"/>
            <ac:spMk id="64" creationId="{E939B57E-16B4-4B6D-B5C4-7BD76FA1C923}"/>
          </ac:spMkLst>
        </pc:spChg>
        <pc:spChg chg="del">
          <ac:chgData name="Hannah Saunders" userId="4acd6fa6-2685-4aaa-85f8-4ec2b6dbf9d1" providerId="ADAL" clId="{11E9D80E-1004-4676-8ED5-7B5F7094D6A9}" dt="2020-01-19T16:10:25.489" v="390"/>
          <ac:spMkLst>
            <pc:docMk/>
            <pc:sldMk cId="1139365487" sldId="387"/>
            <ac:spMk id="65" creationId="{AA8A5719-21F9-4536-B8B5-9609385C2480}"/>
          </ac:spMkLst>
        </pc:spChg>
        <pc:spChg chg="del">
          <ac:chgData name="Hannah Saunders" userId="4acd6fa6-2685-4aaa-85f8-4ec2b6dbf9d1" providerId="ADAL" clId="{11E9D80E-1004-4676-8ED5-7B5F7094D6A9}" dt="2020-01-19T16:10:25.489" v="390"/>
          <ac:spMkLst>
            <pc:docMk/>
            <pc:sldMk cId="1139365487" sldId="387"/>
            <ac:spMk id="66" creationId="{40F95B37-63C7-4289-B206-038EC6EC2705}"/>
          </ac:spMkLst>
        </pc:spChg>
        <pc:spChg chg="del">
          <ac:chgData name="Hannah Saunders" userId="4acd6fa6-2685-4aaa-85f8-4ec2b6dbf9d1" providerId="ADAL" clId="{11E9D80E-1004-4676-8ED5-7B5F7094D6A9}" dt="2020-01-19T16:10:25.489" v="390"/>
          <ac:spMkLst>
            <pc:docMk/>
            <pc:sldMk cId="1139365487" sldId="387"/>
            <ac:spMk id="67" creationId="{20EF85A1-7954-4096-8278-B9AA29B115D2}"/>
          </ac:spMkLst>
        </pc:spChg>
        <pc:spChg chg="del">
          <ac:chgData name="Hannah Saunders" userId="4acd6fa6-2685-4aaa-85f8-4ec2b6dbf9d1" providerId="ADAL" clId="{11E9D80E-1004-4676-8ED5-7B5F7094D6A9}" dt="2020-01-19T16:10:25.489" v="390"/>
          <ac:spMkLst>
            <pc:docMk/>
            <pc:sldMk cId="1139365487" sldId="387"/>
            <ac:spMk id="68" creationId="{C8724780-380E-4BC3-ADAB-9F2F7489E608}"/>
          </ac:spMkLst>
        </pc:spChg>
        <pc:spChg chg="del">
          <ac:chgData name="Hannah Saunders" userId="4acd6fa6-2685-4aaa-85f8-4ec2b6dbf9d1" providerId="ADAL" clId="{11E9D80E-1004-4676-8ED5-7B5F7094D6A9}" dt="2020-01-19T16:10:25.489" v="390"/>
          <ac:spMkLst>
            <pc:docMk/>
            <pc:sldMk cId="1139365487" sldId="387"/>
            <ac:spMk id="69" creationId="{9C53D5A2-C213-44C8-8737-31F613783272}"/>
          </ac:spMkLst>
        </pc:spChg>
        <pc:spChg chg="add del">
          <ac:chgData name="Hannah Saunders" userId="4acd6fa6-2685-4aaa-85f8-4ec2b6dbf9d1" providerId="ADAL" clId="{11E9D80E-1004-4676-8ED5-7B5F7094D6A9}" dt="2020-01-19T16:10:31.061" v="392"/>
          <ac:spMkLst>
            <pc:docMk/>
            <pc:sldMk cId="1139365487" sldId="387"/>
            <ac:spMk id="70" creationId="{F080728B-D881-45D5-8579-024A1AFB0C62}"/>
          </ac:spMkLst>
        </pc:spChg>
        <pc:spChg chg="add del">
          <ac:chgData name="Hannah Saunders" userId="4acd6fa6-2685-4aaa-85f8-4ec2b6dbf9d1" providerId="ADAL" clId="{11E9D80E-1004-4676-8ED5-7B5F7094D6A9}" dt="2020-01-19T16:10:31.061" v="392"/>
          <ac:spMkLst>
            <pc:docMk/>
            <pc:sldMk cId="1139365487" sldId="387"/>
            <ac:spMk id="72" creationId="{600885F1-D4AE-4B5D-8F42-8D4D765574A4}"/>
          </ac:spMkLst>
        </pc:spChg>
        <pc:spChg chg="add del">
          <ac:chgData name="Hannah Saunders" userId="4acd6fa6-2685-4aaa-85f8-4ec2b6dbf9d1" providerId="ADAL" clId="{11E9D80E-1004-4676-8ED5-7B5F7094D6A9}" dt="2020-01-19T16:10:31.061" v="392"/>
          <ac:spMkLst>
            <pc:docMk/>
            <pc:sldMk cId="1139365487" sldId="387"/>
            <ac:spMk id="73" creationId="{018E106C-8C7D-46F1-A261-AE77A68CFCCA}"/>
          </ac:spMkLst>
        </pc:spChg>
        <pc:spChg chg="add del">
          <ac:chgData name="Hannah Saunders" userId="4acd6fa6-2685-4aaa-85f8-4ec2b6dbf9d1" providerId="ADAL" clId="{11E9D80E-1004-4676-8ED5-7B5F7094D6A9}" dt="2020-01-19T16:10:31.061" v="392"/>
          <ac:spMkLst>
            <pc:docMk/>
            <pc:sldMk cId="1139365487" sldId="387"/>
            <ac:spMk id="74" creationId="{4CEF9080-C5E7-4551-97D3-354A5F138529}"/>
          </ac:spMkLst>
        </pc:spChg>
        <pc:spChg chg="add del">
          <ac:chgData name="Hannah Saunders" userId="4acd6fa6-2685-4aaa-85f8-4ec2b6dbf9d1" providerId="ADAL" clId="{11E9D80E-1004-4676-8ED5-7B5F7094D6A9}" dt="2020-01-19T16:10:31.061" v="392"/>
          <ac:spMkLst>
            <pc:docMk/>
            <pc:sldMk cId="1139365487" sldId="387"/>
            <ac:spMk id="75" creationId="{B9A82FF0-FAC0-4AFA-B1E6-215AAE0214E2}"/>
          </ac:spMkLst>
        </pc:spChg>
        <pc:spChg chg="add del">
          <ac:chgData name="Hannah Saunders" userId="4acd6fa6-2685-4aaa-85f8-4ec2b6dbf9d1" providerId="ADAL" clId="{11E9D80E-1004-4676-8ED5-7B5F7094D6A9}" dt="2020-01-19T16:10:31.061" v="392"/>
          <ac:spMkLst>
            <pc:docMk/>
            <pc:sldMk cId="1139365487" sldId="387"/>
            <ac:spMk id="76" creationId="{2984D496-7A01-4B5D-A5B2-AAB87E27A3C7}"/>
          </ac:spMkLst>
        </pc:spChg>
        <pc:spChg chg="add del">
          <ac:chgData name="Hannah Saunders" userId="4acd6fa6-2685-4aaa-85f8-4ec2b6dbf9d1" providerId="ADAL" clId="{11E9D80E-1004-4676-8ED5-7B5F7094D6A9}" dt="2020-01-19T16:10:31.061" v="392"/>
          <ac:spMkLst>
            <pc:docMk/>
            <pc:sldMk cId="1139365487" sldId="387"/>
            <ac:spMk id="77" creationId="{26AEF09A-34DD-43CF-9F20-58A67AD659E0}"/>
          </ac:spMkLst>
        </pc:spChg>
        <pc:spChg chg="add del">
          <ac:chgData name="Hannah Saunders" userId="4acd6fa6-2685-4aaa-85f8-4ec2b6dbf9d1" providerId="ADAL" clId="{11E9D80E-1004-4676-8ED5-7B5F7094D6A9}" dt="2020-01-19T16:10:31.061" v="392"/>
          <ac:spMkLst>
            <pc:docMk/>
            <pc:sldMk cId="1139365487" sldId="387"/>
            <ac:spMk id="78" creationId="{4DE20E3B-3FEB-4ADC-AEC6-FA53F1629384}"/>
          </ac:spMkLst>
        </pc:spChg>
        <pc:spChg chg="add del">
          <ac:chgData name="Hannah Saunders" userId="4acd6fa6-2685-4aaa-85f8-4ec2b6dbf9d1" providerId="ADAL" clId="{11E9D80E-1004-4676-8ED5-7B5F7094D6A9}" dt="2020-01-19T16:10:31.061" v="392"/>
          <ac:spMkLst>
            <pc:docMk/>
            <pc:sldMk cId="1139365487" sldId="387"/>
            <ac:spMk id="79" creationId="{6D3D32C2-3564-4839-A85A-4F3D2A43478B}"/>
          </ac:spMkLst>
        </pc:spChg>
        <pc:spChg chg="add del">
          <ac:chgData name="Hannah Saunders" userId="4acd6fa6-2685-4aaa-85f8-4ec2b6dbf9d1" providerId="ADAL" clId="{11E9D80E-1004-4676-8ED5-7B5F7094D6A9}" dt="2020-01-19T16:10:31.061" v="392"/>
          <ac:spMkLst>
            <pc:docMk/>
            <pc:sldMk cId="1139365487" sldId="387"/>
            <ac:spMk id="80" creationId="{00F16416-BD18-49F6-A318-40DB04CFF54F}"/>
          </ac:spMkLst>
        </pc:spChg>
        <pc:spChg chg="add del">
          <ac:chgData name="Hannah Saunders" userId="4acd6fa6-2685-4aaa-85f8-4ec2b6dbf9d1" providerId="ADAL" clId="{11E9D80E-1004-4676-8ED5-7B5F7094D6A9}" dt="2020-01-19T16:10:31.061" v="392"/>
          <ac:spMkLst>
            <pc:docMk/>
            <pc:sldMk cId="1139365487" sldId="387"/>
            <ac:spMk id="81" creationId="{31E11960-17C9-4824-AD12-6CF32CDED5E1}"/>
          </ac:spMkLst>
        </pc:spChg>
        <pc:spChg chg="add del">
          <ac:chgData name="Hannah Saunders" userId="4acd6fa6-2685-4aaa-85f8-4ec2b6dbf9d1" providerId="ADAL" clId="{11E9D80E-1004-4676-8ED5-7B5F7094D6A9}" dt="2020-01-19T16:10:31.061" v="392"/>
          <ac:spMkLst>
            <pc:docMk/>
            <pc:sldMk cId="1139365487" sldId="387"/>
            <ac:spMk id="82" creationId="{3F439485-1B94-4746-864D-CF96DF8EA30B}"/>
          </ac:spMkLst>
        </pc:spChg>
        <pc:spChg chg="add del">
          <ac:chgData name="Hannah Saunders" userId="4acd6fa6-2685-4aaa-85f8-4ec2b6dbf9d1" providerId="ADAL" clId="{11E9D80E-1004-4676-8ED5-7B5F7094D6A9}" dt="2020-01-19T16:10:31.061" v="392"/>
          <ac:spMkLst>
            <pc:docMk/>
            <pc:sldMk cId="1139365487" sldId="387"/>
            <ac:spMk id="83" creationId="{9C696A5B-B81A-4828-8A34-4D82383FFEF4}"/>
          </ac:spMkLst>
        </pc:spChg>
        <pc:spChg chg="add del">
          <ac:chgData name="Hannah Saunders" userId="4acd6fa6-2685-4aaa-85f8-4ec2b6dbf9d1" providerId="ADAL" clId="{11E9D80E-1004-4676-8ED5-7B5F7094D6A9}" dt="2020-01-19T16:10:31.061" v="392"/>
          <ac:spMkLst>
            <pc:docMk/>
            <pc:sldMk cId="1139365487" sldId="387"/>
            <ac:spMk id="84" creationId="{9E8F2A3C-3299-4B62-9855-7F36D4074112}"/>
          </ac:spMkLst>
        </pc:spChg>
        <pc:spChg chg="add del">
          <ac:chgData name="Hannah Saunders" userId="4acd6fa6-2685-4aaa-85f8-4ec2b6dbf9d1" providerId="ADAL" clId="{11E9D80E-1004-4676-8ED5-7B5F7094D6A9}" dt="2020-01-19T16:10:31.061" v="392"/>
          <ac:spMkLst>
            <pc:docMk/>
            <pc:sldMk cId="1139365487" sldId="387"/>
            <ac:spMk id="85" creationId="{0AF7A9CD-3956-40DF-8FFF-1CC84BDBE26E}"/>
          </ac:spMkLst>
        </pc:spChg>
        <pc:spChg chg="add del">
          <ac:chgData name="Hannah Saunders" userId="4acd6fa6-2685-4aaa-85f8-4ec2b6dbf9d1" providerId="ADAL" clId="{11E9D80E-1004-4676-8ED5-7B5F7094D6A9}" dt="2020-01-19T16:10:31.061" v="392"/>
          <ac:spMkLst>
            <pc:docMk/>
            <pc:sldMk cId="1139365487" sldId="387"/>
            <ac:spMk id="86" creationId="{B619AB50-884B-43FB-9460-24F8218C7F0A}"/>
          </ac:spMkLst>
        </pc:spChg>
        <pc:spChg chg="add del">
          <ac:chgData name="Hannah Saunders" userId="4acd6fa6-2685-4aaa-85f8-4ec2b6dbf9d1" providerId="ADAL" clId="{11E9D80E-1004-4676-8ED5-7B5F7094D6A9}" dt="2020-01-19T16:10:31.061" v="392"/>
          <ac:spMkLst>
            <pc:docMk/>
            <pc:sldMk cId="1139365487" sldId="387"/>
            <ac:spMk id="87" creationId="{01462DBA-7071-4237-BCCA-861EDFC957B2}"/>
          </ac:spMkLst>
        </pc:spChg>
        <pc:spChg chg="add del">
          <ac:chgData name="Hannah Saunders" userId="4acd6fa6-2685-4aaa-85f8-4ec2b6dbf9d1" providerId="ADAL" clId="{11E9D80E-1004-4676-8ED5-7B5F7094D6A9}" dt="2020-01-19T16:10:31.061" v="392"/>
          <ac:spMkLst>
            <pc:docMk/>
            <pc:sldMk cId="1139365487" sldId="387"/>
            <ac:spMk id="88" creationId="{77FB1A3C-1BD0-436F-82F2-03CD5B4FC605}"/>
          </ac:spMkLst>
        </pc:spChg>
        <pc:spChg chg="add del">
          <ac:chgData name="Hannah Saunders" userId="4acd6fa6-2685-4aaa-85f8-4ec2b6dbf9d1" providerId="ADAL" clId="{11E9D80E-1004-4676-8ED5-7B5F7094D6A9}" dt="2020-01-19T16:10:31.061" v="392"/>
          <ac:spMkLst>
            <pc:docMk/>
            <pc:sldMk cId="1139365487" sldId="387"/>
            <ac:spMk id="89" creationId="{747A85ED-5F52-4C03-95B3-1056CCBC8D76}"/>
          </ac:spMkLst>
        </pc:spChg>
        <pc:spChg chg="add del">
          <ac:chgData name="Hannah Saunders" userId="4acd6fa6-2685-4aaa-85f8-4ec2b6dbf9d1" providerId="ADAL" clId="{11E9D80E-1004-4676-8ED5-7B5F7094D6A9}" dt="2020-01-19T16:10:31.061" v="392"/>
          <ac:spMkLst>
            <pc:docMk/>
            <pc:sldMk cId="1139365487" sldId="387"/>
            <ac:spMk id="90" creationId="{026B1C5D-B914-4A8E-9922-34C8B766EF8C}"/>
          </ac:spMkLst>
        </pc:spChg>
        <pc:spChg chg="add del">
          <ac:chgData name="Hannah Saunders" userId="4acd6fa6-2685-4aaa-85f8-4ec2b6dbf9d1" providerId="ADAL" clId="{11E9D80E-1004-4676-8ED5-7B5F7094D6A9}" dt="2020-01-19T16:10:31.061" v="392"/>
          <ac:spMkLst>
            <pc:docMk/>
            <pc:sldMk cId="1139365487" sldId="387"/>
            <ac:spMk id="91" creationId="{64063B25-0216-438B-B0ED-CF1977999969}"/>
          </ac:spMkLst>
        </pc:spChg>
        <pc:spChg chg="add del">
          <ac:chgData name="Hannah Saunders" userId="4acd6fa6-2685-4aaa-85f8-4ec2b6dbf9d1" providerId="ADAL" clId="{11E9D80E-1004-4676-8ED5-7B5F7094D6A9}" dt="2020-01-19T16:10:31.061" v="392"/>
          <ac:spMkLst>
            <pc:docMk/>
            <pc:sldMk cId="1139365487" sldId="387"/>
            <ac:spMk id="92" creationId="{C3BC6897-9FB0-4297-AD05-7474251DBCE6}"/>
          </ac:spMkLst>
        </pc:spChg>
        <pc:spChg chg="add del">
          <ac:chgData name="Hannah Saunders" userId="4acd6fa6-2685-4aaa-85f8-4ec2b6dbf9d1" providerId="ADAL" clId="{11E9D80E-1004-4676-8ED5-7B5F7094D6A9}" dt="2020-01-19T16:10:31.061" v="392"/>
          <ac:spMkLst>
            <pc:docMk/>
            <pc:sldMk cId="1139365487" sldId="387"/>
            <ac:spMk id="93" creationId="{C143AF03-38BC-44A6-8B8C-8D7795FAD2D5}"/>
          </ac:spMkLst>
        </pc:spChg>
        <pc:spChg chg="add del">
          <ac:chgData name="Hannah Saunders" userId="4acd6fa6-2685-4aaa-85f8-4ec2b6dbf9d1" providerId="ADAL" clId="{11E9D80E-1004-4676-8ED5-7B5F7094D6A9}" dt="2020-01-19T16:10:31.061" v="392"/>
          <ac:spMkLst>
            <pc:docMk/>
            <pc:sldMk cId="1139365487" sldId="387"/>
            <ac:spMk id="94" creationId="{63378E31-86DB-46D1-BC9F-A98F9F686836}"/>
          </ac:spMkLst>
        </pc:spChg>
        <pc:spChg chg="add del">
          <ac:chgData name="Hannah Saunders" userId="4acd6fa6-2685-4aaa-85f8-4ec2b6dbf9d1" providerId="ADAL" clId="{11E9D80E-1004-4676-8ED5-7B5F7094D6A9}" dt="2020-01-19T16:10:31.061" v="392"/>
          <ac:spMkLst>
            <pc:docMk/>
            <pc:sldMk cId="1139365487" sldId="387"/>
            <ac:spMk id="95" creationId="{B6C73B8A-83A9-44C6-8EDB-D2C2B5DBA34F}"/>
          </ac:spMkLst>
        </pc:spChg>
        <pc:spChg chg="add del">
          <ac:chgData name="Hannah Saunders" userId="4acd6fa6-2685-4aaa-85f8-4ec2b6dbf9d1" providerId="ADAL" clId="{11E9D80E-1004-4676-8ED5-7B5F7094D6A9}" dt="2020-01-19T16:10:31.061" v="392"/>
          <ac:spMkLst>
            <pc:docMk/>
            <pc:sldMk cId="1139365487" sldId="387"/>
            <ac:spMk id="96" creationId="{11ADA629-2869-4060-9394-56B16FB8BD5D}"/>
          </ac:spMkLst>
        </pc:spChg>
        <pc:spChg chg="add del">
          <ac:chgData name="Hannah Saunders" userId="4acd6fa6-2685-4aaa-85f8-4ec2b6dbf9d1" providerId="ADAL" clId="{11E9D80E-1004-4676-8ED5-7B5F7094D6A9}" dt="2020-01-19T16:10:31.061" v="392"/>
          <ac:spMkLst>
            <pc:docMk/>
            <pc:sldMk cId="1139365487" sldId="387"/>
            <ac:spMk id="97" creationId="{C6E10708-2ACE-412E-91FB-3D65EB2BEFDB}"/>
          </ac:spMkLst>
        </pc:spChg>
        <pc:spChg chg="add del">
          <ac:chgData name="Hannah Saunders" userId="4acd6fa6-2685-4aaa-85f8-4ec2b6dbf9d1" providerId="ADAL" clId="{11E9D80E-1004-4676-8ED5-7B5F7094D6A9}" dt="2020-01-19T16:10:31.061" v="392"/>
          <ac:spMkLst>
            <pc:docMk/>
            <pc:sldMk cId="1139365487" sldId="387"/>
            <ac:spMk id="98" creationId="{38C36A52-F03B-41E8-8AF0-7427C11AF890}"/>
          </ac:spMkLst>
        </pc:spChg>
        <pc:spChg chg="add del">
          <ac:chgData name="Hannah Saunders" userId="4acd6fa6-2685-4aaa-85f8-4ec2b6dbf9d1" providerId="ADAL" clId="{11E9D80E-1004-4676-8ED5-7B5F7094D6A9}" dt="2020-01-19T16:10:31.061" v="392"/>
          <ac:spMkLst>
            <pc:docMk/>
            <pc:sldMk cId="1139365487" sldId="387"/>
            <ac:spMk id="99" creationId="{2FDE5223-7EE5-44DD-A7D7-314750167F0E}"/>
          </ac:spMkLst>
        </pc:spChg>
        <pc:spChg chg="add del">
          <ac:chgData name="Hannah Saunders" userId="4acd6fa6-2685-4aaa-85f8-4ec2b6dbf9d1" providerId="ADAL" clId="{11E9D80E-1004-4676-8ED5-7B5F7094D6A9}" dt="2020-01-19T16:10:31.061" v="392"/>
          <ac:spMkLst>
            <pc:docMk/>
            <pc:sldMk cId="1139365487" sldId="387"/>
            <ac:spMk id="100" creationId="{D90CD2A9-92EF-4DBC-84BD-95CB1343855A}"/>
          </ac:spMkLst>
        </pc:spChg>
        <pc:spChg chg="add del">
          <ac:chgData name="Hannah Saunders" userId="4acd6fa6-2685-4aaa-85f8-4ec2b6dbf9d1" providerId="ADAL" clId="{11E9D80E-1004-4676-8ED5-7B5F7094D6A9}" dt="2020-01-19T16:10:31.061" v="392"/>
          <ac:spMkLst>
            <pc:docMk/>
            <pc:sldMk cId="1139365487" sldId="387"/>
            <ac:spMk id="101" creationId="{716EDFC2-5034-44D2-9E86-CB44B66975E5}"/>
          </ac:spMkLst>
        </pc:spChg>
        <pc:spChg chg="add del">
          <ac:chgData name="Hannah Saunders" userId="4acd6fa6-2685-4aaa-85f8-4ec2b6dbf9d1" providerId="ADAL" clId="{11E9D80E-1004-4676-8ED5-7B5F7094D6A9}" dt="2020-01-19T16:10:31.061" v="392"/>
          <ac:spMkLst>
            <pc:docMk/>
            <pc:sldMk cId="1139365487" sldId="387"/>
            <ac:spMk id="102" creationId="{D205C8A7-F81B-4B60-A1BE-80CA21F8F271}"/>
          </ac:spMkLst>
        </pc:spChg>
        <pc:spChg chg="add del">
          <ac:chgData name="Hannah Saunders" userId="4acd6fa6-2685-4aaa-85f8-4ec2b6dbf9d1" providerId="ADAL" clId="{11E9D80E-1004-4676-8ED5-7B5F7094D6A9}" dt="2020-01-19T16:10:31.061" v="392"/>
          <ac:spMkLst>
            <pc:docMk/>
            <pc:sldMk cId="1139365487" sldId="387"/>
            <ac:spMk id="104" creationId="{A2369381-EAC9-46F5-AC6B-185B417B168E}"/>
          </ac:spMkLst>
        </pc:spChg>
        <pc:spChg chg="add del">
          <ac:chgData name="Hannah Saunders" userId="4acd6fa6-2685-4aaa-85f8-4ec2b6dbf9d1" providerId="ADAL" clId="{11E9D80E-1004-4676-8ED5-7B5F7094D6A9}" dt="2020-01-19T16:10:31.061" v="392"/>
          <ac:spMkLst>
            <pc:docMk/>
            <pc:sldMk cId="1139365487" sldId="387"/>
            <ac:spMk id="105" creationId="{1D8FA2BE-255B-4124-AE74-6111C752FE4A}"/>
          </ac:spMkLst>
        </pc:spChg>
        <pc:spChg chg="add del">
          <ac:chgData name="Hannah Saunders" userId="4acd6fa6-2685-4aaa-85f8-4ec2b6dbf9d1" providerId="ADAL" clId="{11E9D80E-1004-4676-8ED5-7B5F7094D6A9}" dt="2020-01-19T16:10:31.061" v="392"/>
          <ac:spMkLst>
            <pc:docMk/>
            <pc:sldMk cId="1139365487" sldId="387"/>
            <ac:spMk id="106" creationId="{5CADBBDF-FD3E-4207-A107-B5AC24C407CE}"/>
          </ac:spMkLst>
        </pc:spChg>
        <pc:spChg chg="add del">
          <ac:chgData name="Hannah Saunders" userId="4acd6fa6-2685-4aaa-85f8-4ec2b6dbf9d1" providerId="ADAL" clId="{11E9D80E-1004-4676-8ED5-7B5F7094D6A9}" dt="2020-01-19T16:10:31.061" v="392"/>
          <ac:spMkLst>
            <pc:docMk/>
            <pc:sldMk cId="1139365487" sldId="387"/>
            <ac:spMk id="107" creationId="{14E6CFBB-57D9-428A-9927-61EF92678ABD}"/>
          </ac:spMkLst>
        </pc:spChg>
        <pc:spChg chg="add del">
          <ac:chgData name="Hannah Saunders" userId="4acd6fa6-2685-4aaa-85f8-4ec2b6dbf9d1" providerId="ADAL" clId="{11E9D80E-1004-4676-8ED5-7B5F7094D6A9}" dt="2020-01-19T16:10:31.061" v="392"/>
          <ac:spMkLst>
            <pc:docMk/>
            <pc:sldMk cId="1139365487" sldId="387"/>
            <ac:spMk id="108" creationId="{921425E6-61BB-4933-829E-31DC06111EB2}"/>
          </ac:spMkLst>
        </pc:spChg>
        <pc:graphicFrameChg chg="del">
          <ac:chgData name="Hannah Saunders" userId="4acd6fa6-2685-4aaa-85f8-4ec2b6dbf9d1" providerId="ADAL" clId="{11E9D80E-1004-4676-8ED5-7B5F7094D6A9}" dt="2020-01-19T16:10:25.489" v="390"/>
          <ac:graphicFrameMkLst>
            <pc:docMk/>
            <pc:sldMk cId="1139365487" sldId="387"/>
            <ac:graphicFrameMk id="6" creationId="{4E7C3312-B1AA-43A0-BEC0-09B07B6E056F}"/>
          </ac:graphicFrameMkLst>
        </pc:graphicFrameChg>
        <pc:graphicFrameChg chg="add del">
          <ac:chgData name="Hannah Saunders" userId="4acd6fa6-2685-4aaa-85f8-4ec2b6dbf9d1" providerId="ADAL" clId="{11E9D80E-1004-4676-8ED5-7B5F7094D6A9}" dt="2020-01-19T16:10:31.061" v="392"/>
          <ac:graphicFrameMkLst>
            <pc:docMk/>
            <pc:sldMk cId="1139365487" sldId="387"/>
            <ac:graphicFrameMk id="71" creationId="{917225DB-A2C0-4115-BDFB-A078822E5E51}"/>
          </ac:graphicFrameMkLst>
        </pc:graphicFrameChg>
        <pc:picChg chg="add mod">
          <ac:chgData name="Hannah Saunders" userId="4acd6fa6-2685-4aaa-85f8-4ec2b6dbf9d1" providerId="ADAL" clId="{11E9D80E-1004-4676-8ED5-7B5F7094D6A9}" dt="2020-01-19T16:10:45.488" v="402" actId="1036"/>
          <ac:picMkLst>
            <pc:docMk/>
            <pc:sldMk cId="1139365487" sldId="387"/>
            <ac:picMk id="2" creationId="{3639A0C5-ECA7-4154-96AD-D2B9524A6C28}"/>
          </ac:picMkLst>
        </pc:picChg>
        <pc:picChg chg="del">
          <ac:chgData name="Hannah Saunders" userId="4acd6fa6-2685-4aaa-85f8-4ec2b6dbf9d1" providerId="ADAL" clId="{11E9D80E-1004-4676-8ED5-7B5F7094D6A9}" dt="2020-01-19T16:10:25.489" v="390"/>
          <ac:picMkLst>
            <pc:docMk/>
            <pc:sldMk cId="1139365487" sldId="387"/>
            <ac:picMk id="32" creationId="{AD215D75-B46F-4A7D-8C5D-1BA219F3CE98}"/>
          </ac:picMkLst>
        </pc:picChg>
        <pc:picChg chg="add del">
          <ac:chgData name="Hannah Saunders" userId="4acd6fa6-2685-4aaa-85f8-4ec2b6dbf9d1" providerId="ADAL" clId="{11E9D80E-1004-4676-8ED5-7B5F7094D6A9}" dt="2020-01-19T16:10:31.061" v="392"/>
          <ac:picMkLst>
            <pc:docMk/>
            <pc:sldMk cId="1139365487" sldId="387"/>
            <ac:picMk id="103" creationId="{B99C3B3D-9944-4811-9B91-8BABC3D2ABB0}"/>
          </ac:picMkLst>
        </pc:picChg>
      </pc:sldChg>
      <pc:sldChg chg="addSp delSp modSp add del">
        <pc:chgData name="Hannah Saunders" userId="4acd6fa6-2685-4aaa-85f8-4ec2b6dbf9d1" providerId="ADAL" clId="{11E9D80E-1004-4676-8ED5-7B5F7094D6A9}" dt="2020-01-19T16:09:52.516" v="387" actId="47"/>
        <pc:sldMkLst>
          <pc:docMk/>
          <pc:sldMk cId="1611067877" sldId="387"/>
        </pc:sldMkLst>
        <pc:spChg chg="del">
          <ac:chgData name="Hannah Saunders" userId="4acd6fa6-2685-4aaa-85f8-4ec2b6dbf9d1" providerId="ADAL" clId="{11E9D80E-1004-4676-8ED5-7B5F7094D6A9}" dt="2020-01-19T16:07:44.777" v="358" actId="478"/>
          <ac:spMkLst>
            <pc:docMk/>
            <pc:sldMk cId="1611067877" sldId="387"/>
            <ac:spMk id="12" creationId="{52E45F5F-540C-4E6D-BFC6-0B457C68B03B}"/>
          </ac:spMkLst>
        </pc:spChg>
        <pc:spChg chg="del mod">
          <ac:chgData name="Hannah Saunders" userId="4acd6fa6-2685-4aaa-85f8-4ec2b6dbf9d1" providerId="ADAL" clId="{11E9D80E-1004-4676-8ED5-7B5F7094D6A9}" dt="2020-01-19T16:07:51.806" v="359"/>
          <ac:spMkLst>
            <pc:docMk/>
            <pc:sldMk cId="1611067877" sldId="387"/>
            <ac:spMk id="19" creationId="{5252A847-DE45-4FA3-A1F8-EEBEB845FF8E}"/>
          </ac:spMkLst>
        </pc:spChg>
        <pc:spChg chg="del">
          <ac:chgData name="Hannah Saunders" userId="4acd6fa6-2685-4aaa-85f8-4ec2b6dbf9d1" providerId="ADAL" clId="{11E9D80E-1004-4676-8ED5-7B5F7094D6A9}" dt="2020-01-19T16:07:44.777" v="358" actId="478"/>
          <ac:spMkLst>
            <pc:docMk/>
            <pc:sldMk cId="1611067877" sldId="387"/>
            <ac:spMk id="64" creationId="{E939B57E-16B4-4B6D-B5C4-7BD76FA1C923}"/>
          </ac:spMkLst>
        </pc:spChg>
        <pc:spChg chg="add del">
          <ac:chgData name="Hannah Saunders" userId="4acd6fa6-2685-4aaa-85f8-4ec2b6dbf9d1" providerId="ADAL" clId="{11E9D80E-1004-4676-8ED5-7B5F7094D6A9}" dt="2020-01-19T16:08:39.544" v="377"/>
          <ac:spMkLst>
            <pc:docMk/>
            <pc:sldMk cId="1611067877" sldId="387"/>
            <ac:spMk id="70" creationId="{C8A29BFB-BD88-4477-BB4D-75998BD560FA}"/>
          </ac:spMkLst>
        </pc:spChg>
        <pc:spChg chg="add del">
          <ac:chgData name="Hannah Saunders" userId="4acd6fa6-2685-4aaa-85f8-4ec2b6dbf9d1" providerId="ADAL" clId="{11E9D80E-1004-4676-8ED5-7B5F7094D6A9}" dt="2020-01-19T16:08:39.544" v="377"/>
          <ac:spMkLst>
            <pc:docMk/>
            <pc:sldMk cId="1611067877" sldId="387"/>
            <ac:spMk id="72" creationId="{6A563ABD-4A17-4D3A-B8BE-C6F8DD8187AA}"/>
          </ac:spMkLst>
        </pc:spChg>
        <pc:spChg chg="add del">
          <ac:chgData name="Hannah Saunders" userId="4acd6fa6-2685-4aaa-85f8-4ec2b6dbf9d1" providerId="ADAL" clId="{11E9D80E-1004-4676-8ED5-7B5F7094D6A9}" dt="2020-01-19T16:08:39.544" v="377"/>
          <ac:spMkLst>
            <pc:docMk/>
            <pc:sldMk cId="1611067877" sldId="387"/>
            <ac:spMk id="73" creationId="{73F96D7C-5204-4C19-9E18-BD20C08BC231}"/>
          </ac:spMkLst>
        </pc:spChg>
        <pc:spChg chg="add del">
          <ac:chgData name="Hannah Saunders" userId="4acd6fa6-2685-4aaa-85f8-4ec2b6dbf9d1" providerId="ADAL" clId="{11E9D80E-1004-4676-8ED5-7B5F7094D6A9}" dt="2020-01-19T16:08:39.544" v="377"/>
          <ac:spMkLst>
            <pc:docMk/>
            <pc:sldMk cId="1611067877" sldId="387"/>
            <ac:spMk id="74" creationId="{02AAF199-898F-4BD9-BEA9-5E0E18876E7C}"/>
          </ac:spMkLst>
        </pc:spChg>
        <pc:spChg chg="add del">
          <ac:chgData name="Hannah Saunders" userId="4acd6fa6-2685-4aaa-85f8-4ec2b6dbf9d1" providerId="ADAL" clId="{11E9D80E-1004-4676-8ED5-7B5F7094D6A9}" dt="2020-01-19T16:08:39.544" v="377"/>
          <ac:spMkLst>
            <pc:docMk/>
            <pc:sldMk cId="1611067877" sldId="387"/>
            <ac:spMk id="75" creationId="{28A67A85-4C0B-47EA-A9C1-44AE991237F0}"/>
          </ac:spMkLst>
        </pc:spChg>
        <pc:spChg chg="add del">
          <ac:chgData name="Hannah Saunders" userId="4acd6fa6-2685-4aaa-85f8-4ec2b6dbf9d1" providerId="ADAL" clId="{11E9D80E-1004-4676-8ED5-7B5F7094D6A9}" dt="2020-01-19T16:08:39.544" v="377"/>
          <ac:spMkLst>
            <pc:docMk/>
            <pc:sldMk cId="1611067877" sldId="387"/>
            <ac:spMk id="76" creationId="{55E56E8B-A452-4B90-9281-4F464C59CFB0}"/>
          </ac:spMkLst>
        </pc:spChg>
        <pc:spChg chg="add del">
          <ac:chgData name="Hannah Saunders" userId="4acd6fa6-2685-4aaa-85f8-4ec2b6dbf9d1" providerId="ADAL" clId="{11E9D80E-1004-4676-8ED5-7B5F7094D6A9}" dt="2020-01-19T16:08:39.544" v="377"/>
          <ac:spMkLst>
            <pc:docMk/>
            <pc:sldMk cId="1611067877" sldId="387"/>
            <ac:spMk id="77" creationId="{5EC17FA9-AB86-4899-ABC8-2AD67E7FB25D}"/>
          </ac:spMkLst>
        </pc:spChg>
        <pc:spChg chg="add del">
          <ac:chgData name="Hannah Saunders" userId="4acd6fa6-2685-4aaa-85f8-4ec2b6dbf9d1" providerId="ADAL" clId="{11E9D80E-1004-4676-8ED5-7B5F7094D6A9}" dt="2020-01-19T16:08:39.544" v="377"/>
          <ac:spMkLst>
            <pc:docMk/>
            <pc:sldMk cId="1611067877" sldId="387"/>
            <ac:spMk id="78" creationId="{1A438C73-68DC-46DD-977F-179518BC272B}"/>
          </ac:spMkLst>
        </pc:spChg>
        <pc:spChg chg="add del">
          <ac:chgData name="Hannah Saunders" userId="4acd6fa6-2685-4aaa-85f8-4ec2b6dbf9d1" providerId="ADAL" clId="{11E9D80E-1004-4676-8ED5-7B5F7094D6A9}" dt="2020-01-19T16:08:39.544" v="377"/>
          <ac:spMkLst>
            <pc:docMk/>
            <pc:sldMk cId="1611067877" sldId="387"/>
            <ac:spMk id="79" creationId="{7B299408-BF68-448B-95D6-D30FD78F9D1F}"/>
          </ac:spMkLst>
        </pc:spChg>
        <pc:spChg chg="add del">
          <ac:chgData name="Hannah Saunders" userId="4acd6fa6-2685-4aaa-85f8-4ec2b6dbf9d1" providerId="ADAL" clId="{11E9D80E-1004-4676-8ED5-7B5F7094D6A9}" dt="2020-01-19T16:08:39.544" v="377"/>
          <ac:spMkLst>
            <pc:docMk/>
            <pc:sldMk cId="1611067877" sldId="387"/>
            <ac:spMk id="80" creationId="{E503F4CC-4BFA-4F29-BF3C-F522D35D3719}"/>
          </ac:spMkLst>
        </pc:spChg>
        <pc:spChg chg="add del">
          <ac:chgData name="Hannah Saunders" userId="4acd6fa6-2685-4aaa-85f8-4ec2b6dbf9d1" providerId="ADAL" clId="{11E9D80E-1004-4676-8ED5-7B5F7094D6A9}" dt="2020-01-19T16:08:39.544" v="377"/>
          <ac:spMkLst>
            <pc:docMk/>
            <pc:sldMk cId="1611067877" sldId="387"/>
            <ac:spMk id="81" creationId="{E4DB22D3-8951-4930-BACA-6115B8793CDD}"/>
          </ac:spMkLst>
        </pc:spChg>
        <pc:spChg chg="add del">
          <ac:chgData name="Hannah Saunders" userId="4acd6fa6-2685-4aaa-85f8-4ec2b6dbf9d1" providerId="ADAL" clId="{11E9D80E-1004-4676-8ED5-7B5F7094D6A9}" dt="2020-01-19T16:08:39.544" v="377"/>
          <ac:spMkLst>
            <pc:docMk/>
            <pc:sldMk cId="1611067877" sldId="387"/>
            <ac:spMk id="82" creationId="{6901CCFD-34EF-4F22-9DAE-DE4C431E978A}"/>
          </ac:spMkLst>
        </pc:spChg>
        <pc:spChg chg="add del">
          <ac:chgData name="Hannah Saunders" userId="4acd6fa6-2685-4aaa-85f8-4ec2b6dbf9d1" providerId="ADAL" clId="{11E9D80E-1004-4676-8ED5-7B5F7094D6A9}" dt="2020-01-19T16:08:39.544" v="377"/>
          <ac:spMkLst>
            <pc:docMk/>
            <pc:sldMk cId="1611067877" sldId="387"/>
            <ac:spMk id="83" creationId="{73134A16-5DF7-489F-838D-B0926B578B30}"/>
          </ac:spMkLst>
        </pc:spChg>
        <pc:spChg chg="add del">
          <ac:chgData name="Hannah Saunders" userId="4acd6fa6-2685-4aaa-85f8-4ec2b6dbf9d1" providerId="ADAL" clId="{11E9D80E-1004-4676-8ED5-7B5F7094D6A9}" dt="2020-01-19T16:08:39.544" v="377"/>
          <ac:spMkLst>
            <pc:docMk/>
            <pc:sldMk cId="1611067877" sldId="387"/>
            <ac:spMk id="84" creationId="{ED1F4A04-2953-4213-B3D5-33E099E5A632}"/>
          </ac:spMkLst>
        </pc:spChg>
        <pc:spChg chg="add del">
          <ac:chgData name="Hannah Saunders" userId="4acd6fa6-2685-4aaa-85f8-4ec2b6dbf9d1" providerId="ADAL" clId="{11E9D80E-1004-4676-8ED5-7B5F7094D6A9}" dt="2020-01-19T16:08:39.544" v="377"/>
          <ac:spMkLst>
            <pc:docMk/>
            <pc:sldMk cId="1611067877" sldId="387"/>
            <ac:spMk id="85" creationId="{FF409E4D-C605-416F-B616-B301581329FB}"/>
          </ac:spMkLst>
        </pc:spChg>
        <pc:spChg chg="add del">
          <ac:chgData name="Hannah Saunders" userId="4acd6fa6-2685-4aaa-85f8-4ec2b6dbf9d1" providerId="ADAL" clId="{11E9D80E-1004-4676-8ED5-7B5F7094D6A9}" dt="2020-01-19T16:08:39.544" v="377"/>
          <ac:spMkLst>
            <pc:docMk/>
            <pc:sldMk cId="1611067877" sldId="387"/>
            <ac:spMk id="86" creationId="{5FE8A205-6D81-4DFF-814E-63F30AA59E03}"/>
          </ac:spMkLst>
        </pc:spChg>
        <pc:spChg chg="add del">
          <ac:chgData name="Hannah Saunders" userId="4acd6fa6-2685-4aaa-85f8-4ec2b6dbf9d1" providerId="ADAL" clId="{11E9D80E-1004-4676-8ED5-7B5F7094D6A9}" dt="2020-01-19T16:08:39.544" v="377"/>
          <ac:spMkLst>
            <pc:docMk/>
            <pc:sldMk cId="1611067877" sldId="387"/>
            <ac:spMk id="87" creationId="{F8736C83-A51A-40F1-9B22-74113B017430}"/>
          </ac:spMkLst>
        </pc:spChg>
        <pc:spChg chg="add del">
          <ac:chgData name="Hannah Saunders" userId="4acd6fa6-2685-4aaa-85f8-4ec2b6dbf9d1" providerId="ADAL" clId="{11E9D80E-1004-4676-8ED5-7B5F7094D6A9}" dt="2020-01-19T16:08:39.544" v="377"/>
          <ac:spMkLst>
            <pc:docMk/>
            <pc:sldMk cId="1611067877" sldId="387"/>
            <ac:spMk id="88" creationId="{B2ABC5F3-7E9D-4116-B5B9-7638640045D6}"/>
          </ac:spMkLst>
        </pc:spChg>
        <pc:spChg chg="add del">
          <ac:chgData name="Hannah Saunders" userId="4acd6fa6-2685-4aaa-85f8-4ec2b6dbf9d1" providerId="ADAL" clId="{11E9D80E-1004-4676-8ED5-7B5F7094D6A9}" dt="2020-01-19T16:08:39.544" v="377"/>
          <ac:spMkLst>
            <pc:docMk/>
            <pc:sldMk cId="1611067877" sldId="387"/>
            <ac:spMk id="89" creationId="{911C09AE-5C2B-47CC-B7D8-C7C007933957}"/>
          </ac:spMkLst>
        </pc:spChg>
        <pc:spChg chg="add del">
          <ac:chgData name="Hannah Saunders" userId="4acd6fa6-2685-4aaa-85f8-4ec2b6dbf9d1" providerId="ADAL" clId="{11E9D80E-1004-4676-8ED5-7B5F7094D6A9}" dt="2020-01-19T16:08:39.544" v="377"/>
          <ac:spMkLst>
            <pc:docMk/>
            <pc:sldMk cId="1611067877" sldId="387"/>
            <ac:spMk id="90" creationId="{F6AD8804-A76D-4379-964B-66485D7CCEE1}"/>
          </ac:spMkLst>
        </pc:spChg>
        <pc:spChg chg="add del">
          <ac:chgData name="Hannah Saunders" userId="4acd6fa6-2685-4aaa-85f8-4ec2b6dbf9d1" providerId="ADAL" clId="{11E9D80E-1004-4676-8ED5-7B5F7094D6A9}" dt="2020-01-19T16:08:39.544" v="377"/>
          <ac:spMkLst>
            <pc:docMk/>
            <pc:sldMk cId="1611067877" sldId="387"/>
            <ac:spMk id="91" creationId="{37FF112F-9B4F-4165-BCA0-69A3D609149C}"/>
          </ac:spMkLst>
        </pc:spChg>
        <pc:spChg chg="add del">
          <ac:chgData name="Hannah Saunders" userId="4acd6fa6-2685-4aaa-85f8-4ec2b6dbf9d1" providerId="ADAL" clId="{11E9D80E-1004-4676-8ED5-7B5F7094D6A9}" dt="2020-01-19T16:08:39.544" v="377"/>
          <ac:spMkLst>
            <pc:docMk/>
            <pc:sldMk cId="1611067877" sldId="387"/>
            <ac:spMk id="92" creationId="{50C195DA-DC67-4D92-9A32-300F52C482F1}"/>
          </ac:spMkLst>
        </pc:spChg>
        <pc:spChg chg="add del">
          <ac:chgData name="Hannah Saunders" userId="4acd6fa6-2685-4aaa-85f8-4ec2b6dbf9d1" providerId="ADAL" clId="{11E9D80E-1004-4676-8ED5-7B5F7094D6A9}" dt="2020-01-19T16:08:39.544" v="377"/>
          <ac:spMkLst>
            <pc:docMk/>
            <pc:sldMk cId="1611067877" sldId="387"/>
            <ac:spMk id="93" creationId="{9DB99146-2AFB-4C20-96F0-EA744F0A6B64}"/>
          </ac:spMkLst>
        </pc:spChg>
        <pc:spChg chg="add del">
          <ac:chgData name="Hannah Saunders" userId="4acd6fa6-2685-4aaa-85f8-4ec2b6dbf9d1" providerId="ADAL" clId="{11E9D80E-1004-4676-8ED5-7B5F7094D6A9}" dt="2020-01-19T16:08:39.544" v="377"/>
          <ac:spMkLst>
            <pc:docMk/>
            <pc:sldMk cId="1611067877" sldId="387"/>
            <ac:spMk id="94" creationId="{69CEE80D-01C1-485A-B979-65C0D921FB41}"/>
          </ac:spMkLst>
        </pc:spChg>
        <pc:spChg chg="add del">
          <ac:chgData name="Hannah Saunders" userId="4acd6fa6-2685-4aaa-85f8-4ec2b6dbf9d1" providerId="ADAL" clId="{11E9D80E-1004-4676-8ED5-7B5F7094D6A9}" dt="2020-01-19T16:08:39.544" v="377"/>
          <ac:spMkLst>
            <pc:docMk/>
            <pc:sldMk cId="1611067877" sldId="387"/>
            <ac:spMk id="95" creationId="{7F5DE45A-69DA-4B9D-977F-39D22607942E}"/>
          </ac:spMkLst>
        </pc:spChg>
        <pc:spChg chg="add del">
          <ac:chgData name="Hannah Saunders" userId="4acd6fa6-2685-4aaa-85f8-4ec2b6dbf9d1" providerId="ADAL" clId="{11E9D80E-1004-4676-8ED5-7B5F7094D6A9}" dt="2020-01-19T16:08:39.544" v="377"/>
          <ac:spMkLst>
            <pc:docMk/>
            <pc:sldMk cId="1611067877" sldId="387"/>
            <ac:spMk id="96" creationId="{0401F4CD-435B-413B-9082-D735F8FA67A6}"/>
          </ac:spMkLst>
        </pc:spChg>
        <pc:spChg chg="add del">
          <ac:chgData name="Hannah Saunders" userId="4acd6fa6-2685-4aaa-85f8-4ec2b6dbf9d1" providerId="ADAL" clId="{11E9D80E-1004-4676-8ED5-7B5F7094D6A9}" dt="2020-01-19T16:08:39.544" v="377"/>
          <ac:spMkLst>
            <pc:docMk/>
            <pc:sldMk cId="1611067877" sldId="387"/>
            <ac:spMk id="97" creationId="{1779F99B-232A-428F-B1FE-8A7D2030EFF9}"/>
          </ac:spMkLst>
        </pc:spChg>
        <pc:spChg chg="add del">
          <ac:chgData name="Hannah Saunders" userId="4acd6fa6-2685-4aaa-85f8-4ec2b6dbf9d1" providerId="ADAL" clId="{11E9D80E-1004-4676-8ED5-7B5F7094D6A9}" dt="2020-01-19T16:08:39.544" v="377"/>
          <ac:spMkLst>
            <pc:docMk/>
            <pc:sldMk cId="1611067877" sldId="387"/>
            <ac:spMk id="98" creationId="{E1C33EE6-B4F4-4082-8E27-7C14578F9D9E}"/>
          </ac:spMkLst>
        </pc:spChg>
        <pc:spChg chg="add del">
          <ac:chgData name="Hannah Saunders" userId="4acd6fa6-2685-4aaa-85f8-4ec2b6dbf9d1" providerId="ADAL" clId="{11E9D80E-1004-4676-8ED5-7B5F7094D6A9}" dt="2020-01-19T16:08:39.544" v="377"/>
          <ac:spMkLst>
            <pc:docMk/>
            <pc:sldMk cId="1611067877" sldId="387"/>
            <ac:spMk id="99" creationId="{4607972F-A321-40ED-9F90-F635A77CE989}"/>
          </ac:spMkLst>
        </pc:spChg>
        <pc:spChg chg="add del">
          <ac:chgData name="Hannah Saunders" userId="4acd6fa6-2685-4aaa-85f8-4ec2b6dbf9d1" providerId="ADAL" clId="{11E9D80E-1004-4676-8ED5-7B5F7094D6A9}" dt="2020-01-19T16:08:39.544" v="377"/>
          <ac:spMkLst>
            <pc:docMk/>
            <pc:sldMk cId="1611067877" sldId="387"/>
            <ac:spMk id="100" creationId="{84910BC1-9D00-4B1F-92EC-BF6C5CD44CC7}"/>
          </ac:spMkLst>
        </pc:spChg>
        <pc:spChg chg="add del">
          <ac:chgData name="Hannah Saunders" userId="4acd6fa6-2685-4aaa-85f8-4ec2b6dbf9d1" providerId="ADAL" clId="{11E9D80E-1004-4676-8ED5-7B5F7094D6A9}" dt="2020-01-19T16:08:39.544" v="377"/>
          <ac:spMkLst>
            <pc:docMk/>
            <pc:sldMk cId="1611067877" sldId="387"/>
            <ac:spMk id="101" creationId="{35DA7CA2-E458-429A-BD7F-413F7FE540F1}"/>
          </ac:spMkLst>
        </pc:spChg>
        <pc:spChg chg="add del">
          <ac:chgData name="Hannah Saunders" userId="4acd6fa6-2685-4aaa-85f8-4ec2b6dbf9d1" providerId="ADAL" clId="{11E9D80E-1004-4676-8ED5-7B5F7094D6A9}" dt="2020-01-19T16:08:39.544" v="377"/>
          <ac:spMkLst>
            <pc:docMk/>
            <pc:sldMk cId="1611067877" sldId="387"/>
            <ac:spMk id="102" creationId="{8A4091B0-C597-4004-9BD9-DEA6DF007A70}"/>
          </ac:spMkLst>
        </pc:spChg>
        <pc:spChg chg="add del">
          <ac:chgData name="Hannah Saunders" userId="4acd6fa6-2685-4aaa-85f8-4ec2b6dbf9d1" providerId="ADAL" clId="{11E9D80E-1004-4676-8ED5-7B5F7094D6A9}" dt="2020-01-19T16:08:39.544" v="377"/>
          <ac:spMkLst>
            <pc:docMk/>
            <pc:sldMk cId="1611067877" sldId="387"/>
            <ac:spMk id="104" creationId="{8DCF570E-DF9F-49D8-A0B6-C64E7A625D28}"/>
          </ac:spMkLst>
        </pc:spChg>
        <pc:spChg chg="add del">
          <ac:chgData name="Hannah Saunders" userId="4acd6fa6-2685-4aaa-85f8-4ec2b6dbf9d1" providerId="ADAL" clId="{11E9D80E-1004-4676-8ED5-7B5F7094D6A9}" dt="2020-01-19T16:08:39.544" v="377"/>
          <ac:spMkLst>
            <pc:docMk/>
            <pc:sldMk cId="1611067877" sldId="387"/>
            <ac:spMk id="105" creationId="{482C4D70-687C-4A0C-9FE8-E5820B6B998A}"/>
          </ac:spMkLst>
        </pc:spChg>
        <pc:spChg chg="add del">
          <ac:chgData name="Hannah Saunders" userId="4acd6fa6-2685-4aaa-85f8-4ec2b6dbf9d1" providerId="ADAL" clId="{11E9D80E-1004-4676-8ED5-7B5F7094D6A9}" dt="2020-01-19T16:08:39.544" v="377"/>
          <ac:spMkLst>
            <pc:docMk/>
            <pc:sldMk cId="1611067877" sldId="387"/>
            <ac:spMk id="106" creationId="{0AD6960D-229B-42A2-9378-A2EDA567BB3D}"/>
          </ac:spMkLst>
        </pc:spChg>
        <pc:spChg chg="add del">
          <ac:chgData name="Hannah Saunders" userId="4acd6fa6-2685-4aaa-85f8-4ec2b6dbf9d1" providerId="ADAL" clId="{11E9D80E-1004-4676-8ED5-7B5F7094D6A9}" dt="2020-01-19T16:08:39.544" v="377"/>
          <ac:spMkLst>
            <pc:docMk/>
            <pc:sldMk cId="1611067877" sldId="387"/>
            <ac:spMk id="107" creationId="{4274F766-529E-4D60-A235-A2BB8E96BE1C}"/>
          </ac:spMkLst>
        </pc:spChg>
        <pc:spChg chg="add del">
          <ac:chgData name="Hannah Saunders" userId="4acd6fa6-2685-4aaa-85f8-4ec2b6dbf9d1" providerId="ADAL" clId="{11E9D80E-1004-4676-8ED5-7B5F7094D6A9}" dt="2020-01-19T16:08:39.544" v="377"/>
          <ac:spMkLst>
            <pc:docMk/>
            <pc:sldMk cId="1611067877" sldId="387"/>
            <ac:spMk id="108" creationId="{9238EF4F-42E3-4545-A46C-D9A1504D6698}"/>
          </ac:spMkLst>
        </pc:spChg>
        <pc:spChg chg="add del">
          <ac:chgData name="Hannah Saunders" userId="4acd6fa6-2685-4aaa-85f8-4ec2b6dbf9d1" providerId="ADAL" clId="{11E9D80E-1004-4676-8ED5-7B5F7094D6A9}" dt="2020-01-19T16:09:15.957" v="381"/>
          <ac:spMkLst>
            <pc:docMk/>
            <pc:sldMk cId="1611067877" sldId="387"/>
            <ac:spMk id="109" creationId="{67AEEB7B-6106-49DC-BA9A-5CAEBDDAE132}"/>
          </ac:spMkLst>
        </pc:spChg>
        <pc:spChg chg="add del">
          <ac:chgData name="Hannah Saunders" userId="4acd6fa6-2685-4aaa-85f8-4ec2b6dbf9d1" providerId="ADAL" clId="{11E9D80E-1004-4676-8ED5-7B5F7094D6A9}" dt="2020-01-19T16:09:15.957" v="381"/>
          <ac:spMkLst>
            <pc:docMk/>
            <pc:sldMk cId="1611067877" sldId="387"/>
            <ac:spMk id="110" creationId="{530E1E98-F9B9-4A90-9046-248A03917A17}"/>
          </ac:spMkLst>
        </pc:spChg>
        <pc:spChg chg="add del">
          <ac:chgData name="Hannah Saunders" userId="4acd6fa6-2685-4aaa-85f8-4ec2b6dbf9d1" providerId="ADAL" clId="{11E9D80E-1004-4676-8ED5-7B5F7094D6A9}" dt="2020-01-19T16:09:15.957" v="381"/>
          <ac:spMkLst>
            <pc:docMk/>
            <pc:sldMk cId="1611067877" sldId="387"/>
            <ac:spMk id="111" creationId="{54A0045F-B517-4792-8B44-A0D826757271}"/>
          </ac:spMkLst>
        </pc:spChg>
        <pc:spChg chg="add del">
          <ac:chgData name="Hannah Saunders" userId="4acd6fa6-2685-4aaa-85f8-4ec2b6dbf9d1" providerId="ADAL" clId="{11E9D80E-1004-4676-8ED5-7B5F7094D6A9}" dt="2020-01-19T16:09:15.957" v="381"/>
          <ac:spMkLst>
            <pc:docMk/>
            <pc:sldMk cId="1611067877" sldId="387"/>
            <ac:spMk id="112" creationId="{EF556367-C6B6-4DAE-813A-7F4533305282}"/>
          </ac:spMkLst>
        </pc:spChg>
        <pc:spChg chg="add del">
          <ac:chgData name="Hannah Saunders" userId="4acd6fa6-2685-4aaa-85f8-4ec2b6dbf9d1" providerId="ADAL" clId="{11E9D80E-1004-4676-8ED5-7B5F7094D6A9}" dt="2020-01-19T16:09:15.957" v="381"/>
          <ac:spMkLst>
            <pc:docMk/>
            <pc:sldMk cId="1611067877" sldId="387"/>
            <ac:spMk id="113" creationId="{406F71F7-044E-474F-ABFC-3A8A8B638829}"/>
          </ac:spMkLst>
        </pc:spChg>
        <pc:spChg chg="add del">
          <ac:chgData name="Hannah Saunders" userId="4acd6fa6-2685-4aaa-85f8-4ec2b6dbf9d1" providerId="ADAL" clId="{11E9D80E-1004-4676-8ED5-7B5F7094D6A9}" dt="2020-01-19T16:09:15.957" v="381"/>
          <ac:spMkLst>
            <pc:docMk/>
            <pc:sldMk cId="1611067877" sldId="387"/>
            <ac:spMk id="114" creationId="{6960C72B-F985-46E0-9ACA-F3741BA44D3D}"/>
          </ac:spMkLst>
        </pc:spChg>
        <pc:spChg chg="add del">
          <ac:chgData name="Hannah Saunders" userId="4acd6fa6-2685-4aaa-85f8-4ec2b6dbf9d1" providerId="ADAL" clId="{11E9D80E-1004-4676-8ED5-7B5F7094D6A9}" dt="2020-01-19T16:09:15.957" v="381"/>
          <ac:spMkLst>
            <pc:docMk/>
            <pc:sldMk cId="1611067877" sldId="387"/>
            <ac:spMk id="115" creationId="{3EA23AE7-A73F-4CE8-8D09-AD8525BC982A}"/>
          </ac:spMkLst>
        </pc:spChg>
        <pc:spChg chg="add del">
          <ac:chgData name="Hannah Saunders" userId="4acd6fa6-2685-4aaa-85f8-4ec2b6dbf9d1" providerId="ADAL" clId="{11E9D80E-1004-4676-8ED5-7B5F7094D6A9}" dt="2020-01-19T16:09:15.957" v="381"/>
          <ac:spMkLst>
            <pc:docMk/>
            <pc:sldMk cId="1611067877" sldId="387"/>
            <ac:spMk id="116" creationId="{044A92AB-54BA-4A9C-BE4C-674C93A35CC1}"/>
          </ac:spMkLst>
        </pc:spChg>
        <pc:spChg chg="add del">
          <ac:chgData name="Hannah Saunders" userId="4acd6fa6-2685-4aaa-85f8-4ec2b6dbf9d1" providerId="ADAL" clId="{11E9D80E-1004-4676-8ED5-7B5F7094D6A9}" dt="2020-01-19T16:09:15.957" v="381"/>
          <ac:spMkLst>
            <pc:docMk/>
            <pc:sldMk cId="1611067877" sldId="387"/>
            <ac:spMk id="117" creationId="{28B0E6B4-ADE2-4E1F-BB09-B85BFBAC7A8F}"/>
          </ac:spMkLst>
        </pc:spChg>
        <pc:spChg chg="add del">
          <ac:chgData name="Hannah Saunders" userId="4acd6fa6-2685-4aaa-85f8-4ec2b6dbf9d1" providerId="ADAL" clId="{11E9D80E-1004-4676-8ED5-7B5F7094D6A9}" dt="2020-01-19T16:09:15.957" v="381"/>
          <ac:spMkLst>
            <pc:docMk/>
            <pc:sldMk cId="1611067877" sldId="387"/>
            <ac:spMk id="118" creationId="{277EF7BC-E84E-4FF7-8DF2-72D8EDC94526}"/>
          </ac:spMkLst>
        </pc:spChg>
        <pc:spChg chg="add del">
          <ac:chgData name="Hannah Saunders" userId="4acd6fa6-2685-4aaa-85f8-4ec2b6dbf9d1" providerId="ADAL" clId="{11E9D80E-1004-4676-8ED5-7B5F7094D6A9}" dt="2020-01-19T16:09:15.957" v="381"/>
          <ac:spMkLst>
            <pc:docMk/>
            <pc:sldMk cId="1611067877" sldId="387"/>
            <ac:spMk id="119" creationId="{67891E5B-C608-4AA3-95BA-4D28E4EA1557}"/>
          </ac:spMkLst>
        </pc:spChg>
        <pc:spChg chg="add del">
          <ac:chgData name="Hannah Saunders" userId="4acd6fa6-2685-4aaa-85f8-4ec2b6dbf9d1" providerId="ADAL" clId="{11E9D80E-1004-4676-8ED5-7B5F7094D6A9}" dt="2020-01-19T16:09:15.957" v="381"/>
          <ac:spMkLst>
            <pc:docMk/>
            <pc:sldMk cId="1611067877" sldId="387"/>
            <ac:spMk id="120" creationId="{16679B3F-E938-4270-AF02-A48F71912131}"/>
          </ac:spMkLst>
        </pc:spChg>
        <pc:spChg chg="add del">
          <ac:chgData name="Hannah Saunders" userId="4acd6fa6-2685-4aaa-85f8-4ec2b6dbf9d1" providerId="ADAL" clId="{11E9D80E-1004-4676-8ED5-7B5F7094D6A9}" dt="2020-01-19T16:09:15.957" v="381"/>
          <ac:spMkLst>
            <pc:docMk/>
            <pc:sldMk cId="1611067877" sldId="387"/>
            <ac:spMk id="121" creationId="{3B89118A-202B-4120-A3B5-8BB60B4018FE}"/>
          </ac:spMkLst>
        </pc:spChg>
        <pc:spChg chg="add del">
          <ac:chgData name="Hannah Saunders" userId="4acd6fa6-2685-4aaa-85f8-4ec2b6dbf9d1" providerId="ADAL" clId="{11E9D80E-1004-4676-8ED5-7B5F7094D6A9}" dt="2020-01-19T16:09:15.957" v="381"/>
          <ac:spMkLst>
            <pc:docMk/>
            <pc:sldMk cId="1611067877" sldId="387"/>
            <ac:spMk id="122" creationId="{143B4019-BC61-45C4-90CD-4C9876F77787}"/>
          </ac:spMkLst>
        </pc:spChg>
        <pc:spChg chg="add del">
          <ac:chgData name="Hannah Saunders" userId="4acd6fa6-2685-4aaa-85f8-4ec2b6dbf9d1" providerId="ADAL" clId="{11E9D80E-1004-4676-8ED5-7B5F7094D6A9}" dt="2020-01-19T16:09:15.957" v="381"/>
          <ac:spMkLst>
            <pc:docMk/>
            <pc:sldMk cId="1611067877" sldId="387"/>
            <ac:spMk id="123" creationId="{797CB2D6-1E6F-403D-B4C2-63C8087F1516}"/>
          </ac:spMkLst>
        </pc:spChg>
        <pc:spChg chg="add del">
          <ac:chgData name="Hannah Saunders" userId="4acd6fa6-2685-4aaa-85f8-4ec2b6dbf9d1" providerId="ADAL" clId="{11E9D80E-1004-4676-8ED5-7B5F7094D6A9}" dt="2020-01-19T16:09:15.957" v="381"/>
          <ac:spMkLst>
            <pc:docMk/>
            <pc:sldMk cId="1611067877" sldId="387"/>
            <ac:spMk id="124" creationId="{4520B986-1EEC-46FC-AA5B-AD7F6B680354}"/>
          </ac:spMkLst>
        </pc:spChg>
        <pc:spChg chg="add del">
          <ac:chgData name="Hannah Saunders" userId="4acd6fa6-2685-4aaa-85f8-4ec2b6dbf9d1" providerId="ADAL" clId="{11E9D80E-1004-4676-8ED5-7B5F7094D6A9}" dt="2020-01-19T16:09:15.957" v="381"/>
          <ac:spMkLst>
            <pc:docMk/>
            <pc:sldMk cId="1611067877" sldId="387"/>
            <ac:spMk id="125" creationId="{CCEE5CD3-285A-4589-BB91-A1F439B676BE}"/>
          </ac:spMkLst>
        </pc:spChg>
        <pc:spChg chg="add del">
          <ac:chgData name="Hannah Saunders" userId="4acd6fa6-2685-4aaa-85f8-4ec2b6dbf9d1" providerId="ADAL" clId="{11E9D80E-1004-4676-8ED5-7B5F7094D6A9}" dt="2020-01-19T16:09:15.957" v="381"/>
          <ac:spMkLst>
            <pc:docMk/>
            <pc:sldMk cId="1611067877" sldId="387"/>
            <ac:spMk id="126" creationId="{96F082F8-783F-48D9-A65C-D05B19EE3025}"/>
          </ac:spMkLst>
        </pc:spChg>
        <pc:spChg chg="add del">
          <ac:chgData name="Hannah Saunders" userId="4acd6fa6-2685-4aaa-85f8-4ec2b6dbf9d1" providerId="ADAL" clId="{11E9D80E-1004-4676-8ED5-7B5F7094D6A9}" dt="2020-01-19T16:09:15.957" v="381"/>
          <ac:spMkLst>
            <pc:docMk/>
            <pc:sldMk cId="1611067877" sldId="387"/>
            <ac:spMk id="127" creationId="{3CD6E0EE-36B2-4DB5-BA0A-F82A0706A090}"/>
          </ac:spMkLst>
        </pc:spChg>
        <pc:spChg chg="add del">
          <ac:chgData name="Hannah Saunders" userId="4acd6fa6-2685-4aaa-85f8-4ec2b6dbf9d1" providerId="ADAL" clId="{11E9D80E-1004-4676-8ED5-7B5F7094D6A9}" dt="2020-01-19T16:09:15.957" v="381"/>
          <ac:spMkLst>
            <pc:docMk/>
            <pc:sldMk cId="1611067877" sldId="387"/>
            <ac:spMk id="128" creationId="{F6A166E4-71D1-4307-8EDB-24F1CC0E3625}"/>
          </ac:spMkLst>
        </pc:spChg>
        <pc:spChg chg="add del">
          <ac:chgData name="Hannah Saunders" userId="4acd6fa6-2685-4aaa-85f8-4ec2b6dbf9d1" providerId="ADAL" clId="{11E9D80E-1004-4676-8ED5-7B5F7094D6A9}" dt="2020-01-19T16:09:15.957" v="381"/>
          <ac:spMkLst>
            <pc:docMk/>
            <pc:sldMk cId="1611067877" sldId="387"/>
            <ac:spMk id="129" creationId="{7835F342-202B-4E00-85FE-A19CF5B69A43}"/>
          </ac:spMkLst>
        </pc:spChg>
        <pc:spChg chg="add del">
          <ac:chgData name="Hannah Saunders" userId="4acd6fa6-2685-4aaa-85f8-4ec2b6dbf9d1" providerId="ADAL" clId="{11E9D80E-1004-4676-8ED5-7B5F7094D6A9}" dt="2020-01-19T16:09:15.957" v="381"/>
          <ac:spMkLst>
            <pc:docMk/>
            <pc:sldMk cId="1611067877" sldId="387"/>
            <ac:spMk id="130" creationId="{F7529067-FE91-439A-8CC6-3D1B8BB8A513}"/>
          </ac:spMkLst>
        </pc:spChg>
        <pc:spChg chg="add del">
          <ac:chgData name="Hannah Saunders" userId="4acd6fa6-2685-4aaa-85f8-4ec2b6dbf9d1" providerId="ADAL" clId="{11E9D80E-1004-4676-8ED5-7B5F7094D6A9}" dt="2020-01-19T16:09:15.957" v="381"/>
          <ac:spMkLst>
            <pc:docMk/>
            <pc:sldMk cId="1611067877" sldId="387"/>
            <ac:spMk id="131" creationId="{35B7B5A3-67B3-4AA6-8ED0-00E6BCCF4953}"/>
          </ac:spMkLst>
        </pc:spChg>
        <pc:spChg chg="add del">
          <ac:chgData name="Hannah Saunders" userId="4acd6fa6-2685-4aaa-85f8-4ec2b6dbf9d1" providerId="ADAL" clId="{11E9D80E-1004-4676-8ED5-7B5F7094D6A9}" dt="2020-01-19T16:09:15.957" v="381"/>
          <ac:spMkLst>
            <pc:docMk/>
            <pc:sldMk cId="1611067877" sldId="387"/>
            <ac:spMk id="132" creationId="{EDD16A8A-E067-49F7-A3A2-1321C1FA0D7A}"/>
          </ac:spMkLst>
        </pc:spChg>
        <pc:spChg chg="add del">
          <ac:chgData name="Hannah Saunders" userId="4acd6fa6-2685-4aaa-85f8-4ec2b6dbf9d1" providerId="ADAL" clId="{11E9D80E-1004-4676-8ED5-7B5F7094D6A9}" dt="2020-01-19T16:09:15.957" v="381"/>
          <ac:spMkLst>
            <pc:docMk/>
            <pc:sldMk cId="1611067877" sldId="387"/>
            <ac:spMk id="133" creationId="{FEF93BBF-D8C9-463B-A93D-CF5E647E0E31}"/>
          </ac:spMkLst>
        </pc:spChg>
        <pc:spChg chg="add del">
          <ac:chgData name="Hannah Saunders" userId="4acd6fa6-2685-4aaa-85f8-4ec2b6dbf9d1" providerId="ADAL" clId="{11E9D80E-1004-4676-8ED5-7B5F7094D6A9}" dt="2020-01-19T16:09:15.957" v="381"/>
          <ac:spMkLst>
            <pc:docMk/>
            <pc:sldMk cId="1611067877" sldId="387"/>
            <ac:spMk id="134" creationId="{7151C568-C63C-4F56-B5CC-37C76B2CD83A}"/>
          </ac:spMkLst>
        </pc:spChg>
        <pc:spChg chg="add del">
          <ac:chgData name="Hannah Saunders" userId="4acd6fa6-2685-4aaa-85f8-4ec2b6dbf9d1" providerId="ADAL" clId="{11E9D80E-1004-4676-8ED5-7B5F7094D6A9}" dt="2020-01-19T16:09:15.957" v="381"/>
          <ac:spMkLst>
            <pc:docMk/>
            <pc:sldMk cId="1611067877" sldId="387"/>
            <ac:spMk id="135" creationId="{7E70CECB-38B1-4DA7-930B-8E61F209018F}"/>
          </ac:spMkLst>
        </pc:spChg>
        <pc:graphicFrameChg chg="del">
          <ac:chgData name="Hannah Saunders" userId="4acd6fa6-2685-4aaa-85f8-4ec2b6dbf9d1" providerId="ADAL" clId="{11E9D80E-1004-4676-8ED5-7B5F7094D6A9}" dt="2020-01-19T16:07:51.806" v="359"/>
          <ac:graphicFrameMkLst>
            <pc:docMk/>
            <pc:sldMk cId="1611067877" sldId="387"/>
            <ac:graphicFrameMk id="6" creationId="{4E7C3312-B1AA-43A0-BEC0-09B07B6E056F}"/>
          </ac:graphicFrameMkLst>
        </pc:graphicFrameChg>
        <pc:graphicFrameChg chg="add del">
          <ac:chgData name="Hannah Saunders" userId="4acd6fa6-2685-4aaa-85f8-4ec2b6dbf9d1" providerId="ADAL" clId="{11E9D80E-1004-4676-8ED5-7B5F7094D6A9}" dt="2020-01-19T16:08:39.544" v="377"/>
          <ac:graphicFrameMkLst>
            <pc:docMk/>
            <pc:sldMk cId="1611067877" sldId="387"/>
            <ac:graphicFrameMk id="71" creationId="{6D4F4CB1-6967-404B-B14E-032F18529AE1}"/>
          </ac:graphicFrameMkLst>
        </pc:graphicFrameChg>
        <pc:picChg chg="add mod">
          <ac:chgData name="Hannah Saunders" userId="4acd6fa6-2685-4aaa-85f8-4ec2b6dbf9d1" providerId="ADAL" clId="{11E9D80E-1004-4676-8ED5-7B5F7094D6A9}" dt="2020-01-19T16:08:07.413" v="373" actId="1035"/>
          <ac:picMkLst>
            <pc:docMk/>
            <pc:sldMk cId="1611067877" sldId="387"/>
            <ac:picMk id="2" creationId="{D736878D-87DB-405D-821C-E0E32CC4431E}"/>
          </ac:picMkLst>
        </pc:picChg>
        <pc:picChg chg="del">
          <ac:chgData name="Hannah Saunders" userId="4acd6fa6-2685-4aaa-85f8-4ec2b6dbf9d1" providerId="ADAL" clId="{11E9D80E-1004-4676-8ED5-7B5F7094D6A9}" dt="2020-01-19T16:07:51.806" v="359"/>
          <ac:picMkLst>
            <pc:docMk/>
            <pc:sldMk cId="1611067877" sldId="387"/>
            <ac:picMk id="32" creationId="{AD215D75-B46F-4A7D-8C5D-1BA219F3CE98}"/>
          </ac:picMkLst>
        </pc:picChg>
        <pc:picChg chg="add del">
          <ac:chgData name="Hannah Saunders" userId="4acd6fa6-2685-4aaa-85f8-4ec2b6dbf9d1" providerId="ADAL" clId="{11E9D80E-1004-4676-8ED5-7B5F7094D6A9}" dt="2020-01-19T16:08:39.544" v="377"/>
          <ac:picMkLst>
            <pc:docMk/>
            <pc:sldMk cId="1611067877" sldId="387"/>
            <ac:picMk id="103" creationId="{1043C253-4568-4239-A2FC-D61AB989CF5B}"/>
          </ac:picMkLst>
        </pc:picChg>
      </pc:sldChg>
      <pc:sldChg chg="addSp delSp modSp add">
        <pc:chgData name="Hannah Saunders" userId="4acd6fa6-2685-4aaa-85f8-4ec2b6dbf9d1" providerId="ADAL" clId="{11E9D80E-1004-4676-8ED5-7B5F7094D6A9}" dt="2020-01-19T16:11:55.534" v="428" actId="20577"/>
        <pc:sldMkLst>
          <pc:docMk/>
          <pc:sldMk cId="3005568311" sldId="387"/>
        </pc:sldMkLst>
        <pc:spChg chg="add del">
          <ac:chgData name="Hannah Saunders" userId="4acd6fa6-2685-4aaa-85f8-4ec2b6dbf9d1" providerId="ADAL" clId="{11E9D80E-1004-4676-8ED5-7B5F7094D6A9}" dt="2020-01-19T16:11:40.261" v="425"/>
          <ac:spMkLst>
            <pc:docMk/>
            <pc:sldMk cId="3005568311" sldId="387"/>
            <ac:spMk id="3" creationId="{4A0AACEF-8F86-4B2E-851C-859DEC6B8830}"/>
          </ac:spMkLst>
        </pc:spChg>
        <pc:spChg chg="del">
          <ac:chgData name="Hannah Saunders" userId="4acd6fa6-2685-4aaa-85f8-4ec2b6dbf9d1" providerId="ADAL" clId="{11E9D80E-1004-4676-8ED5-7B5F7094D6A9}" dt="2020-01-19T16:11:06.649" v="407"/>
          <ac:spMkLst>
            <pc:docMk/>
            <pc:sldMk cId="3005568311" sldId="387"/>
            <ac:spMk id="9" creationId="{94158E11-DA3C-4DBD-AF44-0DCCA1C5147E}"/>
          </ac:spMkLst>
        </pc:spChg>
        <pc:spChg chg="del">
          <ac:chgData name="Hannah Saunders" userId="4acd6fa6-2685-4aaa-85f8-4ec2b6dbf9d1" providerId="ADAL" clId="{11E9D80E-1004-4676-8ED5-7B5F7094D6A9}" dt="2020-01-19T16:11:06.649" v="407"/>
          <ac:spMkLst>
            <pc:docMk/>
            <pc:sldMk cId="3005568311" sldId="387"/>
            <ac:spMk id="12" creationId="{52E45F5F-540C-4E6D-BFC6-0B457C68B03B}"/>
          </ac:spMkLst>
        </pc:spChg>
        <pc:spChg chg="del">
          <ac:chgData name="Hannah Saunders" userId="4acd6fa6-2685-4aaa-85f8-4ec2b6dbf9d1" providerId="ADAL" clId="{11E9D80E-1004-4676-8ED5-7B5F7094D6A9}" dt="2020-01-19T16:11:06.649" v="407"/>
          <ac:spMkLst>
            <pc:docMk/>
            <pc:sldMk cId="3005568311" sldId="387"/>
            <ac:spMk id="13" creationId="{2455AE6D-6101-4B82-8BA0-77D745BBBDEA}"/>
          </ac:spMkLst>
        </pc:spChg>
        <pc:spChg chg="del">
          <ac:chgData name="Hannah Saunders" userId="4acd6fa6-2685-4aaa-85f8-4ec2b6dbf9d1" providerId="ADAL" clId="{11E9D80E-1004-4676-8ED5-7B5F7094D6A9}" dt="2020-01-19T16:11:06.649" v="407"/>
          <ac:spMkLst>
            <pc:docMk/>
            <pc:sldMk cId="3005568311" sldId="387"/>
            <ac:spMk id="16" creationId="{C76DDC77-5E80-4D70-996D-09E0B006441A}"/>
          </ac:spMkLst>
        </pc:spChg>
        <pc:spChg chg="del mod">
          <ac:chgData name="Hannah Saunders" userId="4acd6fa6-2685-4aaa-85f8-4ec2b6dbf9d1" providerId="ADAL" clId="{11E9D80E-1004-4676-8ED5-7B5F7094D6A9}" dt="2020-01-19T16:11:06.649" v="407"/>
          <ac:spMkLst>
            <pc:docMk/>
            <pc:sldMk cId="3005568311" sldId="387"/>
            <ac:spMk id="19" creationId="{5252A847-DE45-4FA3-A1F8-EEBEB845FF8E}"/>
          </ac:spMkLst>
        </pc:spChg>
        <pc:spChg chg="del">
          <ac:chgData name="Hannah Saunders" userId="4acd6fa6-2685-4aaa-85f8-4ec2b6dbf9d1" providerId="ADAL" clId="{11E9D80E-1004-4676-8ED5-7B5F7094D6A9}" dt="2020-01-19T16:11:06.649" v="407"/>
          <ac:spMkLst>
            <pc:docMk/>
            <pc:sldMk cId="3005568311" sldId="387"/>
            <ac:spMk id="38" creationId="{20374B19-50E0-43CA-9EAD-BD4B314AD790}"/>
          </ac:spMkLst>
        </pc:spChg>
        <pc:spChg chg="del">
          <ac:chgData name="Hannah Saunders" userId="4acd6fa6-2685-4aaa-85f8-4ec2b6dbf9d1" providerId="ADAL" clId="{11E9D80E-1004-4676-8ED5-7B5F7094D6A9}" dt="2020-01-19T16:11:06.649" v="407"/>
          <ac:spMkLst>
            <pc:docMk/>
            <pc:sldMk cId="3005568311" sldId="387"/>
            <ac:spMk id="39" creationId="{554E3B87-3D7B-449F-ACD4-9B60E3D14531}"/>
          </ac:spMkLst>
        </pc:spChg>
        <pc:spChg chg="del">
          <ac:chgData name="Hannah Saunders" userId="4acd6fa6-2685-4aaa-85f8-4ec2b6dbf9d1" providerId="ADAL" clId="{11E9D80E-1004-4676-8ED5-7B5F7094D6A9}" dt="2020-01-19T16:11:06.649" v="407"/>
          <ac:spMkLst>
            <pc:docMk/>
            <pc:sldMk cId="3005568311" sldId="387"/>
            <ac:spMk id="40" creationId="{1278AB1F-BA2A-4D1D-8065-AC42C0ED920B}"/>
          </ac:spMkLst>
        </pc:spChg>
        <pc:spChg chg="del">
          <ac:chgData name="Hannah Saunders" userId="4acd6fa6-2685-4aaa-85f8-4ec2b6dbf9d1" providerId="ADAL" clId="{11E9D80E-1004-4676-8ED5-7B5F7094D6A9}" dt="2020-01-19T16:11:06.649" v="407"/>
          <ac:spMkLst>
            <pc:docMk/>
            <pc:sldMk cId="3005568311" sldId="387"/>
            <ac:spMk id="41" creationId="{2925F4D5-4E15-4218-B2D5-5A2B9C92ECD1}"/>
          </ac:spMkLst>
        </pc:spChg>
        <pc:spChg chg="del">
          <ac:chgData name="Hannah Saunders" userId="4acd6fa6-2685-4aaa-85f8-4ec2b6dbf9d1" providerId="ADAL" clId="{11E9D80E-1004-4676-8ED5-7B5F7094D6A9}" dt="2020-01-19T16:11:06.649" v="407"/>
          <ac:spMkLst>
            <pc:docMk/>
            <pc:sldMk cId="3005568311" sldId="387"/>
            <ac:spMk id="42" creationId="{2B7A94DA-9B0C-42B8-8D52-A3ADE948D2FE}"/>
          </ac:spMkLst>
        </pc:spChg>
        <pc:spChg chg="del">
          <ac:chgData name="Hannah Saunders" userId="4acd6fa6-2685-4aaa-85f8-4ec2b6dbf9d1" providerId="ADAL" clId="{11E9D80E-1004-4676-8ED5-7B5F7094D6A9}" dt="2020-01-19T16:11:06.649" v="407"/>
          <ac:spMkLst>
            <pc:docMk/>
            <pc:sldMk cId="3005568311" sldId="387"/>
            <ac:spMk id="43" creationId="{E7DD62AD-C96E-49C5-B144-65F2102CCD87}"/>
          </ac:spMkLst>
        </pc:spChg>
        <pc:spChg chg="del">
          <ac:chgData name="Hannah Saunders" userId="4acd6fa6-2685-4aaa-85f8-4ec2b6dbf9d1" providerId="ADAL" clId="{11E9D80E-1004-4676-8ED5-7B5F7094D6A9}" dt="2020-01-19T16:11:06.649" v="407"/>
          <ac:spMkLst>
            <pc:docMk/>
            <pc:sldMk cId="3005568311" sldId="387"/>
            <ac:spMk id="44" creationId="{B4ADC976-4638-426D-B34B-33192D837A8E}"/>
          </ac:spMkLst>
        </pc:spChg>
        <pc:spChg chg="del">
          <ac:chgData name="Hannah Saunders" userId="4acd6fa6-2685-4aaa-85f8-4ec2b6dbf9d1" providerId="ADAL" clId="{11E9D80E-1004-4676-8ED5-7B5F7094D6A9}" dt="2020-01-19T16:11:06.649" v="407"/>
          <ac:spMkLst>
            <pc:docMk/>
            <pc:sldMk cId="3005568311" sldId="387"/>
            <ac:spMk id="45" creationId="{08006276-8FC5-4F33-9134-81559801B5BA}"/>
          </ac:spMkLst>
        </pc:spChg>
        <pc:spChg chg="del">
          <ac:chgData name="Hannah Saunders" userId="4acd6fa6-2685-4aaa-85f8-4ec2b6dbf9d1" providerId="ADAL" clId="{11E9D80E-1004-4676-8ED5-7B5F7094D6A9}" dt="2020-01-19T16:11:06.649" v="407"/>
          <ac:spMkLst>
            <pc:docMk/>
            <pc:sldMk cId="3005568311" sldId="387"/>
            <ac:spMk id="46" creationId="{5A0C3802-3588-496C-B3E4-FA961D9C4206}"/>
          </ac:spMkLst>
        </pc:spChg>
        <pc:spChg chg="del">
          <ac:chgData name="Hannah Saunders" userId="4acd6fa6-2685-4aaa-85f8-4ec2b6dbf9d1" providerId="ADAL" clId="{11E9D80E-1004-4676-8ED5-7B5F7094D6A9}" dt="2020-01-19T16:11:06.649" v="407"/>
          <ac:spMkLst>
            <pc:docMk/>
            <pc:sldMk cId="3005568311" sldId="387"/>
            <ac:spMk id="47" creationId="{5FDEA5FF-E66C-4CC5-A64F-E77D56C7F405}"/>
          </ac:spMkLst>
        </pc:spChg>
        <pc:spChg chg="del">
          <ac:chgData name="Hannah Saunders" userId="4acd6fa6-2685-4aaa-85f8-4ec2b6dbf9d1" providerId="ADAL" clId="{11E9D80E-1004-4676-8ED5-7B5F7094D6A9}" dt="2020-01-19T16:11:06.649" v="407"/>
          <ac:spMkLst>
            <pc:docMk/>
            <pc:sldMk cId="3005568311" sldId="387"/>
            <ac:spMk id="48" creationId="{3D4E73EA-A66D-4620-8BD6-BD5B0123361A}"/>
          </ac:spMkLst>
        </pc:spChg>
        <pc:spChg chg="del">
          <ac:chgData name="Hannah Saunders" userId="4acd6fa6-2685-4aaa-85f8-4ec2b6dbf9d1" providerId="ADAL" clId="{11E9D80E-1004-4676-8ED5-7B5F7094D6A9}" dt="2020-01-19T16:11:06.649" v="407"/>
          <ac:spMkLst>
            <pc:docMk/>
            <pc:sldMk cId="3005568311" sldId="387"/>
            <ac:spMk id="49" creationId="{7FECE1AF-3858-4667-8E83-9AA5EF11C521}"/>
          </ac:spMkLst>
        </pc:spChg>
        <pc:spChg chg="del">
          <ac:chgData name="Hannah Saunders" userId="4acd6fa6-2685-4aaa-85f8-4ec2b6dbf9d1" providerId="ADAL" clId="{11E9D80E-1004-4676-8ED5-7B5F7094D6A9}" dt="2020-01-19T16:11:06.649" v="407"/>
          <ac:spMkLst>
            <pc:docMk/>
            <pc:sldMk cId="3005568311" sldId="387"/>
            <ac:spMk id="50" creationId="{E080F116-0564-45AA-AFD7-FB836C9B63A0}"/>
          </ac:spMkLst>
        </pc:spChg>
        <pc:spChg chg="del">
          <ac:chgData name="Hannah Saunders" userId="4acd6fa6-2685-4aaa-85f8-4ec2b6dbf9d1" providerId="ADAL" clId="{11E9D80E-1004-4676-8ED5-7B5F7094D6A9}" dt="2020-01-19T16:11:06.649" v="407"/>
          <ac:spMkLst>
            <pc:docMk/>
            <pc:sldMk cId="3005568311" sldId="387"/>
            <ac:spMk id="51" creationId="{CD51ED9B-56FC-48F0-A010-D371C803945F}"/>
          </ac:spMkLst>
        </pc:spChg>
        <pc:spChg chg="del">
          <ac:chgData name="Hannah Saunders" userId="4acd6fa6-2685-4aaa-85f8-4ec2b6dbf9d1" providerId="ADAL" clId="{11E9D80E-1004-4676-8ED5-7B5F7094D6A9}" dt="2020-01-19T16:11:06.649" v="407"/>
          <ac:spMkLst>
            <pc:docMk/>
            <pc:sldMk cId="3005568311" sldId="387"/>
            <ac:spMk id="52" creationId="{3E921A90-EC1D-4F48-AA4C-FB198AF46EE5}"/>
          </ac:spMkLst>
        </pc:spChg>
        <pc:spChg chg="del">
          <ac:chgData name="Hannah Saunders" userId="4acd6fa6-2685-4aaa-85f8-4ec2b6dbf9d1" providerId="ADAL" clId="{11E9D80E-1004-4676-8ED5-7B5F7094D6A9}" dt="2020-01-19T16:11:06.649" v="407"/>
          <ac:spMkLst>
            <pc:docMk/>
            <pc:sldMk cId="3005568311" sldId="387"/>
            <ac:spMk id="53" creationId="{7D5CF7AD-E33A-43D0-8FDC-427763E860C3}"/>
          </ac:spMkLst>
        </pc:spChg>
        <pc:spChg chg="del">
          <ac:chgData name="Hannah Saunders" userId="4acd6fa6-2685-4aaa-85f8-4ec2b6dbf9d1" providerId="ADAL" clId="{11E9D80E-1004-4676-8ED5-7B5F7094D6A9}" dt="2020-01-19T16:11:06.649" v="407"/>
          <ac:spMkLst>
            <pc:docMk/>
            <pc:sldMk cId="3005568311" sldId="387"/>
            <ac:spMk id="54" creationId="{CA5B9C13-1AD3-43FD-B178-0B0C10F359E3}"/>
          </ac:spMkLst>
        </pc:spChg>
        <pc:spChg chg="del">
          <ac:chgData name="Hannah Saunders" userId="4acd6fa6-2685-4aaa-85f8-4ec2b6dbf9d1" providerId="ADAL" clId="{11E9D80E-1004-4676-8ED5-7B5F7094D6A9}" dt="2020-01-19T16:11:06.649" v="407"/>
          <ac:spMkLst>
            <pc:docMk/>
            <pc:sldMk cId="3005568311" sldId="387"/>
            <ac:spMk id="55" creationId="{41803F9B-1DED-41E2-B4F5-7A0A16B88C0F}"/>
          </ac:spMkLst>
        </pc:spChg>
        <pc:spChg chg="del">
          <ac:chgData name="Hannah Saunders" userId="4acd6fa6-2685-4aaa-85f8-4ec2b6dbf9d1" providerId="ADAL" clId="{11E9D80E-1004-4676-8ED5-7B5F7094D6A9}" dt="2020-01-19T16:11:06.649" v="407"/>
          <ac:spMkLst>
            <pc:docMk/>
            <pc:sldMk cId="3005568311" sldId="387"/>
            <ac:spMk id="56" creationId="{F661C9A2-D986-4FA0-9A09-02BF71947661}"/>
          </ac:spMkLst>
        </pc:spChg>
        <pc:spChg chg="del">
          <ac:chgData name="Hannah Saunders" userId="4acd6fa6-2685-4aaa-85f8-4ec2b6dbf9d1" providerId="ADAL" clId="{11E9D80E-1004-4676-8ED5-7B5F7094D6A9}" dt="2020-01-19T16:11:06.649" v="407"/>
          <ac:spMkLst>
            <pc:docMk/>
            <pc:sldMk cId="3005568311" sldId="387"/>
            <ac:spMk id="57" creationId="{55AB299D-DD2E-4729-89C5-14E40F186D84}"/>
          </ac:spMkLst>
        </pc:spChg>
        <pc:spChg chg="del">
          <ac:chgData name="Hannah Saunders" userId="4acd6fa6-2685-4aaa-85f8-4ec2b6dbf9d1" providerId="ADAL" clId="{11E9D80E-1004-4676-8ED5-7B5F7094D6A9}" dt="2020-01-19T16:11:06.649" v="407"/>
          <ac:spMkLst>
            <pc:docMk/>
            <pc:sldMk cId="3005568311" sldId="387"/>
            <ac:spMk id="58" creationId="{69170958-0EA8-437F-9E2F-CAB249C1ADBF}"/>
          </ac:spMkLst>
        </pc:spChg>
        <pc:spChg chg="del">
          <ac:chgData name="Hannah Saunders" userId="4acd6fa6-2685-4aaa-85f8-4ec2b6dbf9d1" providerId="ADAL" clId="{11E9D80E-1004-4676-8ED5-7B5F7094D6A9}" dt="2020-01-19T16:11:06.649" v="407"/>
          <ac:spMkLst>
            <pc:docMk/>
            <pc:sldMk cId="3005568311" sldId="387"/>
            <ac:spMk id="59" creationId="{AB27349D-1A10-46C2-B8DA-BDD55714DA88}"/>
          </ac:spMkLst>
        </pc:spChg>
        <pc:spChg chg="del">
          <ac:chgData name="Hannah Saunders" userId="4acd6fa6-2685-4aaa-85f8-4ec2b6dbf9d1" providerId="ADAL" clId="{11E9D80E-1004-4676-8ED5-7B5F7094D6A9}" dt="2020-01-19T16:11:06.649" v="407"/>
          <ac:spMkLst>
            <pc:docMk/>
            <pc:sldMk cId="3005568311" sldId="387"/>
            <ac:spMk id="60" creationId="{9803B3B4-1395-49B0-9613-9CF156DF87AC}"/>
          </ac:spMkLst>
        </pc:spChg>
        <pc:spChg chg="del">
          <ac:chgData name="Hannah Saunders" userId="4acd6fa6-2685-4aaa-85f8-4ec2b6dbf9d1" providerId="ADAL" clId="{11E9D80E-1004-4676-8ED5-7B5F7094D6A9}" dt="2020-01-19T16:11:06.649" v="407"/>
          <ac:spMkLst>
            <pc:docMk/>
            <pc:sldMk cId="3005568311" sldId="387"/>
            <ac:spMk id="61" creationId="{B902BC76-0AC1-4D33-843B-1297CAC85828}"/>
          </ac:spMkLst>
        </pc:spChg>
        <pc:spChg chg="del">
          <ac:chgData name="Hannah Saunders" userId="4acd6fa6-2685-4aaa-85f8-4ec2b6dbf9d1" providerId="ADAL" clId="{11E9D80E-1004-4676-8ED5-7B5F7094D6A9}" dt="2020-01-19T16:11:06.649" v="407"/>
          <ac:spMkLst>
            <pc:docMk/>
            <pc:sldMk cId="3005568311" sldId="387"/>
            <ac:spMk id="62" creationId="{DDD5BCAB-A02C-40AC-BC04-9BC53D1AABBA}"/>
          </ac:spMkLst>
        </pc:spChg>
        <pc:spChg chg="del">
          <ac:chgData name="Hannah Saunders" userId="4acd6fa6-2685-4aaa-85f8-4ec2b6dbf9d1" providerId="ADAL" clId="{11E9D80E-1004-4676-8ED5-7B5F7094D6A9}" dt="2020-01-19T16:11:06.649" v="407"/>
          <ac:spMkLst>
            <pc:docMk/>
            <pc:sldMk cId="3005568311" sldId="387"/>
            <ac:spMk id="63" creationId="{94E45600-50C9-4BC3-91B1-26FBA2842DBC}"/>
          </ac:spMkLst>
        </pc:spChg>
        <pc:spChg chg="del">
          <ac:chgData name="Hannah Saunders" userId="4acd6fa6-2685-4aaa-85f8-4ec2b6dbf9d1" providerId="ADAL" clId="{11E9D80E-1004-4676-8ED5-7B5F7094D6A9}" dt="2020-01-19T16:11:06.649" v="407"/>
          <ac:spMkLst>
            <pc:docMk/>
            <pc:sldMk cId="3005568311" sldId="387"/>
            <ac:spMk id="64" creationId="{E939B57E-16B4-4B6D-B5C4-7BD76FA1C923}"/>
          </ac:spMkLst>
        </pc:spChg>
        <pc:spChg chg="del">
          <ac:chgData name="Hannah Saunders" userId="4acd6fa6-2685-4aaa-85f8-4ec2b6dbf9d1" providerId="ADAL" clId="{11E9D80E-1004-4676-8ED5-7B5F7094D6A9}" dt="2020-01-19T16:11:06.649" v="407"/>
          <ac:spMkLst>
            <pc:docMk/>
            <pc:sldMk cId="3005568311" sldId="387"/>
            <ac:spMk id="65" creationId="{AA8A5719-21F9-4536-B8B5-9609385C2480}"/>
          </ac:spMkLst>
        </pc:spChg>
        <pc:spChg chg="del">
          <ac:chgData name="Hannah Saunders" userId="4acd6fa6-2685-4aaa-85f8-4ec2b6dbf9d1" providerId="ADAL" clId="{11E9D80E-1004-4676-8ED5-7B5F7094D6A9}" dt="2020-01-19T16:11:06.649" v="407"/>
          <ac:spMkLst>
            <pc:docMk/>
            <pc:sldMk cId="3005568311" sldId="387"/>
            <ac:spMk id="66" creationId="{40F95B37-63C7-4289-B206-038EC6EC2705}"/>
          </ac:spMkLst>
        </pc:spChg>
        <pc:spChg chg="del">
          <ac:chgData name="Hannah Saunders" userId="4acd6fa6-2685-4aaa-85f8-4ec2b6dbf9d1" providerId="ADAL" clId="{11E9D80E-1004-4676-8ED5-7B5F7094D6A9}" dt="2020-01-19T16:11:06.649" v="407"/>
          <ac:spMkLst>
            <pc:docMk/>
            <pc:sldMk cId="3005568311" sldId="387"/>
            <ac:spMk id="67" creationId="{20EF85A1-7954-4096-8278-B9AA29B115D2}"/>
          </ac:spMkLst>
        </pc:spChg>
        <pc:spChg chg="del">
          <ac:chgData name="Hannah Saunders" userId="4acd6fa6-2685-4aaa-85f8-4ec2b6dbf9d1" providerId="ADAL" clId="{11E9D80E-1004-4676-8ED5-7B5F7094D6A9}" dt="2020-01-19T16:11:06.649" v="407"/>
          <ac:spMkLst>
            <pc:docMk/>
            <pc:sldMk cId="3005568311" sldId="387"/>
            <ac:spMk id="68" creationId="{C8724780-380E-4BC3-ADAB-9F2F7489E608}"/>
          </ac:spMkLst>
        </pc:spChg>
        <pc:spChg chg="del">
          <ac:chgData name="Hannah Saunders" userId="4acd6fa6-2685-4aaa-85f8-4ec2b6dbf9d1" providerId="ADAL" clId="{11E9D80E-1004-4676-8ED5-7B5F7094D6A9}" dt="2020-01-19T16:11:06.649" v="407"/>
          <ac:spMkLst>
            <pc:docMk/>
            <pc:sldMk cId="3005568311" sldId="387"/>
            <ac:spMk id="69" creationId="{9C53D5A2-C213-44C8-8737-31F613783272}"/>
          </ac:spMkLst>
        </pc:spChg>
        <pc:spChg chg="add mod">
          <ac:chgData name="Hannah Saunders" userId="4acd6fa6-2685-4aaa-85f8-4ec2b6dbf9d1" providerId="ADAL" clId="{11E9D80E-1004-4676-8ED5-7B5F7094D6A9}" dt="2020-01-19T16:11:55.534" v="428" actId="20577"/>
          <ac:spMkLst>
            <pc:docMk/>
            <pc:sldMk cId="3005568311" sldId="387"/>
            <ac:spMk id="70" creationId="{22747700-603B-4388-9111-D2BC586D6E5D}"/>
          </ac:spMkLst>
        </pc:spChg>
        <pc:graphicFrameChg chg="del">
          <ac:chgData name="Hannah Saunders" userId="4acd6fa6-2685-4aaa-85f8-4ec2b6dbf9d1" providerId="ADAL" clId="{11E9D80E-1004-4676-8ED5-7B5F7094D6A9}" dt="2020-01-19T16:11:06.649" v="407"/>
          <ac:graphicFrameMkLst>
            <pc:docMk/>
            <pc:sldMk cId="3005568311" sldId="387"/>
            <ac:graphicFrameMk id="6" creationId="{4E7C3312-B1AA-43A0-BEC0-09B07B6E056F}"/>
          </ac:graphicFrameMkLst>
        </pc:graphicFrameChg>
        <pc:picChg chg="add mod">
          <ac:chgData name="Hannah Saunders" userId="4acd6fa6-2685-4aaa-85f8-4ec2b6dbf9d1" providerId="ADAL" clId="{11E9D80E-1004-4676-8ED5-7B5F7094D6A9}" dt="2020-01-19T16:11:19.433" v="421" actId="1035"/>
          <ac:picMkLst>
            <pc:docMk/>
            <pc:sldMk cId="3005568311" sldId="387"/>
            <ac:picMk id="2" creationId="{E76B3D27-76EC-4E7D-A3E1-AB4F9129B8B9}"/>
          </ac:picMkLst>
        </pc:picChg>
        <pc:picChg chg="del">
          <ac:chgData name="Hannah Saunders" userId="4acd6fa6-2685-4aaa-85f8-4ec2b6dbf9d1" providerId="ADAL" clId="{11E9D80E-1004-4676-8ED5-7B5F7094D6A9}" dt="2020-01-19T16:11:06.649" v="407"/>
          <ac:picMkLst>
            <pc:docMk/>
            <pc:sldMk cId="3005568311" sldId="387"/>
            <ac:picMk id="32" creationId="{AD215D75-B46F-4A7D-8C5D-1BA219F3CE98}"/>
          </ac:picMkLst>
        </pc:picChg>
      </pc:sldChg>
      <pc:sldChg chg="add">
        <pc:chgData name="Hannah Saunders" userId="4acd6fa6-2685-4aaa-85f8-4ec2b6dbf9d1" providerId="ADAL" clId="{11E9D80E-1004-4676-8ED5-7B5F7094D6A9}" dt="2020-01-19T16:11:52.232" v="427"/>
        <pc:sldMkLst>
          <pc:docMk/>
          <pc:sldMk cId="1549602309" sldId="388"/>
        </pc:sldMkLst>
      </pc:sldChg>
      <pc:sldChg chg="addSp delSp modSp add">
        <pc:chgData name="Hannah Saunders" userId="4acd6fa6-2685-4aaa-85f8-4ec2b6dbf9d1" providerId="ADAL" clId="{11E9D80E-1004-4676-8ED5-7B5F7094D6A9}" dt="2020-01-19T16:13:06.106" v="456" actId="20577"/>
        <pc:sldMkLst>
          <pc:docMk/>
          <pc:sldMk cId="795375257" sldId="389"/>
        </pc:sldMkLst>
        <pc:spChg chg="del">
          <ac:chgData name="Hannah Saunders" userId="4acd6fa6-2685-4aaa-85f8-4ec2b6dbf9d1" providerId="ADAL" clId="{11E9D80E-1004-4676-8ED5-7B5F7094D6A9}" dt="2020-01-19T16:12:32.904" v="436"/>
          <ac:spMkLst>
            <pc:docMk/>
            <pc:sldMk cId="795375257" sldId="389"/>
            <ac:spMk id="2" creationId="{630C6111-055C-4C68-8FD0-15014E5C085F}"/>
          </ac:spMkLst>
        </pc:spChg>
        <pc:spChg chg="del mod">
          <ac:chgData name="Hannah Saunders" userId="4acd6fa6-2685-4aaa-85f8-4ec2b6dbf9d1" providerId="ADAL" clId="{11E9D80E-1004-4676-8ED5-7B5F7094D6A9}" dt="2020-01-19T16:12:32.904" v="436"/>
          <ac:spMkLst>
            <pc:docMk/>
            <pc:sldMk cId="795375257" sldId="389"/>
            <ac:spMk id="19" creationId="{5252A847-DE45-4FA3-A1F8-EEBEB845FF8E}"/>
          </ac:spMkLst>
        </pc:spChg>
        <pc:spChg chg="add mod">
          <ac:chgData name="Hannah Saunders" userId="4acd6fa6-2685-4aaa-85f8-4ec2b6dbf9d1" providerId="ADAL" clId="{11E9D80E-1004-4676-8ED5-7B5F7094D6A9}" dt="2020-01-19T16:13:06.106" v="456" actId="20577"/>
          <ac:spMkLst>
            <pc:docMk/>
            <pc:sldMk cId="795375257" sldId="389"/>
            <ac:spMk id="31" creationId="{AC6FA2A3-8602-4A58-9FD3-704A93D7C4D6}"/>
          </ac:spMkLst>
        </pc:spChg>
        <pc:spChg chg="add">
          <ac:chgData name="Hannah Saunders" userId="4acd6fa6-2685-4aaa-85f8-4ec2b6dbf9d1" providerId="ADAL" clId="{11E9D80E-1004-4676-8ED5-7B5F7094D6A9}" dt="2020-01-19T16:12:55.768" v="453"/>
          <ac:spMkLst>
            <pc:docMk/>
            <pc:sldMk cId="795375257" sldId="389"/>
            <ac:spMk id="32" creationId="{BB85D527-1AC1-40ED-AF63-839E710CD0F5}"/>
          </ac:spMkLst>
        </pc:spChg>
        <pc:spChg chg="add">
          <ac:chgData name="Hannah Saunders" userId="4acd6fa6-2685-4aaa-85f8-4ec2b6dbf9d1" providerId="ADAL" clId="{11E9D80E-1004-4676-8ED5-7B5F7094D6A9}" dt="2020-01-19T16:12:55.768" v="453"/>
          <ac:spMkLst>
            <pc:docMk/>
            <pc:sldMk cId="795375257" sldId="389"/>
            <ac:spMk id="33" creationId="{0666E312-79F1-442D-AAFB-1C15BA8B3356}"/>
          </ac:spMkLst>
        </pc:spChg>
        <pc:spChg chg="del">
          <ac:chgData name="Hannah Saunders" userId="4acd6fa6-2685-4aaa-85f8-4ec2b6dbf9d1" providerId="ADAL" clId="{11E9D80E-1004-4676-8ED5-7B5F7094D6A9}" dt="2020-01-19T16:12:32.904" v="436"/>
          <ac:spMkLst>
            <pc:docMk/>
            <pc:sldMk cId="795375257" sldId="389"/>
            <ac:spMk id="43" creationId="{4D85635B-4832-419A-B278-F2955D822C6B}"/>
          </ac:spMkLst>
        </pc:spChg>
        <pc:spChg chg="del">
          <ac:chgData name="Hannah Saunders" userId="4acd6fa6-2685-4aaa-85f8-4ec2b6dbf9d1" providerId="ADAL" clId="{11E9D80E-1004-4676-8ED5-7B5F7094D6A9}" dt="2020-01-19T16:12:23.017" v="434" actId="478"/>
          <ac:spMkLst>
            <pc:docMk/>
            <pc:sldMk cId="795375257" sldId="389"/>
            <ac:spMk id="59" creationId="{3101159B-3F7A-47B4-BF57-EAB96AD4D8F7}"/>
          </ac:spMkLst>
        </pc:spChg>
        <pc:spChg chg="del">
          <ac:chgData name="Hannah Saunders" userId="4acd6fa6-2685-4aaa-85f8-4ec2b6dbf9d1" providerId="ADAL" clId="{11E9D80E-1004-4676-8ED5-7B5F7094D6A9}" dt="2020-01-19T16:12:32.904" v="436"/>
          <ac:spMkLst>
            <pc:docMk/>
            <pc:sldMk cId="795375257" sldId="389"/>
            <ac:spMk id="81" creationId="{8FB25399-1B06-4CAA-9235-57365027CCD6}"/>
          </ac:spMkLst>
        </pc:spChg>
        <pc:spChg chg="del">
          <ac:chgData name="Hannah Saunders" userId="4acd6fa6-2685-4aaa-85f8-4ec2b6dbf9d1" providerId="ADAL" clId="{11E9D80E-1004-4676-8ED5-7B5F7094D6A9}" dt="2020-01-19T16:12:32.904" v="436"/>
          <ac:spMkLst>
            <pc:docMk/>
            <pc:sldMk cId="795375257" sldId="389"/>
            <ac:spMk id="111" creationId="{B3CD289E-0521-4F66-B48D-FE85F49483D1}"/>
          </ac:spMkLst>
        </pc:spChg>
        <pc:spChg chg="del">
          <ac:chgData name="Hannah Saunders" userId="4acd6fa6-2685-4aaa-85f8-4ec2b6dbf9d1" providerId="ADAL" clId="{11E9D80E-1004-4676-8ED5-7B5F7094D6A9}" dt="2020-01-19T16:12:32.904" v="436"/>
          <ac:spMkLst>
            <pc:docMk/>
            <pc:sldMk cId="795375257" sldId="389"/>
            <ac:spMk id="112" creationId="{F26958C7-39A1-4CBA-BCF2-BAC4E9EC3272}"/>
          </ac:spMkLst>
        </pc:spChg>
        <pc:spChg chg="del">
          <ac:chgData name="Hannah Saunders" userId="4acd6fa6-2685-4aaa-85f8-4ec2b6dbf9d1" providerId="ADAL" clId="{11E9D80E-1004-4676-8ED5-7B5F7094D6A9}" dt="2020-01-19T16:12:32.904" v="436"/>
          <ac:spMkLst>
            <pc:docMk/>
            <pc:sldMk cId="795375257" sldId="389"/>
            <ac:spMk id="113" creationId="{4EA39841-16C8-4792-B364-545FF5C6511B}"/>
          </ac:spMkLst>
        </pc:spChg>
        <pc:spChg chg="del">
          <ac:chgData name="Hannah Saunders" userId="4acd6fa6-2685-4aaa-85f8-4ec2b6dbf9d1" providerId="ADAL" clId="{11E9D80E-1004-4676-8ED5-7B5F7094D6A9}" dt="2020-01-19T16:12:32.904" v="436"/>
          <ac:spMkLst>
            <pc:docMk/>
            <pc:sldMk cId="795375257" sldId="389"/>
            <ac:spMk id="114" creationId="{8A8FD930-1C73-43FD-9974-F31121D7D93C}"/>
          </ac:spMkLst>
        </pc:spChg>
        <pc:spChg chg="del">
          <ac:chgData name="Hannah Saunders" userId="4acd6fa6-2685-4aaa-85f8-4ec2b6dbf9d1" providerId="ADAL" clId="{11E9D80E-1004-4676-8ED5-7B5F7094D6A9}" dt="2020-01-19T16:12:32.904" v="436"/>
          <ac:spMkLst>
            <pc:docMk/>
            <pc:sldMk cId="795375257" sldId="389"/>
            <ac:spMk id="115" creationId="{F8C9A8F3-15CD-475D-80DD-4351460DA3E2}"/>
          </ac:spMkLst>
        </pc:spChg>
        <pc:spChg chg="del">
          <ac:chgData name="Hannah Saunders" userId="4acd6fa6-2685-4aaa-85f8-4ec2b6dbf9d1" providerId="ADAL" clId="{11E9D80E-1004-4676-8ED5-7B5F7094D6A9}" dt="2020-01-19T16:12:32.904" v="436"/>
          <ac:spMkLst>
            <pc:docMk/>
            <pc:sldMk cId="795375257" sldId="389"/>
            <ac:spMk id="116" creationId="{D123A9FB-A6B6-46B3-85A0-93102ADEB018}"/>
          </ac:spMkLst>
        </pc:spChg>
        <pc:spChg chg="del">
          <ac:chgData name="Hannah Saunders" userId="4acd6fa6-2685-4aaa-85f8-4ec2b6dbf9d1" providerId="ADAL" clId="{11E9D80E-1004-4676-8ED5-7B5F7094D6A9}" dt="2020-01-19T16:12:32.904" v="436"/>
          <ac:spMkLst>
            <pc:docMk/>
            <pc:sldMk cId="795375257" sldId="389"/>
            <ac:spMk id="117" creationId="{408306CB-49DB-4F00-8B6A-195F0A6D2AC1}"/>
          </ac:spMkLst>
        </pc:spChg>
        <pc:spChg chg="del">
          <ac:chgData name="Hannah Saunders" userId="4acd6fa6-2685-4aaa-85f8-4ec2b6dbf9d1" providerId="ADAL" clId="{11E9D80E-1004-4676-8ED5-7B5F7094D6A9}" dt="2020-01-19T16:12:32.904" v="436"/>
          <ac:spMkLst>
            <pc:docMk/>
            <pc:sldMk cId="795375257" sldId="389"/>
            <ac:spMk id="118" creationId="{473F2ED3-4B56-414D-BF10-836AE23F3143}"/>
          </ac:spMkLst>
        </pc:spChg>
        <pc:spChg chg="del">
          <ac:chgData name="Hannah Saunders" userId="4acd6fa6-2685-4aaa-85f8-4ec2b6dbf9d1" providerId="ADAL" clId="{11E9D80E-1004-4676-8ED5-7B5F7094D6A9}" dt="2020-01-19T16:12:32.904" v="436"/>
          <ac:spMkLst>
            <pc:docMk/>
            <pc:sldMk cId="795375257" sldId="389"/>
            <ac:spMk id="119" creationId="{F2C6B5EB-9863-4711-8923-8F100982C361}"/>
          </ac:spMkLst>
        </pc:spChg>
        <pc:spChg chg="del">
          <ac:chgData name="Hannah Saunders" userId="4acd6fa6-2685-4aaa-85f8-4ec2b6dbf9d1" providerId="ADAL" clId="{11E9D80E-1004-4676-8ED5-7B5F7094D6A9}" dt="2020-01-19T16:12:32.904" v="436"/>
          <ac:spMkLst>
            <pc:docMk/>
            <pc:sldMk cId="795375257" sldId="389"/>
            <ac:spMk id="120" creationId="{AF04E743-3778-4E33-907E-FB9064F20904}"/>
          </ac:spMkLst>
        </pc:spChg>
        <pc:spChg chg="del">
          <ac:chgData name="Hannah Saunders" userId="4acd6fa6-2685-4aaa-85f8-4ec2b6dbf9d1" providerId="ADAL" clId="{11E9D80E-1004-4676-8ED5-7B5F7094D6A9}" dt="2020-01-19T16:12:32.904" v="436"/>
          <ac:spMkLst>
            <pc:docMk/>
            <pc:sldMk cId="795375257" sldId="389"/>
            <ac:spMk id="121" creationId="{C8B3157D-A220-4EA1-83B3-DE94C3B21A88}"/>
          </ac:spMkLst>
        </pc:spChg>
        <pc:spChg chg="del">
          <ac:chgData name="Hannah Saunders" userId="4acd6fa6-2685-4aaa-85f8-4ec2b6dbf9d1" providerId="ADAL" clId="{11E9D80E-1004-4676-8ED5-7B5F7094D6A9}" dt="2020-01-19T16:12:32.904" v="436"/>
          <ac:spMkLst>
            <pc:docMk/>
            <pc:sldMk cId="795375257" sldId="389"/>
            <ac:spMk id="122" creationId="{D24CF01A-E945-4F43-8904-88766C6A5FD0}"/>
          </ac:spMkLst>
        </pc:spChg>
        <pc:spChg chg="del">
          <ac:chgData name="Hannah Saunders" userId="4acd6fa6-2685-4aaa-85f8-4ec2b6dbf9d1" providerId="ADAL" clId="{11E9D80E-1004-4676-8ED5-7B5F7094D6A9}" dt="2020-01-19T16:12:32.904" v="436"/>
          <ac:spMkLst>
            <pc:docMk/>
            <pc:sldMk cId="795375257" sldId="389"/>
            <ac:spMk id="123" creationId="{4AF30373-09E4-4942-952D-FA6060887BA1}"/>
          </ac:spMkLst>
        </pc:spChg>
        <pc:spChg chg="del">
          <ac:chgData name="Hannah Saunders" userId="4acd6fa6-2685-4aaa-85f8-4ec2b6dbf9d1" providerId="ADAL" clId="{11E9D80E-1004-4676-8ED5-7B5F7094D6A9}" dt="2020-01-19T16:12:32.904" v="436"/>
          <ac:spMkLst>
            <pc:docMk/>
            <pc:sldMk cId="795375257" sldId="389"/>
            <ac:spMk id="124" creationId="{DD6CD77C-5C2E-4694-915A-D2D439B3D4D4}"/>
          </ac:spMkLst>
        </pc:spChg>
        <pc:spChg chg="del">
          <ac:chgData name="Hannah Saunders" userId="4acd6fa6-2685-4aaa-85f8-4ec2b6dbf9d1" providerId="ADAL" clId="{11E9D80E-1004-4676-8ED5-7B5F7094D6A9}" dt="2020-01-19T16:12:32.904" v="436"/>
          <ac:spMkLst>
            <pc:docMk/>
            <pc:sldMk cId="795375257" sldId="389"/>
            <ac:spMk id="125" creationId="{1F89A67E-5E83-4AFC-9DFF-30A0D6F0F5D9}"/>
          </ac:spMkLst>
        </pc:spChg>
        <pc:spChg chg="del">
          <ac:chgData name="Hannah Saunders" userId="4acd6fa6-2685-4aaa-85f8-4ec2b6dbf9d1" providerId="ADAL" clId="{11E9D80E-1004-4676-8ED5-7B5F7094D6A9}" dt="2020-01-19T16:12:24.183" v="435" actId="478"/>
          <ac:spMkLst>
            <pc:docMk/>
            <pc:sldMk cId="795375257" sldId="389"/>
            <ac:spMk id="126" creationId="{7CD4A481-1B67-4FB6-84E0-4D5AB280E9BA}"/>
          </ac:spMkLst>
        </pc:spChg>
        <pc:spChg chg="del">
          <ac:chgData name="Hannah Saunders" userId="4acd6fa6-2685-4aaa-85f8-4ec2b6dbf9d1" providerId="ADAL" clId="{11E9D80E-1004-4676-8ED5-7B5F7094D6A9}" dt="2020-01-19T16:12:32.904" v="436"/>
          <ac:spMkLst>
            <pc:docMk/>
            <pc:sldMk cId="795375257" sldId="389"/>
            <ac:spMk id="129" creationId="{FAA52965-3959-471F-AB7A-30E312D18A9E}"/>
          </ac:spMkLst>
        </pc:spChg>
        <pc:graphicFrameChg chg="del">
          <ac:chgData name="Hannah Saunders" userId="4acd6fa6-2685-4aaa-85f8-4ec2b6dbf9d1" providerId="ADAL" clId="{11E9D80E-1004-4676-8ED5-7B5F7094D6A9}" dt="2020-01-19T16:12:32.904" v="436"/>
          <ac:graphicFrameMkLst>
            <pc:docMk/>
            <pc:sldMk cId="795375257" sldId="389"/>
            <ac:graphicFrameMk id="44" creationId="{1E7F9192-F053-4F40-8D09-9235D9692C09}"/>
          </ac:graphicFrameMkLst>
        </pc:graphicFrameChg>
        <pc:picChg chg="add mod">
          <ac:chgData name="Hannah Saunders" userId="4acd6fa6-2685-4aaa-85f8-4ec2b6dbf9d1" providerId="ADAL" clId="{11E9D80E-1004-4676-8ED5-7B5F7094D6A9}" dt="2020-01-19T16:12:41.630" v="450" actId="1035"/>
          <ac:picMkLst>
            <pc:docMk/>
            <pc:sldMk cId="795375257" sldId="389"/>
            <ac:picMk id="3" creationId="{6C33EC90-A929-4CD8-8AA7-04F5C30D87AE}"/>
          </ac:picMkLst>
        </pc:picChg>
        <pc:picChg chg="del">
          <ac:chgData name="Hannah Saunders" userId="4acd6fa6-2685-4aaa-85f8-4ec2b6dbf9d1" providerId="ADAL" clId="{11E9D80E-1004-4676-8ED5-7B5F7094D6A9}" dt="2020-01-19T16:12:32.904" v="436"/>
          <ac:picMkLst>
            <pc:docMk/>
            <pc:sldMk cId="795375257" sldId="389"/>
            <ac:picMk id="127" creationId="{DD4C575B-2C24-45B9-AAFF-8E6C0319483E}"/>
          </ac:picMkLst>
        </pc:picChg>
        <pc:picChg chg="del">
          <ac:chgData name="Hannah Saunders" userId="4acd6fa6-2685-4aaa-85f8-4ec2b6dbf9d1" providerId="ADAL" clId="{11E9D80E-1004-4676-8ED5-7B5F7094D6A9}" dt="2020-01-19T16:12:32.904" v="436"/>
          <ac:picMkLst>
            <pc:docMk/>
            <pc:sldMk cId="795375257" sldId="389"/>
            <ac:picMk id="128" creationId="{8FBE45FB-F71D-44B0-9B7C-6835EB64DFE8}"/>
          </ac:picMkLst>
        </pc:picChg>
      </pc:sldChg>
      <pc:sldChg chg="modSp add">
        <pc:chgData name="Hannah Saunders" userId="4acd6fa6-2685-4aaa-85f8-4ec2b6dbf9d1" providerId="ADAL" clId="{11E9D80E-1004-4676-8ED5-7B5F7094D6A9}" dt="2020-01-19T16:13:16.690" v="462" actId="207"/>
        <pc:sldMkLst>
          <pc:docMk/>
          <pc:sldMk cId="1031783729" sldId="390"/>
        </pc:sldMkLst>
        <pc:spChg chg="mod">
          <ac:chgData name="Hannah Saunders" userId="4acd6fa6-2685-4aaa-85f8-4ec2b6dbf9d1" providerId="ADAL" clId="{11E9D80E-1004-4676-8ED5-7B5F7094D6A9}" dt="2020-01-19T16:13:16.690" v="462" actId="207"/>
          <ac:spMkLst>
            <pc:docMk/>
            <pc:sldMk cId="1031783729" sldId="390"/>
            <ac:spMk id="31" creationId="{AC6FA2A3-8602-4A58-9FD3-704A93D7C4D6}"/>
          </ac:spMkLst>
        </pc:spChg>
      </pc:sldChg>
      <pc:sldChg chg="add">
        <pc:chgData name="Hannah Saunders" userId="4acd6fa6-2685-4aaa-85f8-4ec2b6dbf9d1" providerId="ADAL" clId="{11E9D80E-1004-4676-8ED5-7B5F7094D6A9}" dt="2020-01-19T16:13:02.070" v="455"/>
        <pc:sldMkLst>
          <pc:docMk/>
          <pc:sldMk cId="66395079" sldId="391"/>
        </pc:sldMkLst>
      </pc:sldChg>
      <pc:sldChg chg="addSp delSp modSp add ord">
        <pc:chgData name="Hannah Saunders" userId="4acd6fa6-2685-4aaa-85f8-4ec2b6dbf9d1" providerId="ADAL" clId="{11E9D80E-1004-4676-8ED5-7B5F7094D6A9}" dt="2020-01-19T16:18:41.236" v="548" actId="20577"/>
        <pc:sldMkLst>
          <pc:docMk/>
          <pc:sldMk cId="1285786519" sldId="392"/>
        </pc:sldMkLst>
        <pc:spChg chg="mod">
          <ac:chgData name="Hannah Saunders" userId="4acd6fa6-2685-4aaa-85f8-4ec2b6dbf9d1" providerId="ADAL" clId="{11E9D80E-1004-4676-8ED5-7B5F7094D6A9}" dt="2020-01-19T16:16:51.889" v="512" actId="20577"/>
          <ac:spMkLst>
            <pc:docMk/>
            <pc:sldMk cId="1285786519" sldId="392"/>
            <ac:spMk id="9" creationId="{D4F0F5F6-70D3-4F3E-93C8-55A9F2154E33}"/>
          </ac:spMkLst>
        </pc:spChg>
        <pc:spChg chg="add del mod">
          <ac:chgData name="Hannah Saunders" userId="4acd6fa6-2685-4aaa-85f8-4ec2b6dbf9d1" providerId="ADAL" clId="{11E9D80E-1004-4676-8ED5-7B5F7094D6A9}" dt="2020-01-19T16:18:41.236" v="548" actId="20577"/>
          <ac:spMkLst>
            <pc:docMk/>
            <pc:sldMk cId="1285786519" sldId="392"/>
            <ac:spMk id="19" creationId="{5252A847-DE45-4FA3-A1F8-EEBEB845FF8E}"/>
          </ac:spMkLst>
        </pc:spChg>
        <pc:spChg chg="del">
          <ac:chgData name="Hannah Saunders" userId="4acd6fa6-2685-4aaa-85f8-4ec2b6dbf9d1" providerId="ADAL" clId="{11E9D80E-1004-4676-8ED5-7B5F7094D6A9}" dt="2020-01-19T16:16:30.601" v="481" actId="478"/>
          <ac:spMkLst>
            <pc:docMk/>
            <pc:sldMk cId="1285786519" sldId="392"/>
            <ac:spMk id="46" creationId="{07D24F6F-3104-48C0-9D09-7CC22AD940BB}"/>
          </ac:spMkLst>
        </pc:spChg>
        <pc:spChg chg="add">
          <ac:chgData name="Hannah Saunders" userId="4acd6fa6-2685-4aaa-85f8-4ec2b6dbf9d1" providerId="ADAL" clId="{11E9D80E-1004-4676-8ED5-7B5F7094D6A9}" dt="2020-01-19T16:17:57.488" v="520"/>
          <ac:spMkLst>
            <pc:docMk/>
            <pc:sldMk cId="1285786519" sldId="392"/>
            <ac:spMk id="82" creationId="{B18B53CA-922F-4844-97EC-1E17B0060AAF}"/>
          </ac:spMkLst>
        </pc:spChg>
        <pc:spChg chg="add">
          <ac:chgData name="Hannah Saunders" userId="4acd6fa6-2685-4aaa-85f8-4ec2b6dbf9d1" providerId="ADAL" clId="{11E9D80E-1004-4676-8ED5-7B5F7094D6A9}" dt="2020-01-19T16:17:57.488" v="520"/>
          <ac:spMkLst>
            <pc:docMk/>
            <pc:sldMk cId="1285786519" sldId="392"/>
            <ac:spMk id="83" creationId="{78E3C10C-24F1-4904-872B-026BB8702F73}"/>
          </ac:spMkLst>
        </pc:spChg>
        <pc:spChg chg="add">
          <ac:chgData name="Hannah Saunders" userId="4acd6fa6-2685-4aaa-85f8-4ec2b6dbf9d1" providerId="ADAL" clId="{11E9D80E-1004-4676-8ED5-7B5F7094D6A9}" dt="2020-01-19T16:17:57.488" v="520"/>
          <ac:spMkLst>
            <pc:docMk/>
            <pc:sldMk cId="1285786519" sldId="392"/>
            <ac:spMk id="84" creationId="{F8AE6230-16E2-47CF-A1C3-C272D4A783A3}"/>
          </ac:spMkLst>
        </pc:spChg>
        <pc:spChg chg="add">
          <ac:chgData name="Hannah Saunders" userId="4acd6fa6-2685-4aaa-85f8-4ec2b6dbf9d1" providerId="ADAL" clId="{11E9D80E-1004-4676-8ED5-7B5F7094D6A9}" dt="2020-01-19T16:17:57.488" v="520"/>
          <ac:spMkLst>
            <pc:docMk/>
            <pc:sldMk cId="1285786519" sldId="392"/>
            <ac:spMk id="85" creationId="{542635B7-C5C4-4325-8274-FA3A2B98773C}"/>
          </ac:spMkLst>
        </pc:spChg>
        <pc:spChg chg="add">
          <ac:chgData name="Hannah Saunders" userId="4acd6fa6-2685-4aaa-85f8-4ec2b6dbf9d1" providerId="ADAL" clId="{11E9D80E-1004-4676-8ED5-7B5F7094D6A9}" dt="2020-01-19T16:17:57.488" v="520"/>
          <ac:spMkLst>
            <pc:docMk/>
            <pc:sldMk cId="1285786519" sldId="392"/>
            <ac:spMk id="151" creationId="{2883E955-8E53-4D85-8B49-152BF59DE29D}"/>
          </ac:spMkLst>
        </pc:spChg>
        <pc:spChg chg="add">
          <ac:chgData name="Hannah Saunders" userId="4acd6fa6-2685-4aaa-85f8-4ec2b6dbf9d1" providerId="ADAL" clId="{11E9D80E-1004-4676-8ED5-7B5F7094D6A9}" dt="2020-01-19T16:17:57.488" v="520"/>
          <ac:spMkLst>
            <pc:docMk/>
            <pc:sldMk cId="1285786519" sldId="392"/>
            <ac:spMk id="152" creationId="{E7135647-C74C-4C66-B633-0474F4710E36}"/>
          </ac:spMkLst>
        </pc:spChg>
        <pc:spChg chg="add">
          <ac:chgData name="Hannah Saunders" userId="4acd6fa6-2685-4aaa-85f8-4ec2b6dbf9d1" providerId="ADAL" clId="{11E9D80E-1004-4676-8ED5-7B5F7094D6A9}" dt="2020-01-19T16:17:57.488" v="520"/>
          <ac:spMkLst>
            <pc:docMk/>
            <pc:sldMk cId="1285786519" sldId="392"/>
            <ac:spMk id="153" creationId="{8FD2B1BE-9B43-44AE-81CE-F4AA7030E47C}"/>
          </ac:spMkLst>
        </pc:spChg>
        <pc:spChg chg="add">
          <ac:chgData name="Hannah Saunders" userId="4acd6fa6-2685-4aaa-85f8-4ec2b6dbf9d1" providerId="ADAL" clId="{11E9D80E-1004-4676-8ED5-7B5F7094D6A9}" dt="2020-01-19T16:17:57.488" v="520"/>
          <ac:spMkLst>
            <pc:docMk/>
            <pc:sldMk cId="1285786519" sldId="392"/>
            <ac:spMk id="154" creationId="{4494C534-3D5B-4719-9BDD-9A673293F914}"/>
          </ac:spMkLst>
        </pc:spChg>
        <pc:spChg chg="add">
          <ac:chgData name="Hannah Saunders" userId="4acd6fa6-2685-4aaa-85f8-4ec2b6dbf9d1" providerId="ADAL" clId="{11E9D80E-1004-4676-8ED5-7B5F7094D6A9}" dt="2020-01-19T16:17:57.488" v="520"/>
          <ac:spMkLst>
            <pc:docMk/>
            <pc:sldMk cId="1285786519" sldId="392"/>
            <ac:spMk id="155" creationId="{929C9414-EA79-4969-AD2E-D1CF1D0C13B3}"/>
          </ac:spMkLst>
        </pc:spChg>
        <pc:spChg chg="add">
          <ac:chgData name="Hannah Saunders" userId="4acd6fa6-2685-4aaa-85f8-4ec2b6dbf9d1" providerId="ADAL" clId="{11E9D80E-1004-4676-8ED5-7B5F7094D6A9}" dt="2020-01-19T16:17:57.488" v="520"/>
          <ac:spMkLst>
            <pc:docMk/>
            <pc:sldMk cId="1285786519" sldId="392"/>
            <ac:spMk id="156" creationId="{3C17DAFD-52BC-4177-94DE-CDF59A8815F2}"/>
          </ac:spMkLst>
        </pc:spChg>
        <pc:spChg chg="add">
          <ac:chgData name="Hannah Saunders" userId="4acd6fa6-2685-4aaa-85f8-4ec2b6dbf9d1" providerId="ADAL" clId="{11E9D80E-1004-4676-8ED5-7B5F7094D6A9}" dt="2020-01-19T16:17:57.488" v="520"/>
          <ac:spMkLst>
            <pc:docMk/>
            <pc:sldMk cId="1285786519" sldId="392"/>
            <ac:spMk id="157" creationId="{582BC7B3-61AF-4616-B59C-AC34F171FF57}"/>
          </ac:spMkLst>
        </pc:spChg>
        <pc:spChg chg="add">
          <ac:chgData name="Hannah Saunders" userId="4acd6fa6-2685-4aaa-85f8-4ec2b6dbf9d1" providerId="ADAL" clId="{11E9D80E-1004-4676-8ED5-7B5F7094D6A9}" dt="2020-01-19T16:17:57.488" v="520"/>
          <ac:spMkLst>
            <pc:docMk/>
            <pc:sldMk cId="1285786519" sldId="392"/>
            <ac:spMk id="158" creationId="{ABC733F9-3FCB-4F35-9295-57160DFC2BAC}"/>
          </ac:spMkLst>
        </pc:spChg>
        <pc:spChg chg="add">
          <ac:chgData name="Hannah Saunders" userId="4acd6fa6-2685-4aaa-85f8-4ec2b6dbf9d1" providerId="ADAL" clId="{11E9D80E-1004-4676-8ED5-7B5F7094D6A9}" dt="2020-01-19T16:17:57.488" v="520"/>
          <ac:spMkLst>
            <pc:docMk/>
            <pc:sldMk cId="1285786519" sldId="392"/>
            <ac:spMk id="159" creationId="{43D75E00-0C1A-4D06-9C34-9EA6BFE2AF6A}"/>
          </ac:spMkLst>
        </pc:spChg>
        <pc:spChg chg="add">
          <ac:chgData name="Hannah Saunders" userId="4acd6fa6-2685-4aaa-85f8-4ec2b6dbf9d1" providerId="ADAL" clId="{11E9D80E-1004-4676-8ED5-7B5F7094D6A9}" dt="2020-01-19T16:17:57.488" v="520"/>
          <ac:spMkLst>
            <pc:docMk/>
            <pc:sldMk cId="1285786519" sldId="392"/>
            <ac:spMk id="160" creationId="{078BE4C9-AF86-4778-8194-D88E508C460B}"/>
          </ac:spMkLst>
        </pc:spChg>
        <pc:spChg chg="add">
          <ac:chgData name="Hannah Saunders" userId="4acd6fa6-2685-4aaa-85f8-4ec2b6dbf9d1" providerId="ADAL" clId="{11E9D80E-1004-4676-8ED5-7B5F7094D6A9}" dt="2020-01-19T16:17:57.488" v="520"/>
          <ac:spMkLst>
            <pc:docMk/>
            <pc:sldMk cId="1285786519" sldId="392"/>
            <ac:spMk id="161" creationId="{3E159D5D-E4BA-4928-A4B6-9463F5055699}"/>
          </ac:spMkLst>
        </pc:spChg>
        <pc:spChg chg="add">
          <ac:chgData name="Hannah Saunders" userId="4acd6fa6-2685-4aaa-85f8-4ec2b6dbf9d1" providerId="ADAL" clId="{11E9D80E-1004-4676-8ED5-7B5F7094D6A9}" dt="2020-01-19T16:17:57.488" v="520"/>
          <ac:spMkLst>
            <pc:docMk/>
            <pc:sldMk cId="1285786519" sldId="392"/>
            <ac:spMk id="162" creationId="{204E32F1-6472-4223-B180-99902E779878}"/>
          </ac:spMkLst>
        </pc:spChg>
        <pc:spChg chg="add">
          <ac:chgData name="Hannah Saunders" userId="4acd6fa6-2685-4aaa-85f8-4ec2b6dbf9d1" providerId="ADAL" clId="{11E9D80E-1004-4676-8ED5-7B5F7094D6A9}" dt="2020-01-19T16:17:57.488" v="520"/>
          <ac:spMkLst>
            <pc:docMk/>
            <pc:sldMk cId="1285786519" sldId="392"/>
            <ac:spMk id="163" creationId="{F2BCD2C4-23C5-4098-82C4-4D03D22F1F28}"/>
          </ac:spMkLst>
        </pc:spChg>
        <pc:spChg chg="add">
          <ac:chgData name="Hannah Saunders" userId="4acd6fa6-2685-4aaa-85f8-4ec2b6dbf9d1" providerId="ADAL" clId="{11E9D80E-1004-4676-8ED5-7B5F7094D6A9}" dt="2020-01-19T16:17:57.488" v="520"/>
          <ac:spMkLst>
            <pc:docMk/>
            <pc:sldMk cId="1285786519" sldId="392"/>
            <ac:spMk id="164" creationId="{BFE1BC7A-A2BA-4F09-8825-17F59C8740D9}"/>
          </ac:spMkLst>
        </pc:spChg>
        <pc:spChg chg="add">
          <ac:chgData name="Hannah Saunders" userId="4acd6fa6-2685-4aaa-85f8-4ec2b6dbf9d1" providerId="ADAL" clId="{11E9D80E-1004-4676-8ED5-7B5F7094D6A9}" dt="2020-01-19T16:17:57.488" v="520"/>
          <ac:spMkLst>
            <pc:docMk/>
            <pc:sldMk cId="1285786519" sldId="392"/>
            <ac:spMk id="165" creationId="{7232EE2E-A9D7-4FFA-A933-68B00E8CD09E}"/>
          </ac:spMkLst>
        </pc:spChg>
        <pc:spChg chg="add">
          <ac:chgData name="Hannah Saunders" userId="4acd6fa6-2685-4aaa-85f8-4ec2b6dbf9d1" providerId="ADAL" clId="{11E9D80E-1004-4676-8ED5-7B5F7094D6A9}" dt="2020-01-19T16:17:57.488" v="520"/>
          <ac:spMkLst>
            <pc:docMk/>
            <pc:sldMk cId="1285786519" sldId="392"/>
            <ac:spMk id="166" creationId="{502A2727-9CD7-4402-9842-5160055DA0B8}"/>
          </ac:spMkLst>
        </pc:spChg>
        <pc:spChg chg="add">
          <ac:chgData name="Hannah Saunders" userId="4acd6fa6-2685-4aaa-85f8-4ec2b6dbf9d1" providerId="ADAL" clId="{11E9D80E-1004-4676-8ED5-7B5F7094D6A9}" dt="2020-01-19T16:17:57.488" v="520"/>
          <ac:spMkLst>
            <pc:docMk/>
            <pc:sldMk cId="1285786519" sldId="392"/>
            <ac:spMk id="167" creationId="{21ADB12F-3C31-429B-953E-B74B03F33576}"/>
          </ac:spMkLst>
        </pc:spChg>
        <pc:spChg chg="add">
          <ac:chgData name="Hannah Saunders" userId="4acd6fa6-2685-4aaa-85f8-4ec2b6dbf9d1" providerId="ADAL" clId="{11E9D80E-1004-4676-8ED5-7B5F7094D6A9}" dt="2020-01-19T16:17:57.488" v="520"/>
          <ac:spMkLst>
            <pc:docMk/>
            <pc:sldMk cId="1285786519" sldId="392"/>
            <ac:spMk id="168" creationId="{56AAB958-DCF3-4A46-A092-50661EF33938}"/>
          </ac:spMkLst>
        </pc:spChg>
        <pc:spChg chg="add">
          <ac:chgData name="Hannah Saunders" userId="4acd6fa6-2685-4aaa-85f8-4ec2b6dbf9d1" providerId="ADAL" clId="{11E9D80E-1004-4676-8ED5-7B5F7094D6A9}" dt="2020-01-19T16:17:57.488" v="520"/>
          <ac:spMkLst>
            <pc:docMk/>
            <pc:sldMk cId="1285786519" sldId="392"/>
            <ac:spMk id="169" creationId="{AC0AD764-4F3B-451F-8D6F-3B834A0DB34F}"/>
          </ac:spMkLst>
        </pc:spChg>
        <pc:spChg chg="add">
          <ac:chgData name="Hannah Saunders" userId="4acd6fa6-2685-4aaa-85f8-4ec2b6dbf9d1" providerId="ADAL" clId="{11E9D80E-1004-4676-8ED5-7B5F7094D6A9}" dt="2020-01-19T16:17:57.488" v="520"/>
          <ac:spMkLst>
            <pc:docMk/>
            <pc:sldMk cId="1285786519" sldId="392"/>
            <ac:spMk id="170" creationId="{987685E3-87F3-4D5A-B601-7F3792638A71}"/>
          </ac:spMkLst>
        </pc:spChg>
        <pc:spChg chg="add">
          <ac:chgData name="Hannah Saunders" userId="4acd6fa6-2685-4aaa-85f8-4ec2b6dbf9d1" providerId="ADAL" clId="{11E9D80E-1004-4676-8ED5-7B5F7094D6A9}" dt="2020-01-19T16:17:57.488" v="520"/>
          <ac:spMkLst>
            <pc:docMk/>
            <pc:sldMk cId="1285786519" sldId="392"/>
            <ac:spMk id="171" creationId="{176F8F46-A18F-4184-95B8-CF1C8AA8EEB6}"/>
          </ac:spMkLst>
        </pc:spChg>
        <pc:spChg chg="add">
          <ac:chgData name="Hannah Saunders" userId="4acd6fa6-2685-4aaa-85f8-4ec2b6dbf9d1" providerId="ADAL" clId="{11E9D80E-1004-4676-8ED5-7B5F7094D6A9}" dt="2020-01-19T16:17:57.488" v="520"/>
          <ac:spMkLst>
            <pc:docMk/>
            <pc:sldMk cId="1285786519" sldId="392"/>
            <ac:spMk id="172" creationId="{3CA9F243-65A9-4257-9B50-E6F1755DB571}"/>
          </ac:spMkLst>
        </pc:spChg>
        <pc:spChg chg="add">
          <ac:chgData name="Hannah Saunders" userId="4acd6fa6-2685-4aaa-85f8-4ec2b6dbf9d1" providerId="ADAL" clId="{11E9D80E-1004-4676-8ED5-7B5F7094D6A9}" dt="2020-01-19T16:17:57.488" v="520"/>
          <ac:spMkLst>
            <pc:docMk/>
            <pc:sldMk cId="1285786519" sldId="392"/>
            <ac:spMk id="173" creationId="{F3ECB2E6-53DA-4394-B7DE-A9067A9F1C3F}"/>
          </ac:spMkLst>
        </pc:spChg>
        <pc:spChg chg="add">
          <ac:chgData name="Hannah Saunders" userId="4acd6fa6-2685-4aaa-85f8-4ec2b6dbf9d1" providerId="ADAL" clId="{11E9D80E-1004-4676-8ED5-7B5F7094D6A9}" dt="2020-01-19T16:17:57.488" v="520"/>
          <ac:spMkLst>
            <pc:docMk/>
            <pc:sldMk cId="1285786519" sldId="392"/>
            <ac:spMk id="174" creationId="{564F3B9D-E35E-43D5-984E-DA020270B0D1}"/>
          </ac:spMkLst>
        </pc:spChg>
        <pc:spChg chg="add">
          <ac:chgData name="Hannah Saunders" userId="4acd6fa6-2685-4aaa-85f8-4ec2b6dbf9d1" providerId="ADAL" clId="{11E9D80E-1004-4676-8ED5-7B5F7094D6A9}" dt="2020-01-19T16:17:57.488" v="520"/>
          <ac:spMkLst>
            <pc:docMk/>
            <pc:sldMk cId="1285786519" sldId="392"/>
            <ac:spMk id="175" creationId="{4B35E7BD-3601-43D4-92CF-3344A89AE35B}"/>
          </ac:spMkLst>
        </pc:spChg>
        <pc:spChg chg="add">
          <ac:chgData name="Hannah Saunders" userId="4acd6fa6-2685-4aaa-85f8-4ec2b6dbf9d1" providerId="ADAL" clId="{11E9D80E-1004-4676-8ED5-7B5F7094D6A9}" dt="2020-01-19T16:17:57.488" v="520"/>
          <ac:spMkLst>
            <pc:docMk/>
            <pc:sldMk cId="1285786519" sldId="392"/>
            <ac:spMk id="176" creationId="{C59AD8F7-9855-4C8E-8AA7-354ECC4E4A6B}"/>
          </ac:spMkLst>
        </pc:spChg>
        <pc:spChg chg="add">
          <ac:chgData name="Hannah Saunders" userId="4acd6fa6-2685-4aaa-85f8-4ec2b6dbf9d1" providerId="ADAL" clId="{11E9D80E-1004-4676-8ED5-7B5F7094D6A9}" dt="2020-01-19T16:17:57.488" v="520"/>
          <ac:spMkLst>
            <pc:docMk/>
            <pc:sldMk cId="1285786519" sldId="392"/>
            <ac:spMk id="177" creationId="{3518E6E6-62DD-464C-B07A-06FC34B3998B}"/>
          </ac:spMkLst>
        </pc:spChg>
        <pc:spChg chg="add">
          <ac:chgData name="Hannah Saunders" userId="4acd6fa6-2685-4aaa-85f8-4ec2b6dbf9d1" providerId="ADAL" clId="{11E9D80E-1004-4676-8ED5-7B5F7094D6A9}" dt="2020-01-19T16:17:57.488" v="520"/>
          <ac:spMkLst>
            <pc:docMk/>
            <pc:sldMk cId="1285786519" sldId="392"/>
            <ac:spMk id="178" creationId="{E6723E30-B8BB-4DC8-A544-5183B61CA3D1}"/>
          </ac:spMkLst>
        </pc:spChg>
        <pc:spChg chg="add">
          <ac:chgData name="Hannah Saunders" userId="4acd6fa6-2685-4aaa-85f8-4ec2b6dbf9d1" providerId="ADAL" clId="{11E9D80E-1004-4676-8ED5-7B5F7094D6A9}" dt="2020-01-19T16:17:57.488" v="520"/>
          <ac:spMkLst>
            <pc:docMk/>
            <pc:sldMk cId="1285786519" sldId="392"/>
            <ac:spMk id="179" creationId="{80AAA4FA-AC71-4762-BC33-884F441CE47E}"/>
          </ac:spMkLst>
        </pc:spChg>
        <pc:grpChg chg="del">
          <ac:chgData name="Hannah Saunders" userId="4acd6fa6-2685-4aaa-85f8-4ec2b6dbf9d1" providerId="ADAL" clId="{11E9D80E-1004-4676-8ED5-7B5F7094D6A9}" dt="2020-01-19T16:16:30.601" v="481" actId="478"/>
          <ac:grpSpMkLst>
            <pc:docMk/>
            <pc:sldMk cId="1285786519" sldId="392"/>
            <ac:grpSpMk id="48" creationId="{94FC5B21-5835-4092-ABF1-96965E17F313}"/>
          </ac:grpSpMkLst>
        </pc:grpChg>
        <pc:grpChg chg="add">
          <ac:chgData name="Hannah Saunders" userId="4acd6fa6-2685-4aaa-85f8-4ec2b6dbf9d1" providerId="ADAL" clId="{11E9D80E-1004-4676-8ED5-7B5F7094D6A9}" dt="2020-01-19T16:17:57.488" v="520"/>
          <ac:grpSpMkLst>
            <pc:docMk/>
            <pc:sldMk cId="1285786519" sldId="392"/>
            <ac:grpSpMk id="79" creationId="{DF1CF8D5-FC8D-4637-A9F3-A26264551933}"/>
          </ac:grpSpMkLst>
        </pc:grpChg>
        <pc:grpChg chg="del">
          <ac:chgData name="Hannah Saunders" userId="4acd6fa6-2685-4aaa-85f8-4ec2b6dbf9d1" providerId="ADAL" clId="{11E9D80E-1004-4676-8ED5-7B5F7094D6A9}" dt="2020-01-19T16:16:30.601" v="481" actId="478"/>
          <ac:grpSpMkLst>
            <pc:docMk/>
            <pc:sldMk cId="1285786519" sldId="392"/>
            <ac:grpSpMk id="96" creationId="{85DE3CA6-9F04-4379-8893-741736B60551}"/>
          </ac:grpSpMkLst>
        </pc:grpChg>
        <pc:grpChg chg="del">
          <ac:chgData name="Hannah Saunders" userId="4acd6fa6-2685-4aaa-85f8-4ec2b6dbf9d1" providerId="ADAL" clId="{11E9D80E-1004-4676-8ED5-7B5F7094D6A9}" dt="2020-01-19T16:16:30.601" v="481" actId="478"/>
          <ac:grpSpMkLst>
            <pc:docMk/>
            <pc:sldMk cId="1285786519" sldId="392"/>
            <ac:grpSpMk id="111" creationId="{1ADF7CC8-0F1A-47EC-90EC-00AC24C70D77}"/>
          </ac:grpSpMkLst>
        </pc:grpChg>
        <pc:grpChg chg="del">
          <ac:chgData name="Hannah Saunders" userId="4acd6fa6-2685-4aaa-85f8-4ec2b6dbf9d1" providerId="ADAL" clId="{11E9D80E-1004-4676-8ED5-7B5F7094D6A9}" dt="2020-01-19T16:16:30.601" v="481" actId="478"/>
          <ac:grpSpMkLst>
            <pc:docMk/>
            <pc:sldMk cId="1285786519" sldId="392"/>
            <ac:grpSpMk id="126" creationId="{3EA3E07A-3BE6-4611-B503-ABF2062B9D9A}"/>
          </ac:grpSpMkLst>
        </pc:grpChg>
        <pc:grpChg chg="del">
          <ac:chgData name="Hannah Saunders" userId="4acd6fa6-2685-4aaa-85f8-4ec2b6dbf9d1" providerId="ADAL" clId="{11E9D80E-1004-4676-8ED5-7B5F7094D6A9}" dt="2020-01-19T16:16:30.601" v="481" actId="478"/>
          <ac:grpSpMkLst>
            <pc:docMk/>
            <pc:sldMk cId="1285786519" sldId="392"/>
            <ac:grpSpMk id="141" creationId="{28831748-401D-4B9D-B533-C2C8B048957F}"/>
          </ac:grpSpMkLst>
        </pc:grpChg>
        <pc:grpChg chg="del">
          <ac:chgData name="Hannah Saunders" userId="4acd6fa6-2685-4aaa-85f8-4ec2b6dbf9d1" providerId="ADAL" clId="{11E9D80E-1004-4676-8ED5-7B5F7094D6A9}" dt="2020-01-19T16:16:30.601" v="481" actId="478"/>
          <ac:grpSpMkLst>
            <pc:docMk/>
            <pc:sldMk cId="1285786519" sldId="392"/>
            <ac:grpSpMk id="148" creationId="{74257F57-97C0-4F7C-8799-7FBAFC1DEA51}"/>
          </ac:grpSpMkLst>
        </pc:grpChg>
        <pc:graphicFrameChg chg="del">
          <ac:chgData name="Hannah Saunders" userId="4acd6fa6-2685-4aaa-85f8-4ec2b6dbf9d1" providerId="ADAL" clId="{11E9D80E-1004-4676-8ED5-7B5F7094D6A9}" dt="2020-01-19T16:16:47.597" v="510" actId="478"/>
          <ac:graphicFrameMkLst>
            <pc:docMk/>
            <pc:sldMk cId="1285786519" sldId="392"/>
            <ac:graphicFrameMk id="40" creationId="{8AAFB451-3C43-40D8-953B-5C8D437BB898}"/>
          </ac:graphicFrameMkLst>
        </pc:graphicFrameChg>
        <pc:graphicFrameChg chg="del">
          <ac:chgData name="Hannah Saunders" userId="4acd6fa6-2685-4aaa-85f8-4ec2b6dbf9d1" providerId="ADAL" clId="{11E9D80E-1004-4676-8ED5-7B5F7094D6A9}" dt="2020-01-19T16:16:30.601" v="481" actId="478"/>
          <ac:graphicFrameMkLst>
            <pc:docMk/>
            <pc:sldMk cId="1285786519" sldId="392"/>
            <ac:graphicFrameMk id="47" creationId="{3DF03543-09DF-4DDA-B816-D3242B87829E}"/>
          </ac:graphicFrameMkLst>
        </pc:graphicFrameChg>
        <pc:graphicFrameChg chg="add">
          <ac:chgData name="Hannah Saunders" userId="4acd6fa6-2685-4aaa-85f8-4ec2b6dbf9d1" providerId="ADAL" clId="{11E9D80E-1004-4676-8ED5-7B5F7094D6A9}" dt="2020-01-19T16:17:57.488" v="520"/>
          <ac:graphicFrameMkLst>
            <pc:docMk/>
            <pc:sldMk cId="1285786519" sldId="392"/>
            <ac:graphicFrameMk id="78" creationId="{18B57E6D-BA2A-4F72-BA2F-DE3DA2A16FE0}"/>
          </ac:graphicFrameMkLst>
        </pc:graphicFrameChg>
      </pc:sldChg>
      <pc:sldChg chg="modSp add">
        <pc:chgData name="Hannah Saunders" userId="4acd6fa6-2685-4aaa-85f8-4ec2b6dbf9d1" providerId="ADAL" clId="{11E9D80E-1004-4676-8ED5-7B5F7094D6A9}" dt="2020-01-19T16:18:18.380" v="523"/>
        <pc:sldMkLst>
          <pc:docMk/>
          <pc:sldMk cId="2609955034" sldId="393"/>
        </pc:sldMkLst>
        <pc:spChg chg="mod">
          <ac:chgData name="Hannah Saunders" userId="4acd6fa6-2685-4aaa-85f8-4ec2b6dbf9d1" providerId="ADAL" clId="{11E9D80E-1004-4676-8ED5-7B5F7094D6A9}" dt="2020-01-19T16:18:18.380" v="523"/>
          <ac:spMkLst>
            <pc:docMk/>
            <pc:sldMk cId="2609955034" sldId="393"/>
            <ac:spMk id="19" creationId="{5252A847-DE45-4FA3-A1F8-EEBEB845FF8E}"/>
          </ac:spMkLst>
        </pc:spChg>
      </pc:sldChg>
      <pc:sldChg chg="add">
        <pc:chgData name="Hannah Saunders" userId="4acd6fa6-2685-4aaa-85f8-4ec2b6dbf9d1" providerId="ADAL" clId="{11E9D80E-1004-4676-8ED5-7B5F7094D6A9}" dt="2020-01-19T16:18:37.590" v="547"/>
        <pc:sldMkLst>
          <pc:docMk/>
          <pc:sldMk cId="2879562212" sldId="3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19/01/2020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19/01/2020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19/01/2020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interpret-pictograms-1-1-year-2-statistics-resource-pack" TargetMode="External"/><Relationship Id="rId5" Type="http://schemas.openxmlformats.org/officeDocument/2006/relationships/hyperlink" Target="https://classroomsecrets.co.uk/category/maths/year-2/spring-block-2-statistics/" TargetMode="External"/><Relationship Id="rId4" Type="http://schemas.openxmlformats.org/officeDocument/2006/relationships/hyperlink" Target="https://classroomsecrets.co.uk/content-domain-filter/?fwp_contentdomain=2s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FB37DEEE-8453-48A3-96A9-D91E99DCED9D}"/>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4AD6CF5E-FCC6-4C5E-8B50-3968A1283BD8}"/>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169934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E76B3D27-76EC-4E7D-A3E1-AB4F9129B8B9}"/>
              </a:ext>
            </a:extLst>
          </p:cNvPr>
          <p:cNvPicPr>
            <a:picLocks noChangeAspect="1"/>
          </p:cNvPicPr>
          <p:nvPr/>
        </p:nvPicPr>
        <p:blipFill>
          <a:blip r:embed="rId4"/>
          <a:stretch>
            <a:fillRect/>
          </a:stretch>
        </p:blipFill>
        <p:spPr>
          <a:xfrm>
            <a:off x="115438" y="144125"/>
            <a:ext cx="8913124" cy="6322100"/>
          </a:xfrm>
          <a:prstGeom prst="rect">
            <a:avLst/>
          </a:prstGeom>
        </p:spPr>
      </p:pic>
      <p:sp>
        <p:nvSpPr>
          <p:cNvPr id="70" name="Rectangle 69">
            <a:extLst>
              <a:ext uri="{FF2B5EF4-FFF2-40B4-BE49-F238E27FC236}">
                <a16:creationId xmlns:a16="http://schemas.microsoft.com/office/drawing/2014/main" id="{22747700-603B-4388-9111-D2BC586D6E5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Freddy has spilt on his pictogram.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Use the clues to work out how many people have been to France.</a:t>
            </a:r>
          </a:p>
          <a:p>
            <a:pPr lvl="0" defTabSz="514350">
              <a:defRPr/>
            </a:pPr>
            <a:endParaRPr lang="en-GB" sz="2000" b="1" i="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More people have been to France than Italy.</a:t>
            </a:r>
          </a:p>
          <a:p>
            <a:pPr lvl="0" algn="ctr" defTabSz="514350">
              <a:defRPr/>
            </a:pPr>
            <a:r>
              <a:rPr lang="en-GB" sz="2000" b="1" dirty="0">
                <a:solidFill>
                  <a:schemeClr val="tx1"/>
                </a:solidFill>
                <a:latin typeface="Century Gothic" panose="020B0502020202020204" pitchFamily="34" charset="0"/>
              </a:rPr>
              <a:t>Fewer people have been to France than Spain.</a:t>
            </a:r>
          </a:p>
          <a:p>
            <a:pPr lvl="0" algn="ctr"/>
            <a:endParaRPr lang="en-GB" sz="20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005568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 name="Picture 1">
            <a:extLst>
              <a:ext uri="{FF2B5EF4-FFF2-40B4-BE49-F238E27FC236}">
                <a16:creationId xmlns:a16="http://schemas.microsoft.com/office/drawing/2014/main" id="{E76B3D27-76EC-4E7D-A3E1-AB4F9129B8B9}"/>
              </a:ext>
            </a:extLst>
          </p:cNvPr>
          <p:cNvPicPr>
            <a:picLocks noChangeAspect="1"/>
          </p:cNvPicPr>
          <p:nvPr/>
        </p:nvPicPr>
        <p:blipFill>
          <a:blip r:embed="rId4"/>
          <a:stretch>
            <a:fillRect/>
          </a:stretch>
        </p:blipFill>
        <p:spPr>
          <a:xfrm>
            <a:off x="115438" y="144125"/>
            <a:ext cx="8913124" cy="6322100"/>
          </a:xfrm>
          <a:prstGeom prst="rect">
            <a:avLst/>
          </a:prstGeom>
        </p:spPr>
      </p:pic>
      <p:sp>
        <p:nvSpPr>
          <p:cNvPr id="70" name="Rectangle 69">
            <a:extLst>
              <a:ext uri="{FF2B5EF4-FFF2-40B4-BE49-F238E27FC236}">
                <a16:creationId xmlns:a16="http://schemas.microsoft.com/office/drawing/2014/main" id="{22747700-603B-4388-9111-D2BC586D6E5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Freddy has spilt on his pictogram.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Use the clues to work out how many people have been to France.</a:t>
            </a:r>
          </a:p>
          <a:p>
            <a:pPr lvl="0" defTabSz="514350">
              <a:defRPr/>
            </a:pPr>
            <a:endParaRPr lang="en-GB" sz="2000" b="1" i="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More people have been to France than Italy.</a:t>
            </a:r>
          </a:p>
          <a:p>
            <a:pPr lvl="0" algn="ctr" defTabSz="514350">
              <a:defRPr/>
            </a:pPr>
            <a:r>
              <a:rPr lang="en-GB" sz="2000" b="1" dirty="0">
                <a:solidFill>
                  <a:schemeClr val="tx1"/>
                </a:solidFill>
                <a:latin typeface="Century Gothic" panose="020B0502020202020204" pitchFamily="34" charset="0"/>
              </a:rPr>
              <a:t>Fewer people have been to France than Spain.</a:t>
            </a:r>
          </a:p>
          <a:p>
            <a:pPr lvl="0" algn="ctr"/>
            <a:endParaRPr lang="en-GB" sz="2000" b="1" dirty="0">
              <a:solidFill>
                <a:prstClr val="black"/>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11, 12 or 13</a:t>
            </a:r>
          </a:p>
        </p:txBody>
      </p:sp>
    </p:spTree>
    <p:extLst>
      <p:ext uri="{BB962C8B-B14F-4D97-AF65-F5344CB8AC3E}">
        <p14:creationId xmlns:p14="http://schemas.microsoft.com/office/powerpoint/2010/main" val="1549602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a:t>
            </a:r>
          </a:p>
          <a:p>
            <a:endParaRPr lang="en-GB" sz="2000" b="1" dirty="0">
              <a:solidFill>
                <a:schemeClr val="tx1"/>
              </a:solidFill>
              <a:highlight>
                <a:srgbClr val="00FFFF"/>
              </a:highlight>
              <a:latin typeface="Century Gothic" panose="020B0502020202020204" pitchFamily="34" charset="0"/>
            </a:endParaRPr>
          </a:p>
          <a:p>
            <a:pPr marL="228600" indent="-228600">
              <a:buAutoNum type="alphaUcPeriod"/>
            </a:pPr>
            <a:r>
              <a:rPr lang="en-GB" sz="2000" b="1" dirty="0">
                <a:solidFill>
                  <a:schemeClr val="tx1"/>
                </a:solidFill>
                <a:latin typeface="Century Gothic" panose="020B0502020202020204" pitchFamily="34" charset="0"/>
              </a:rPr>
              <a:t> 19 children would like to play the flute or the trumpet.</a:t>
            </a:r>
          </a:p>
          <a:p>
            <a:pPr marL="228600" indent="-228600">
              <a:buAutoNum type="alphaUcPeriod"/>
            </a:pPr>
            <a:r>
              <a:rPr lang="en-GB" sz="2000" b="1" dirty="0">
                <a:solidFill>
                  <a:schemeClr val="tx1"/>
                </a:solidFill>
                <a:latin typeface="Century Gothic" panose="020B0502020202020204" pitchFamily="34" charset="0"/>
              </a:rPr>
              <a:t> 33 children were asked in total.</a:t>
            </a: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answers.</a:t>
            </a:r>
          </a:p>
          <a:p>
            <a:endParaRPr lang="en-GB" sz="20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Rectangle: Rounded Corners 8">
            <a:extLst>
              <a:ext uri="{FF2B5EF4-FFF2-40B4-BE49-F238E27FC236}">
                <a16:creationId xmlns:a16="http://schemas.microsoft.com/office/drawing/2014/main" id="{D4F0F5F6-70D3-4F3E-93C8-55A9F2154E33}"/>
              </a:ext>
            </a:extLst>
          </p:cNvPr>
          <p:cNvSpPr/>
          <p:nvPr/>
        </p:nvSpPr>
        <p:spPr>
          <a:xfrm>
            <a:off x="7215102" y="2153628"/>
            <a:ext cx="1564534" cy="357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1" dirty="0">
              <a:solidFill>
                <a:schemeClr val="tx1"/>
              </a:solidFill>
              <a:latin typeface="Century Gothic" panose="020B0502020202020204" pitchFamily="34" charset="0"/>
            </a:endParaRPr>
          </a:p>
        </p:txBody>
      </p:sp>
      <p:graphicFrame>
        <p:nvGraphicFramePr>
          <p:cNvPr id="78" name="Table 77">
            <a:extLst>
              <a:ext uri="{FF2B5EF4-FFF2-40B4-BE49-F238E27FC236}">
                <a16:creationId xmlns:a16="http://schemas.microsoft.com/office/drawing/2014/main" id="{18B57E6D-BA2A-4F72-BA2F-DE3DA2A16FE0}"/>
              </a:ext>
            </a:extLst>
          </p:cNvPr>
          <p:cNvGraphicFramePr>
            <a:graphicFrameLocks noGrp="1"/>
          </p:cNvGraphicFramePr>
          <p:nvPr/>
        </p:nvGraphicFramePr>
        <p:xfrm>
          <a:off x="1188000" y="2317312"/>
          <a:ext cx="6768000" cy="15703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3142503022"/>
                    </a:ext>
                  </a:extLst>
                </a:gridCol>
                <a:gridCol w="5328000">
                  <a:extLst>
                    <a:ext uri="{9D8B030D-6E8A-4147-A177-3AD203B41FA5}">
                      <a16:colId xmlns:a16="http://schemas.microsoft.com/office/drawing/2014/main" val="3404371818"/>
                    </a:ext>
                  </a:extLst>
                </a:gridCol>
              </a:tblGrid>
              <a:tr h="252000">
                <a:tc>
                  <a:txBody>
                    <a:bodyPr/>
                    <a:lstStyle/>
                    <a:p>
                      <a:pPr algn="ctr"/>
                      <a:r>
                        <a:rPr lang="en-GB" sz="1800" b="1" dirty="0">
                          <a:solidFill>
                            <a:schemeClr val="tx1"/>
                          </a:solidFill>
                          <a:latin typeface="Century Gothic" panose="020B0502020202020204" pitchFamily="34" charset="0"/>
                        </a:rPr>
                        <a:t>Instrument                  </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8738683"/>
                  </a:ext>
                </a:extLst>
              </a:tr>
              <a:tr h="432000">
                <a:tc>
                  <a:txBody>
                    <a:bodyPr/>
                    <a:lstStyle/>
                    <a:p>
                      <a:pPr algn="ctr"/>
                      <a:r>
                        <a:rPr lang="en-GB" sz="1800" b="1" dirty="0">
                          <a:solidFill>
                            <a:schemeClr val="tx1"/>
                          </a:solidFill>
                          <a:latin typeface="Century Gothic" panose="020B0502020202020204" pitchFamily="34" charset="0"/>
                        </a:rPr>
                        <a:t>Piano</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latin typeface="Century Gothic" panose="020B0502020202020204" pitchFamily="34" charset="0"/>
                      </a:endParaRPr>
                    </a:p>
                  </a:txBody>
                  <a:tcPr marL="42657" marR="42657" marT="50292" marB="502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89000"/>
                  </a:ext>
                </a:extLst>
              </a:tr>
              <a:tr h="432000">
                <a:tc>
                  <a:txBody>
                    <a:bodyPr/>
                    <a:lstStyle/>
                    <a:p>
                      <a:pPr algn="ctr"/>
                      <a:r>
                        <a:rPr lang="en-GB" sz="1800" b="1" dirty="0">
                          <a:solidFill>
                            <a:schemeClr val="tx1"/>
                          </a:solidFill>
                          <a:latin typeface="Century Gothic" panose="020B0502020202020204" pitchFamily="34" charset="0"/>
                        </a:rPr>
                        <a:t>Trumpet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latin typeface="Century Gothic" panose="020B0502020202020204" pitchFamily="34" charset="0"/>
                      </a:endParaRPr>
                    </a:p>
                  </a:txBody>
                  <a:tcPr marL="42657" marR="42657" marT="50292" marB="502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364136"/>
                  </a:ext>
                </a:extLst>
              </a:tr>
              <a:tr h="432000">
                <a:tc>
                  <a:txBody>
                    <a:bodyPr/>
                    <a:lstStyle/>
                    <a:p>
                      <a:pPr algn="ctr"/>
                      <a:r>
                        <a:rPr lang="en-GB" sz="1800" b="1" dirty="0">
                          <a:solidFill>
                            <a:schemeClr val="tx1"/>
                          </a:solidFill>
                          <a:latin typeface="Century Gothic" panose="020B0502020202020204" pitchFamily="34" charset="0"/>
                        </a:rPr>
                        <a:t>Flute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latin typeface="Century Gothic" panose="020B0502020202020204" pitchFamily="34" charset="0"/>
                      </a:endParaRPr>
                    </a:p>
                  </a:txBody>
                  <a:tcPr marL="42657" marR="42657" marT="50292" marB="502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2138068"/>
                  </a:ext>
                </a:extLst>
              </a:tr>
            </a:tbl>
          </a:graphicData>
        </a:graphic>
      </p:graphicFrame>
      <p:grpSp>
        <p:nvGrpSpPr>
          <p:cNvPr id="79" name="Group 78">
            <a:extLst>
              <a:ext uri="{FF2B5EF4-FFF2-40B4-BE49-F238E27FC236}">
                <a16:creationId xmlns:a16="http://schemas.microsoft.com/office/drawing/2014/main" id="{DF1CF8D5-FC8D-4637-A9F3-A26264551933}"/>
              </a:ext>
            </a:extLst>
          </p:cNvPr>
          <p:cNvGrpSpPr/>
          <p:nvPr/>
        </p:nvGrpSpPr>
        <p:grpSpPr>
          <a:xfrm>
            <a:off x="4517433" y="2262749"/>
            <a:ext cx="1246738" cy="369332"/>
            <a:chOff x="1372112" y="2915201"/>
            <a:chExt cx="1246738" cy="369332"/>
          </a:xfrm>
        </p:grpSpPr>
        <p:sp>
          <p:nvSpPr>
            <p:cNvPr id="80" name="Oval 79">
              <a:extLst>
                <a:ext uri="{FF2B5EF4-FFF2-40B4-BE49-F238E27FC236}">
                  <a16:creationId xmlns:a16="http://schemas.microsoft.com/office/drawing/2014/main" id="{9BF86EC0-0111-4E8B-A1C6-ADC86201817E}"/>
                </a:ext>
              </a:extLst>
            </p:cNvPr>
            <p:cNvSpPr/>
            <p:nvPr/>
          </p:nvSpPr>
          <p:spPr>
            <a:xfrm>
              <a:off x="1372112" y="3027359"/>
              <a:ext cx="160474" cy="1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1F7EC702-692C-4581-B547-4D1A04B4F112}"/>
                </a:ext>
              </a:extLst>
            </p:cNvPr>
            <p:cNvSpPr/>
            <p:nvPr/>
          </p:nvSpPr>
          <p:spPr>
            <a:xfrm>
              <a:off x="1544517" y="2915201"/>
              <a:ext cx="1074333" cy="369332"/>
            </a:xfrm>
            <a:prstGeom prst="rect">
              <a:avLst/>
            </a:prstGeom>
          </p:spPr>
          <p:txBody>
            <a:bodyPr wrap="none">
              <a:spAutoFit/>
            </a:bodyPr>
            <a:lstStyle/>
            <a:p>
              <a:pPr lvl="0" algn="ctr" defTabSz="514350">
                <a:defRPr/>
              </a:pPr>
              <a:r>
                <a:rPr lang="en-GB" b="1" dirty="0">
                  <a:latin typeface="Century Gothic" panose="020B0502020202020204" pitchFamily="34" charset="0"/>
                </a:rPr>
                <a:t>= 1 vote</a:t>
              </a:r>
            </a:p>
          </p:txBody>
        </p:sp>
      </p:grpSp>
      <p:sp>
        <p:nvSpPr>
          <p:cNvPr id="82" name="Oval 81">
            <a:extLst>
              <a:ext uri="{FF2B5EF4-FFF2-40B4-BE49-F238E27FC236}">
                <a16:creationId xmlns:a16="http://schemas.microsoft.com/office/drawing/2014/main" id="{B18B53CA-922F-4844-97EC-1E17B0060AAF}"/>
              </a:ext>
            </a:extLst>
          </p:cNvPr>
          <p:cNvSpPr/>
          <p:nvPr/>
        </p:nvSpPr>
        <p:spPr>
          <a:xfrm>
            <a:off x="272532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78E3C10C-24F1-4904-872B-026BB8702F73}"/>
              </a:ext>
            </a:extLst>
          </p:cNvPr>
          <p:cNvSpPr/>
          <p:nvPr/>
        </p:nvSpPr>
        <p:spPr>
          <a:xfrm>
            <a:off x="306131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a:extLst>
              <a:ext uri="{FF2B5EF4-FFF2-40B4-BE49-F238E27FC236}">
                <a16:creationId xmlns:a16="http://schemas.microsoft.com/office/drawing/2014/main" id="{F8AE6230-16E2-47CF-A1C3-C272D4A783A3}"/>
              </a:ext>
            </a:extLst>
          </p:cNvPr>
          <p:cNvSpPr/>
          <p:nvPr/>
        </p:nvSpPr>
        <p:spPr>
          <a:xfrm>
            <a:off x="339730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a:extLst>
              <a:ext uri="{FF2B5EF4-FFF2-40B4-BE49-F238E27FC236}">
                <a16:creationId xmlns:a16="http://schemas.microsoft.com/office/drawing/2014/main" id="{542635B7-C5C4-4325-8274-FA3A2B98773C}"/>
              </a:ext>
            </a:extLst>
          </p:cNvPr>
          <p:cNvSpPr/>
          <p:nvPr/>
        </p:nvSpPr>
        <p:spPr>
          <a:xfrm>
            <a:off x="373329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Oval 150">
            <a:extLst>
              <a:ext uri="{FF2B5EF4-FFF2-40B4-BE49-F238E27FC236}">
                <a16:creationId xmlns:a16="http://schemas.microsoft.com/office/drawing/2014/main" id="{2883E955-8E53-4D85-8B49-152BF59DE29D}"/>
              </a:ext>
            </a:extLst>
          </p:cNvPr>
          <p:cNvSpPr/>
          <p:nvPr/>
        </p:nvSpPr>
        <p:spPr>
          <a:xfrm>
            <a:off x="406928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Oval 151">
            <a:extLst>
              <a:ext uri="{FF2B5EF4-FFF2-40B4-BE49-F238E27FC236}">
                <a16:creationId xmlns:a16="http://schemas.microsoft.com/office/drawing/2014/main" id="{E7135647-C74C-4C66-B633-0474F4710E36}"/>
              </a:ext>
            </a:extLst>
          </p:cNvPr>
          <p:cNvSpPr/>
          <p:nvPr/>
        </p:nvSpPr>
        <p:spPr>
          <a:xfrm>
            <a:off x="440527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Oval 152">
            <a:extLst>
              <a:ext uri="{FF2B5EF4-FFF2-40B4-BE49-F238E27FC236}">
                <a16:creationId xmlns:a16="http://schemas.microsoft.com/office/drawing/2014/main" id="{8FD2B1BE-9B43-44AE-81CE-F4AA7030E47C}"/>
              </a:ext>
            </a:extLst>
          </p:cNvPr>
          <p:cNvSpPr/>
          <p:nvPr/>
        </p:nvSpPr>
        <p:spPr>
          <a:xfrm>
            <a:off x="474126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Oval 153">
            <a:extLst>
              <a:ext uri="{FF2B5EF4-FFF2-40B4-BE49-F238E27FC236}">
                <a16:creationId xmlns:a16="http://schemas.microsoft.com/office/drawing/2014/main" id="{4494C534-3D5B-4719-9BDD-9A673293F914}"/>
              </a:ext>
            </a:extLst>
          </p:cNvPr>
          <p:cNvSpPr/>
          <p:nvPr/>
        </p:nvSpPr>
        <p:spPr>
          <a:xfrm>
            <a:off x="507725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Oval 154">
            <a:extLst>
              <a:ext uri="{FF2B5EF4-FFF2-40B4-BE49-F238E27FC236}">
                <a16:creationId xmlns:a16="http://schemas.microsoft.com/office/drawing/2014/main" id="{929C9414-EA79-4969-AD2E-D1CF1D0C13B3}"/>
              </a:ext>
            </a:extLst>
          </p:cNvPr>
          <p:cNvSpPr/>
          <p:nvPr/>
        </p:nvSpPr>
        <p:spPr>
          <a:xfrm>
            <a:off x="541324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id="{3C17DAFD-52BC-4177-94DE-CDF59A8815F2}"/>
              </a:ext>
            </a:extLst>
          </p:cNvPr>
          <p:cNvSpPr/>
          <p:nvPr/>
        </p:nvSpPr>
        <p:spPr>
          <a:xfrm>
            <a:off x="574923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id="{582BC7B3-61AF-4616-B59C-AC34F171FF57}"/>
              </a:ext>
            </a:extLst>
          </p:cNvPr>
          <p:cNvSpPr/>
          <p:nvPr/>
        </p:nvSpPr>
        <p:spPr>
          <a:xfrm>
            <a:off x="608522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a16="http://schemas.microsoft.com/office/drawing/2014/main" id="{ABC733F9-3FCB-4F35-9295-57160DFC2BAC}"/>
              </a:ext>
            </a:extLst>
          </p:cNvPr>
          <p:cNvSpPr/>
          <p:nvPr/>
        </p:nvSpPr>
        <p:spPr>
          <a:xfrm>
            <a:off x="642121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Oval 158">
            <a:extLst>
              <a:ext uri="{FF2B5EF4-FFF2-40B4-BE49-F238E27FC236}">
                <a16:creationId xmlns:a16="http://schemas.microsoft.com/office/drawing/2014/main" id="{43D75E00-0C1A-4D06-9C34-9EA6BFE2AF6A}"/>
              </a:ext>
            </a:extLst>
          </p:cNvPr>
          <p:cNvSpPr/>
          <p:nvPr/>
        </p:nvSpPr>
        <p:spPr>
          <a:xfrm>
            <a:off x="675720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Oval 159">
            <a:extLst>
              <a:ext uri="{FF2B5EF4-FFF2-40B4-BE49-F238E27FC236}">
                <a16:creationId xmlns:a16="http://schemas.microsoft.com/office/drawing/2014/main" id="{078BE4C9-AF86-4778-8194-D88E508C460B}"/>
              </a:ext>
            </a:extLst>
          </p:cNvPr>
          <p:cNvSpPr/>
          <p:nvPr/>
        </p:nvSpPr>
        <p:spPr>
          <a:xfrm>
            <a:off x="709319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Oval 160">
            <a:extLst>
              <a:ext uri="{FF2B5EF4-FFF2-40B4-BE49-F238E27FC236}">
                <a16:creationId xmlns:a16="http://schemas.microsoft.com/office/drawing/2014/main" id="{3E159D5D-E4BA-4928-A4B6-9463F5055699}"/>
              </a:ext>
            </a:extLst>
          </p:cNvPr>
          <p:cNvSpPr/>
          <p:nvPr/>
        </p:nvSpPr>
        <p:spPr>
          <a:xfrm>
            <a:off x="7429182"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Oval 161">
            <a:extLst>
              <a:ext uri="{FF2B5EF4-FFF2-40B4-BE49-F238E27FC236}">
                <a16:creationId xmlns:a16="http://schemas.microsoft.com/office/drawing/2014/main" id="{204E32F1-6472-4223-B180-99902E779878}"/>
              </a:ext>
            </a:extLst>
          </p:cNvPr>
          <p:cNvSpPr/>
          <p:nvPr/>
        </p:nvSpPr>
        <p:spPr>
          <a:xfrm>
            <a:off x="272532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Oval 162">
            <a:extLst>
              <a:ext uri="{FF2B5EF4-FFF2-40B4-BE49-F238E27FC236}">
                <a16:creationId xmlns:a16="http://schemas.microsoft.com/office/drawing/2014/main" id="{F2BCD2C4-23C5-4098-82C4-4D03D22F1F28}"/>
              </a:ext>
            </a:extLst>
          </p:cNvPr>
          <p:cNvSpPr/>
          <p:nvPr/>
        </p:nvSpPr>
        <p:spPr>
          <a:xfrm>
            <a:off x="306131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Oval 163">
            <a:extLst>
              <a:ext uri="{FF2B5EF4-FFF2-40B4-BE49-F238E27FC236}">
                <a16:creationId xmlns:a16="http://schemas.microsoft.com/office/drawing/2014/main" id="{BFE1BC7A-A2BA-4F09-8825-17F59C8740D9}"/>
              </a:ext>
            </a:extLst>
          </p:cNvPr>
          <p:cNvSpPr/>
          <p:nvPr/>
        </p:nvSpPr>
        <p:spPr>
          <a:xfrm>
            <a:off x="339730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Oval 164">
            <a:extLst>
              <a:ext uri="{FF2B5EF4-FFF2-40B4-BE49-F238E27FC236}">
                <a16:creationId xmlns:a16="http://schemas.microsoft.com/office/drawing/2014/main" id="{7232EE2E-A9D7-4FFA-A933-68B00E8CD09E}"/>
              </a:ext>
            </a:extLst>
          </p:cNvPr>
          <p:cNvSpPr/>
          <p:nvPr/>
        </p:nvSpPr>
        <p:spPr>
          <a:xfrm>
            <a:off x="373329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Oval 165">
            <a:extLst>
              <a:ext uri="{FF2B5EF4-FFF2-40B4-BE49-F238E27FC236}">
                <a16:creationId xmlns:a16="http://schemas.microsoft.com/office/drawing/2014/main" id="{502A2727-9CD7-4402-9842-5160055DA0B8}"/>
              </a:ext>
            </a:extLst>
          </p:cNvPr>
          <p:cNvSpPr/>
          <p:nvPr/>
        </p:nvSpPr>
        <p:spPr>
          <a:xfrm>
            <a:off x="406928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Oval 166">
            <a:extLst>
              <a:ext uri="{FF2B5EF4-FFF2-40B4-BE49-F238E27FC236}">
                <a16:creationId xmlns:a16="http://schemas.microsoft.com/office/drawing/2014/main" id="{21ADB12F-3C31-429B-953E-B74B03F33576}"/>
              </a:ext>
            </a:extLst>
          </p:cNvPr>
          <p:cNvSpPr/>
          <p:nvPr/>
        </p:nvSpPr>
        <p:spPr>
          <a:xfrm>
            <a:off x="440527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Oval 167">
            <a:extLst>
              <a:ext uri="{FF2B5EF4-FFF2-40B4-BE49-F238E27FC236}">
                <a16:creationId xmlns:a16="http://schemas.microsoft.com/office/drawing/2014/main" id="{56AAB958-DCF3-4A46-A092-50661EF33938}"/>
              </a:ext>
            </a:extLst>
          </p:cNvPr>
          <p:cNvSpPr/>
          <p:nvPr/>
        </p:nvSpPr>
        <p:spPr>
          <a:xfrm>
            <a:off x="474126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Oval 168">
            <a:extLst>
              <a:ext uri="{FF2B5EF4-FFF2-40B4-BE49-F238E27FC236}">
                <a16:creationId xmlns:a16="http://schemas.microsoft.com/office/drawing/2014/main" id="{AC0AD764-4F3B-451F-8D6F-3B834A0DB34F}"/>
              </a:ext>
            </a:extLst>
          </p:cNvPr>
          <p:cNvSpPr/>
          <p:nvPr/>
        </p:nvSpPr>
        <p:spPr>
          <a:xfrm>
            <a:off x="507725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Oval 169">
            <a:extLst>
              <a:ext uri="{FF2B5EF4-FFF2-40B4-BE49-F238E27FC236}">
                <a16:creationId xmlns:a16="http://schemas.microsoft.com/office/drawing/2014/main" id="{987685E3-87F3-4D5A-B601-7F3792638A71}"/>
              </a:ext>
            </a:extLst>
          </p:cNvPr>
          <p:cNvSpPr/>
          <p:nvPr/>
        </p:nvSpPr>
        <p:spPr>
          <a:xfrm>
            <a:off x="541324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Oval 170">
            <a:extLst>
              <a:ext uri="{FF2B5EF4-FFF2-40B4-BE49-F238E27FC236}">
                <a16:creationId xmlns:a16="http://schemas.microsoft.com/office/drawing/2014/main" id="{176F8F46-A18F-4184-95B8-CF1C8AA8EEB6}"/>
              </a:ext>
            </a:extLst>
          </p:cNvPr>
          <p:cNvSpPr/>
          <p:nvPr/>
        </p:nvSpPr>
        <p:spPr>
          <a:xfrm>
            <a:off x="574923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Oval 171">
            <a:extLst>
              <a:ext uri="{FF2B5EF4-FFF2-40B4-BE49-F238E27FC236}">
                <a16:creationId xmlns:a16="http://schemas.microsoft.com/office/drawing/2014/main" id="{3CA9F243-65A9-4257-9B50-E6F1755DB571}"/>
              </a:ext>
            </a:extLst>
          </p:cNvPr>
          <p:cNvSpPr/>
          <p:nvPr/>
        </p:nvSpPr>
        <p:spPr>
          <a:xfrm>
            <a:off x="608522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Oval 172">
            <a:extLst>
              <a:ext uri="{FF2B5EF4-FFF2-40B4-BE49-F238E27FC236}">
                <a16:creationId xmlns:a16="http://schemas.microsoft.com/office/drawing/2014/main" id="{F3ECB2E6-53DA-4394-B7DE-A9067A9F1C3F}"/>
              </a:ext>
            </a:extLst>
          </p:cNvPr>
          <p:cNvSpPr/>
          <p:nvPr/>
        </p:nvSpPr>
        <p:spPr>
          <a:xfrm>
            <a:off x="273341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Oval 173">
            <a:extLst>
              <a:ext uri="{FF2B5EF4-FFF2-40B4-BE49-F238E27FC236}">
                <a16:creationId xmlns:a16="http://schemas.microsoft.com/office/drawing/2014/main" id="{564F3B9D-E35E-43D5-984E-DA020270B0D1}"/>
              </a:ext>
            </a:extLst>
          </p:cNvPr>
          <p:cNvSpPr/>
          <p:nvPr/>
        </p:nvSpPr>
        <p:spPr>
          <a:xfrm>
            <a:off x="306940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Oval 174">
            <a:extLst>
              <a:ext uri="{FF2B5EF4-FFF2-40B4-BE49-F238E27FC236}">
                <a16:creationId xmlns:a16="http://schemas.microsoft.com/office/drawing/2014/main" id="{4B35E7BD-3601-43D4-92CF-3344A89AE35B}"/>
              </a:ext>
            </a:extLst>
          </p:cNvPr>
          <p:cNvSpPr/>
          <p:nvPr/>
        </p:nvSpPr>
        <p:spPr>
          <a:xfrm>
            <a:off x="340539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Oval 175">
            <a:extLst>
              <a:ext uri="{FF2B5EF4-FFF2-40B4-BE49-F238E27FC236}">
                <a16:creationId xmlns:a16="http://schemas.microsoft.com/office/drawing/2014/main" id="{C59AD8F7-9855-4C8E-8AA7-354ECC4E4A6B}"/>
              </a:ext>
            </a:extLst>
          </p:cNvPr>
          <p:cNvSpPr/>
          <p:nvPr/>
        </p:nvSpPr>
        <p:spPr>
          <a:xfrm>
            <a:off x="374138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Oval 176">
            <a:extLst>
              <a:ext uri="{FF2B5EF4-FFF2-40B4-BE49-F238E27FC236}">
                <a16:creationId xmlns:a16="http://schemas.microsoft.com/office/drawing/2014/main" id="{3518E6E6-62DD-464C-B07A-06FC34B3998B}"/>
              </a:ext>
            </a:extLst>
          </p:cNvPr>
          <p:cNvSpPr/>
          <p:nvPr/>
        </p:nvSpPr>
        <p:spPr>
          <a:xfrm>
            <a:off x="407737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Oval 177">
            <a:extLst>
              <a:ext uri="{FF2B5EF4-FFF2-40B4-BE49-F238E27FC236}">
                <a16:creationId xmlns:a16="http://schemas.microsoft.com/office/drawing/2014/main" id="{E6723E30-B8BB-4DC8-A544-5183B61CA3D1}"/>
              </a:ext>
            </a:extLst>
          </p:cNvPr>
          <p:cNvSpPr/>
          <p:nvPr/>
        </p:nvSpPr>
        <p:spPr>
          <a:xfrm>
            <a:off x="441336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Oval 178">
            <a:extLst>
              <a:ext uri="{FF2B5EF4-FFF2-40B4-BE49-F238E27FC236}">
                <a16:creationId xmlns:a16="http://schemas.microsoft.com/office/drawing/2014/main" id="{80AAA4FA-AC71-4762-BC33-884F441CE47E}"/>
              </a:ext>
            </a:extLst>
          </p:cNvPr>
          <p:cNvSpPr/>
          <p:nvPr/>
        </p:nvSpPr>
        <p:spPr>
          <a:xfrm>
            <a:off x="474935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85786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a:t>
            </a:r>
          </a:p>
          <a:p>
            <a:endParaRPr lang="en-GB" sz="2000" b="1" dirty="0">
              <a:solidFill>
                <a:schemeClr val="tx1"/>
              </a:solidFill>
              <a:highlight>
                <a:srgbClr val="00FFFF"/>
              </a:highlight>
              <a:latin typeface="Century Gothic" panose="020B0502020202020204" pitchFamily="34" charset="0"/>
            </a:endParaRPr>
          </a:p>
          <a:p>
            <a:pPr marL="228600" indent="-228600">
              <a:buAutoNum type="alphaUcPeriod"/>
            </a:pPr>
            <a:r>
              <a:rPr lang="en-GB" sz="2000" b="1" dirty="0">
                <a:solidFill>
                  <a:schemeClr val="tx1"/>
                </a:solidFill>
                <a:latin typeface="Century Gothic" panose="020B0502020202020204" pitchFamily="34" charset="0"/>
              </a:rPr>
              <a:t> 19 children would like to play the flute or the trumpet.</a:t>
            </a:r>
          </a:p>
          <a:p>
            <a:pPr marL="228600" indent="-228600">
              <a:buAutoNum type="alphaUcPeriod"/>
            </a:pPr>
            <a:r>
              <a:rPr lang="en-GB" sz="2000" b="1" dirty="0">
                <a:solidFill>
                  <a:schemeClr val="tx1"/>
                </a:solidFill>
                <a:latin typeface="Century Gothic" panose="020B0502020202020204" pitchFamily="34" charset="0"/>
              </a:rPr>
              <a:t> 33 children were asked in total.</a:t>
            </a: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is false because… </a:t>
            </a:r>
          </a:p>
          <a:p>
            <a:endParaRPr lang="en-GB" sz="2000" b="1" dirty="0">
              <a:solidFill>
                <a:srgbClr val="FF0000"/>
              </a:solidFill>
              <a:latin typeface="Century Gothic" panose="020B0502020202020204" pitchFamily="34" charset="0"/>
            </a:endParaRPr>
          </a:p>
          <a:p>
            <a:endParaRPr lang="en-GB" sz="2000" b="1" dirty="0">
              <a:solidFill>
                <a:srgbClr val="FF0000"/>
              </a:solidFill>
              <a:latin typeface="Century Gothic" panose="020B0502020202020204" pitchFamily="34" charset="0"/>
            </a:endParaRPr>
          </a:p>
          <a:p>
            <a:r>
              <a:rPr lang="en-GB" sz="2000" b="1" dirty="0">
                <a:solidFill>
                  <a:schemeClr val="tx1"/>
                </a:solidFill>
                <a:latin typeface="Century Gothic" panose="020B0502020202020204" pitchFamily="34" charset="0"/>
              </a:rPr>
              <a:t>B is true because…</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Rectangle: Rounded Corners 8">
            <a:extLst>
              <a:ext uri="{FF2B5EF4-FFF2-40B4-BE49-F238E27FC236}">
                <a16:creationId xmlns:a16="http://schemas.microsoft.com/office/drawing/2014/main" id="{D4F0F5F6-70D3-4F3E-93C8-55A9F2154E33}"/>
              </a:ext>
            </a:extLst>
          </p:cNvPr>
          <p:cNvSpPr/>
          <p:nvPr/>
        </p:nvSpPr>
        <p:spPr>
          <a:xfrm>
            <a:off x="7215102" y="2153628"/>
            <a:ext cx="1564534" cy="357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1" dirty="0">
              <a:solidFill>
                <a:schemeClr val="tx1"/>
              </a:solidFill>
              <a:latin typeface="Century Gothic" panose="020B0502020202020204" pitchFamily="34" charset="0"/>
            </a:endParaRPr>
          </a:p>
        </p:txBody>
      </p:sp>
      <p:graphicFrame>
        <p:nvGraphicFramePr>
          <p:cNvPr id="78" name="Table 77">
            <a:extLst>
              <a:ext uri="{FF2B5EF4-FFF2-40B4-BE49-F238E27FC236}">
                <a16:creationId xmlns:a16="http://schemas.microsoft.com/office/drawing/2014/main" id="{18B57E6D-BA2A-4F72-BA2F-DE3DA2A16FE0}"/>
              </a:ext>
            </a:extLst>
          </p:cNvPr>
          <p:cNvGraphicFramePr>
            <a:graphicFrameLocks noGrp="1"/>
          </p:cNvGraphicFramePr>
          <p:nvPr/>
        </p:nvGraphicFramePr>
        <p:xfrm>
          <a:off x="1188000" y="2317312"/>
          <a:ext cx="6768000" cy="15703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3142503022"/>
                    </a:ext>
                  </a:extLst>
                </a:gridCol>
                <a:gridCol w="5328000">
                  <a:extLst>
                    <a:ext uri="{9D8B030D-6E8A-4147-A177-3AD203B41FA5}">
                      <a16:colId xmlns:a16="http://schemas.microsoft.com/office/drawing/2014/main" val="3404371818"/>
                    </a:ext>
                  </a:extLst>
                </a:gridCol>
              </a:tblGrid>
              <a:tr h="252000">
                <a:tc>
                  <a:txBody>
                    <a:bodyPr/>
                    <a:lstStyle/>
                    <a:p>
                      <a:pPr algn="ctr"/>
                      <a:r>
                        <a:rPr lang="en-GB" sz="1800" b="1" dirty="0">
                          <a:solidFill>
                            <a:schemeClr val="tx1"/>
                          </a:solidFill>
                          <a:latin typeface="Century Gothic" panose="020B0502020202020204" pitchFamily="34" charset="0"/>
                        </a:rPr>
                        <a:t>Instrument                  </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8738683"/>
                  </a:ext>
                </a:extLst>
              </a:tr>
              <a:tr h="432000">
                <a:tc>
                  <a:txBody>
                    <a:bodyPr/>
                    <a:lstStyle/>
                    <a:p>
                      <a:pPr algn="ctr"/>
                      <a:r>
                        <a:rPr lang="en-GB" sz="1800" b="1" dirty="0">
                          <a:solidFill>
                            <a:schemeClr val="tx1"/>
                          </a:solidFill>
                          <a:latin typeface="Century Gothic" panose="020B0502020202020204" pitchFamily="34" charset="0"/>
                        </a:rPr>
                        <a:t>Piano</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latin typeface="Century Gothic" panose="020B0502020202020204" pitchFamily="34" charset="0"/>
                      </a:endParaRPr>
                    </a:p>
                  </a:txBody>
                  <a:tcPr marL="42657" marR="42657" marT="50292" marB="502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89000"/>
                  </a:ext>
                </a:extLst>
              </a:tr>
              <a:tr h="432000">
                <a:tc>
                  <a:txBody>
                    <a:bodyPr/>
                    <a:lstStyle/>
                    <a:p>
                      <a:pPr algn="ctr"/>
                      <a:r>
                        <a:rPr lang="en-GB" sz="1800" b="1" dirty="0">
                          <a:solidFill>
                            <a:schemeClr val="tx1"/>
                          </a:solidFill>
                          <a:latin typeface="Century Gothic" panose="020B0502020202020204" pitchFamily="34" charset="0"/>
                        </a:rPr>
                        <a:t>Trumpet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latin typeface="Century Gothic" panose="020B0502020202020204" pitchFamily="34" charset="0"/>
                      </a:endParaRPr>
                    </a:p>
                  </a:txBody>
                  <a:tcPr marL="42657" marR="42657" marT="50292" marB="502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364136"/>
                  </a:ext>
                </a:extLst>
              </a:tr>
              <a:tr h="432000">
                <a:tc>
                  <a:txBody>
                    <a:bodyPr/>
                    <a:lstStyle/>
                    <a:p>
                      <a:pPr algn="ctr"/>
                      <a:r>
                        <a:rPr lang="en-GB" sz="1800" b="1" dirty="0">
                          <a:solidFill>
                            <a:schemeClr val="tx1"/>
                          </a:solidFill>
                          <a:latin typeface="Century Gothic" panose="020B0502020202020204" pitchFamily="34" charset="0"/>
                        </a:rPr>
                        <a:t>Flute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latin typeface="Century Gothic" panose="020B0502020202020204" pitchFamily="34" charset="0"/>
                      </a:endParaRPr>
                    </a:p>
                  </a:txBody>
                  <a:tcPr marL="42657" marR="42657" marT="50292" marB="502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2138068"/>
                  </a:ext>
                </a:extLst>
              </a:tr>
            </a:tbl>
          </a:graphicData>
        </a:graphic>
      </p:graphicFrame>
      <p:grpSp>
        <p:nvGrpSpPr>
          <p:cNvPr id="79" name="Group 78">
            <a:extLst>
              <a:ext uri="{FF2B5EF4-FFF2-40B4-BE49-F238E27FC236}">
                <a16:creationId xmlns:a16="http://schemas.microsoft.com/office/drawing/2014/main" id="{DF1CF8D5-FC8D-4637-A9F3-A26264551933}"/>
              </a:ext>
            </a:extLst>
          </p:cNvPr>
          <p:cNvGrpSpPr/>
          <p:nvPr/>
        </p:nvGrpSpPr>
        <p:grpSpPr>
          <a:xfrm>
            <a:off x="4517433" y="2262749"/>
            <a:ext cx="1246738" cy="369332"/>
            <a:chOff x="1372112" y="2915201"/>
            <a:chExt cx="1246738" cy="369332"/>
          </a:xfrm>
        </p:grpSpPr>
        <p:sp>
          <p:nvSpPr>
            <p:cNvPr id="80" name="Oval 79">
              <a:extLst>
                <a:ext uri="{FF2B5EF4-FFF2-40B4-BE49-F238E27FC236}">
                  <a16:creationId xmlns:a16="http://schemas.microsoft.com/office/drawing/2014/main" id="{9BF86EC0-0111-4E8B-A1C6-ADC86201817E}"/>
                </a:ext>
              </a:extLst>
            </p:cNvPr>
            <p:cNvSpPr/>
            <p:nvPr/>
          </p:nvSpPr>
          <p:spPr>
            <a:xfrm>
              <a:off x="1372112" y="3027359"/>
              <a:ext cx="160474" cy="1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1F7EC702-692C-4581-B547-4D1A04B4F112}"/>
                </a:ext>
              </a:extLst>
            </p:cNvPr>
            <p:cNvSpPr/>
            <p:nvPr/>
          </p:nvSpPr>
          <p:spPr>
            <a:xfrm>
              <a:off x="1544517" y="2915201"/>
              <a:ext cx="1074333" cy="369332"/>
            </a:xfrm>
            <a:prstGeom prst="rect">
              <a:avLst/>
            </a:prstGeom>
          </p:spPr>
          <p:txBody>
            <a:bodyPr wrap="none">
              <a:spAutoFit/>
            </a:bodyPr>
            <a:lstStyle/>
            <a:p>
              <a:pPr lvl="0" algn="ctr" defTabSz="514350">
                <a:defRPr/>
              </a:pPr>
              <a:r>
                <a:rPr lang="en-GB" b="1" dirty="0">
                  <a:latin typeface="Century Gothic" panose="020B0502020202020204" pitchFamily="34" charset="0"/>
                </a:rPr>
                <a:t>= 1 vote</a:t>
              </a:r>
            </a:p>
          </p:txBody>
        </p:sp>
      </p:grpSp>
      <p:sp>
        <p:nvSpPr>
          <p:cNvPr id="82" name="Oval 81">
            <a:extLst>
              <a:ext uri="{FF2B5EF4-FFF2-40B4-BE49-F238E27FC236}">
                <a16:creationId xmlns:a16="http://schemas.microsoft.com/office/drawing/2014/main" id="{B18B53CA-922F-4844-97EC-1E17B0060AAF}"/>
              </a:ext>
            </a:extLst>
          </p:cNvPr>
          <p:cNvSpPr/>
          <p:nvPr/>
        </p:nvSpPr>
        <p:spPr>
          <a:xfrm>
            <a:off x="272532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78E3C10C-24F1-4904-872B-026BB8702F73}"/>
              </a:ext>
            </a:extLst>
          </p:cNvPr>
          <p:cNvSpPr/>
          <p:nvPr/>
        </p:nvSpPr>
        <p:spPr>
          <a:xfrm>
            <a:off x="306131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a:extLst>
              <a:ext uri="{FF2B5EF4-FFF2-40B4-BE49-F238E27FC236}">
                <a16:creationId xmlns:a16="http://schemas.microsoft.com/office/drawing/2014/main" id="{F8AE6230-16E2-47CF-A1C3-C272D4A783A3}"/>
              </a:ext>
            </a:extLst>
          </p:cNvPr>
          <p:cNvSpPr/>
          <p:nvPr/>
        </p:nvSpPr>
        <p:spPr>
          <a:xfrm>
            <a:off x="339730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a:extLst>
              <a:ext uri="{FF2B5EF4-FFF2-40B4-BE49-F238E27FC236}">
                <a16:creationId xmlns:a16="http://schemas.microsoft.com/office/drawing/2014/main" id="{542635B7-C5C4-4325-8274-FA3A2B98773C}"/>
              </a:ext>
            </a:extLst>
          </p:cNvPr>
          <p:cNvSpPr/>
          <p:nvPr/>
        </p:nvSpPr>
        <p:spPr>
          <a:xfrm>
            <a:off x="373329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Oval 150">
            <a:extLst>
              <a:ext uri="{FF2B5EF4-FFF2-40B4-BE49-F238E27FC236}">
                <a16:creationId xmlns:a16="http://schemas.microsoft.com/office/drawing/2014/main" id="{2883E955-8E53-4D85-8B49-152BF59DE29D}"/>
              </a:ext>
            </a:extLst>
          </p:cNvPr>
          <p:cNvSpPr/>
          <p:nvPr/>
        </p:nvSpPr>
        <p:spPr>
          <a:xfrm>
            <a:off x="406928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Oval 151">
            <a:extLst>
              <a:ext uri="{FF2B5EF4-FFF2-40B4-BE49-F238E27FC236}">
                <a16:creationId xmlns:a16="http://schemas.microsoft.com/office/drawing/2014/main" id="{E7135647-C74C-4C66-B633-0474F4710E36}"/>
              </a:ext>
            </a:extLst>
          </p:cNvPr>
          <p:cNvSpPr/>
          <p:nvPr/>
        </p:nvSpPr>
        <p:spPr>
          <a:xfrm>
            <a:off x="440527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Oval 152">
            <a:extLst>
              <a:ext uri="{FF2B5EF4-FFF2-40B4-BE49-F238E27FC236}">
                <a16:creationId xmlns:a16="http://schemas.microsoft.com/office/drawing/2014/main" id="{8FD2B1BE-9B43-44AE-81CE-F4AA7030E47C}"/>
              </a:ext>
            </a:extLst>
          </p:cNvPr>
          <p:cNvSpPr/>
          <p:nvPr/>
        </p:nvSpPr>
        <p:spPr>
          <a:xfrm>
            <a:off x="474126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Oval 153">
            <a:extLst>
              <a:ext uri="{FF2B5EF4-FFF2-40B4-BE49-F238E27FC236}">
                <a16:creationId xmlns:a16="http://schemas.microsoft.com/office/drawing/2014/main" id="{4494C534-3D5B-4719-9BDD-9A673293F914}"/>
              </a:ext>
            </a:extLst>
          </p:cNvPr>
          <p:cNvSpPr/>
          <p:nvPr/>
        </p:nvSpPr>
        <p:spPr>
          <a:xfrm>
            <a:off x="507725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Oval 154">
            <a:extLst>
              <a:ext uri="{FF2B5EF4-FFF2-40B4-BE49-F238E27FC236}">
                <a16:creationId xmlns:a16="http://schemas.microsoft.com/office/drawing/2014/main" id="{929C9414-EA79-4969-AD2E-D1CF1D0C13B3}"/>
              </a:ext>
            </a:extLst>
          </p:cNvPr>
          <p:cNvSpPr/>
          <p:nvPr/>
        </p:nvSpPr>
        <p:spPr>
          <a:xfrm>
            <a:off x="541324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id="{3C17DAFD-52BC-4177-94DE-CDF59A8815F2}"/>
              </a:ext>
            </a:extLst>
          </p:cNvPr>
          <p:cNvSpPr/>
          <p:nvPr/>
        </p:nvSpPr>
        <p:spPr>
          <a:xfrm>
            <a:off x="574923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id="{582BC7B3-61AF-4616-B59C-AC34F171FF57}"/>
              </a:ext>
            </a:extLst>
          </p:cNvPr>
          <p:cNvSpPr/>
          <p:nvPr/>
        </p:nvSpPr>
        <p:spPr>
          <a:xfrm>
            <a:off x="608522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a16="http://schemas.microsoft.com/office/drawing/2014/main" id="{ABC733F9-3FCB-4F35-9295-57160DFC2BAC}"/>
              </a:ext>
            </a:extLst>
          </p:cNvPr>
          <p:cNvSpPr/>
          <p:nvPr/>
        </p:nvSpPr>
        <p:spPr>
          <a:xfrm>
            <a:off x="642121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Oval 158">
            <a:extLst>
              <a:ext uri="{FF2B5EF4-FFF2-40B4-BE49-F238E27FC236}">
                <a16:creationId xmlns:a16="http://schemas.microsoft.com/office/drawing/2014/main" id="{43D75E00-0C1A-4D06-9C34-9EA6BFE2AF6A}"/>
              </a:ext>
            </a:extLst>
          </p:cNvPr>
          <p:cNvSpPr/>
          <p:nvPr/>
        </p:nvSpPr>
        <p:spPr>
          <a:xfrm>
            <a:off x="675720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Oval 159">
            <a:extLst>
              <a:ext uri="{FF2B5EF4-FFF2-40B4-BE49-F238E27FC236}">
                <a16:creationId xmlns:a16="http://schemas.microsoft.com/office/drawing/2014/main" id="{078BE4C9-AF86-4778-8194-D88E508C460B}"/>
              </a:ext>
            </a:extLst>
          </p:cNvPr>
          <p:cNvSpPr/>
          <p:nvPr/>
        </p:nvSpPr>
        <p:spPr>
          <a:xfrm>
            <a:off x="709319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Oval 160">
            <a:extLst>
              <a:ext uri="{FF2B5EF4-FFF2-40B4-BE49-F238E27FC236}">
                <a16:creationId xmlns:a16="http://schemas.microsoft.com/office/drawing/2014/main" id="{3E159D5D-E4BA-4928-A4B6-9463F5055699}"/>
              </a:ext>
            </a:extLst>
          </p:cNvPr>
          <p:cNvSpPr/>
          <p:nvPr/>
        </p:nvSpPr>
        <p:spPr>
          <a:xfrm>
            <a:off x="7429182"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Oval 161">
            <a:extLst>
              <a:ext uri="{FF2B5EF4-FFF2-40B4-BE49-F238E27FC236}">
                <a16:creationId xmlns:a16="http://schemas.microsoft.com/office/drawing/2014/main" id="{204E32F1-6472-4223-B180-99902E779878}"/>
              </a:ext>
            </a:extLst>
          </p:cNvPr>
          <p:cNvSpPr/>
          <p:nvPr/>
        </p:nvSpPr>
        <p:spPr>
          <a:xfrm>
            <a:off x="272532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Oval 162">
            <a:extLst>
              <a:ext uri="{FF2B5EF4-FFF2-40B4-BE49-F238E27FC236}">
                <a16:creationId xmlns:a16="http://schemas.microsoft.com/office/drawing/2014/main" id="{F2BCD2C4-23C5-4098-82C4-4D03D22F1F28}"/>
              </a:ext>
            </a:extLst>
          </p:cNvPr>
          <p:cNvSpPr/>
          <p:nvPr/>
        </p:nvSpPr>
        <p:spPr>
          <a:xfrm>
            <a:off x="306131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Oval 163">
            <a:extLst>
              <a:ext uri="{FF2B5EF4-FFF2-40B4-BE49-F238E27FC236}">
                <a16:creationId xmlns:a16="http://schemas.microsoft.com/office/drawing/2014/main" id="{BFE1BC7A-A2BA-4F09-8825-17F59C8740D9}"/>
              </a:ext>
            </a:extLst>
          </p:cNvPr>
          <p:cNvSpPr/>
          <p:nvPr/>
        </p:nvSpPr>
        <p:spPr>
          <a:xfrm>
            <a:off x="339730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Oval 164">
            <a:extLst>
              <a:ext uri="{FF2B5EF4-FFF2-40B4-BE49-F238E27FC236}">
                <a16:creationId xmlns:a16="http://schemas.microsoft.com/office/drawing/2014/main" id="{7232EE2E-A9D7-4FFA-A933-68B00E8CD09E}"/>
              </a:ext>
            </a:extLst>
          </p:cNvPr>
          <p:cNvSpPr/>
          <p:nvPr/>
        </p:nvSpPr>
        <p:spPr>
          <a:xfrm>
            <a:off x="373329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Oval 165">
            <a:extLst>
              <a:ext uri="{FF2B5EF4-FFF2-40B4-BE49-F238E27FC236}">
                <a16:creationId xmlns:a16="http://schemas.microsoft.com/office/drawing/2014/main" id="{502A2727-9CD7-4402-9842-5160055DA0B8}"/>
              </a:ext>
            </a:extLst>
          </p:cNvPr>
          <p:cNvSpPr/>
          <p:nvPr/>
        </p:nvSpPr>
        <p:spPr>
          <a:xfrm>
            <a:off x="406928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Oval 166">
            <a:extLst>
              <a:ext uri="{FF2B5EF4-FFF2-40B4-BE49-F238E27FC236}">
                <a16:creationId xmlns:a16="http://schemas.microsoft.com/office/drawing/2014/main" id="{21ADB12F-3C31-429B-953E-B74B03F33576}"/>
              </a:ext>
            </a:extLst>
          </p:cNvPr>
          <p:cNvSpPr/>
          <p:nvPr/>
        </p:nvSpPr>
        <p:spPr>
          <a:xfrm>
            <a:off x="440527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Oval 167">
            <a:extLst>
              <a:ext uri="{FF2B5EF4-FFF2-40B4-BE49-F238E27FC236}">
                <a16:creationId xmlns:a16="http://schemas.microsoft.com/office/drawing/2014/main" id="{56AAB958-DCF3-4A46-A092-50661EF33938}"/>
              </a:ext>
            </a:extLst>
          </p:cNvPr>
          <p:cNvSpPr/>
          <p:nvPr/>
        </p:nvSpPr>
        <p:spPr>
          <a:xfrm>
            <a:off x="474126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Oval 168">
            <a:extLst>
              <a:ext uri="{FF2B5EF4-FFF2-40B4-BE49-F238E27FC236}">
                <a16:creationId xmlns:a16="http://schemas.microsoft.com/office/drawing/2014/main" id="{AC0AD764-4F3B-451F-8D6F-3B834A0DB34F}"/>
              </a:ext>
            </a:extLst>
          </p:cNvPr>
          <p:cNvSpPr/>
          <p:nvPr/>
        </p:nvSpPr>
        <p:spPr>
          <a:xfrm>
            <a:off x="507725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Oval 169">
            <a:extLst>
              <a:ext uri="{FF2B5EF4-FFF2-40B4-BE49-F238E27FC236}">
                <a16:creationId xmlns:a16="http://schemas.microsoft.com/office/drawing/2014/main" id="{987685E3-87F3-4D5A-B601-7F3792638A71}"/>
              </a:ext>
            </a:extLst>
          </p:cNvPr>
          <p:cNvSpPr/>
          <p:nvPr/>
        </p:nvSpPr>
        <p:spPr>
          <a:xfrm>
            <a:off x="541324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Oval 170">
            <a:extLst>
              <a:ext uri="{FF2B5EF4-FFF2-40B4-BE49-F238E27FC236}">
                <a16:creationId xmlns:a16="http://schemas.microsoft.com/office/drawing/2014/main" id="{176F8F46-A18F-4184-95B8-CF1C8AA8EEB6}"/>
              </a:ext>
            </a:extLst>
          </p:cNvPr>
          <p:cNvSpPr/>
          <p:nvPr/>
        </p:nvSpPr>
        <p:spPr>
          <a:xfrm>
            <a:off x="574923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Oval 171">
            <a:extLst>
              <a:ext uri="{FF2B5EF4-FFF2-40B4-BE49-F238E27FC236}">
                <a16:creationId xmlns:a16="http://schemas.microsoft.com/office/drawing/2014/main" id="{3CA9F243-65A9-4257-9B50-E6F1755DB571}"/>
              </a:ext>
            </a:extLst>
          </p:cNvPr>
          <p:cNvSpPr/>
          <p:nvPr/>
        </p:nvSpPr>
        <p:spPr>
          <a:xfrm>
            <a:off x="608522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Oval 172">
            <a:extLst>
              <a:ext uri="{FF2B5EF4-FFF2-40B4-BE49-F238E27FC236}">
                <a16:creationId xmlns:a16="http://schemas.microsoft.com/office/drawing/2014/main" id="{F3ECB2E6-53DA-4394-B7DE-A9067A9F1C3F}"/>
              </a:ext>
            </a:extLst>
          </p:cNvPr>
          <p:cNvSpPr/>
          <p:nvPr/>
        </p:nvSpPr>
        <p:spPr>
          <a:xfrm>
            <a:off x="273341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Oval 173">
            <a:extLst>
              <a:ext uri="{FF2B5EF4-FFF2-40B4-BE49-F238E27FC236}">
                <a16:creationId xmlns:a16="http://schemas.microsoft.com/office/drawing/2014/main" id="{564F3B9D-E35E-43D5-984E-DA020270B0D1}"/>
              </a:ext>
            </a:extLst>
          </p:cNvPr>
          <p:cNvSpPr/>
          <p:nvPr/>
        </p:nvSpPr>
        <p:spPr>
          <a:xfrm>
            <a:off x="306940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Oval 174">
            <a:extLst>
              <a:ext uri="{FF2B5EF4-FFF2-40B4-BE49-F238E27FC236}">
                <a16:creationId xmlns:a16="http://schemas.microsoft.com/office/drawing/2014/main" id="{4B35E7BD-3601-43D4-92CF-3344A89AE35B}"/>
              </a:ext>
            </a:extLst>
          </p:cNvPr>
          <p:cNvSpPr/>
          <p:nvPr/>
        </p:nvSpPr>
        <p:spPr>
          <a:xfrm>
            <a:off x="340539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Oval 175">
            <a:extLst>
              <a:ext uri="{FF2B5EF4-FFF2-40B4-BE49-F238E27FC236}">
                <a16:creationId xmlns:a16="http://schemas.microsoft.com/office/drawing/2014/main" id="{C59AD8F7-9855-4C8E-8AA7-354ECC4E4A6B}"/>
              </a:ext>
            </a:extLst>
          </p:cNvPr>
          <p:cNvSpPr/>
          <p:nvPr/>
        </p:nvSpPr>
        <p:spPr>
          <a:xfrm>
            <a:off x="374138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Oval 176">
            <a:extLst>
              <a:ext uri="{FF2B5EF4-FFF2-40B4-BE49-F238E27FC236}">
                <a16:creationId xmlns:a16="http://schemas.microsoft.com/office/drawing/2014/main" id="{3518E6E6-62DD-464C-B07A-06FC34B3998B}"/>
              </a:ext>
            </a:extLst>
          </p:cNvPr>
          <p:cNvSpPr/>
          <p:nvPr/>
        </p:nvSpPr>
        <p:spPr>
          <a:xfrm>
            <a:off x="407737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Oval 177">
            <a:extLst>
              <a:ext uri="{FF2B5EF4-FFF2-40B4-BE49-F238E27FC236}">
                <a16:creationId xmlns:a16="http://schemas.microsoft.com/office/drawing/2014/main" id="{E6723E30-B8BB-4DC8-A544-5183B61CA3D1}"/>
              </a:ext>
            </a:extLst>
          </p:cNvPr>
          <p:cNvSpPr/>
          <p:nvPr/>
        </p:nvSpPr>
        <p:spPr>
          <a:xfrm>
            <a:off x="441336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Oval 178">
            <a:extLst>
              <a:ext uri="{FF2B5EF4-FFF2-40B4-BE49-F238E27FC236}">
                <a16:creationId xmlns:a16="http://schemas.microsoft.com/office/drawing/2014/main" id="{80AAA4FA-AC71-4762-BC33-884F441CE47E}"/>
              </a:ext>
            </a:extLst>
          </p:cNvPr>
          <p:cNvSpPr/>
          <p:nvPr/>
        </p:nvSpPr>
        <p:spPr>
          <a:xfrm>
            <a:off x="474935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79562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True or false?</a:t>
            </a:r>
          </a:p>
          <a:p>
            <a:endParaRPr lang="en-GB" sz="2000" b="1" dirty="0">
              <a:solidFill>
                <a:schemeClr val="tx1"/>
              </a:solidFill>
              <a:highlight>
                <a:srgbClr val="00FFFF"/>
              </a:highlight>
              <a:latin typeface="Century Gothic" panose="020B0502020202020204" pitchFamily="34" charset="0"/>
            </a:endParaRPr>
          </a:p>
          <a:p>
            <a:pPr marL="228600" indent="-228600">
              <a:buAutoNum type="alphaUcPeriod"/>
            </a:pPr>
            <a:r>
              <a:rPr lang="en-GB" sz="2000" b="1" dirty="0">
                <a:solidFill>
                  <a:schemeClr val="tx1"/>
                </a:solidFill>
                <a:latin typeface="Century Gothic" panose="020B0502020202020204" pitchFamily="34" charset="0"/>
              </a:rPr>
              <a:t> 19 children would like to play the flute or the trumpet.</a:t>
            </a:r>
          </a:p>
          <a:p>
            <a:pPr marL="228600" indent="-228600">
              <a:buAutoNum type="alphaUcPeriod"/>
            </a:pPr>
            <a:r>
              <a:rPr lang="en-GB" sz="2000" b="1" dirty="0">
                <a:solidFill>
                  <a:schemeClr val="tx1"/>
                </a:solidFill>
                <a:latin typeface="Century Gothic" panose="020B0502020202020204" pitchFamily="34" charset="0"/>
              </a:rPr>
              <a:t> 33 children were asked in total.</a:t>
            </a: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pPr marL="228600" indent="-228600">
              <a:buAutoNum type="alphaUcPeriod"/>
            </a:pP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answers.</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 is false because 11 want to play the trumpet and 7 want to play the flute. 11 + 7 = 18.</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B is true because there are 33 symbols on the pictogram in total.</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Rectangle: Rounded Corners 8">
            <a:extLst>
              <a:ext uri="{FF2B5EF4-FFF2-40B4-BE49-F238E27FC236}">
                <a16:creationId xmlns:a16="http://schemas.microsoft.com/office/drawing/2014/main" id="{D4F0F5F6-70D3-4F3E-93C8-55A9F2154E33}"/>
              </a:ext>
            </a:extLst>
          </p:cNvPr>
          <p:cNvSpPr/>
          <p:nvPr/>
        </p:nvSpPr>
        <p:spPr>
          <a:xfrm>
            <a:off x="7215102" y="2153628"/>
            <a:ext cx="1564534" cy="357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b="1" dirty="0">
              <a:solidFill>
                <a:schemeClr val="tx1"/>
              </a:solidFill>
              <a:latin typeface="Century Gothic" panose="020B0502020202020204" pitchFamily="34" charset="0"/>
            </a:endParaRPr>
          </a:p>
        </p:txBody>
      </p:sp>
      <p:graphicFrame>
        <p:nvGraphicFramePr>
          <p:cNvPr id="78" name="Table 77">
            <a:extLst>
              <a:ext uri="{FF2B5EF4-FFF2-40B4-BE49-F238E27FC236}">
                <a16:creationId xmlns:a16="http://schemas.microsoft.com/office/drawing/2014/main" id="{18B57E6D-BA2A-4F72-BA2F-DE3DA2A16FE0}"/>
              </a:ext>
            </a:extLst>
          </p:cNvPr>
          <p:cNvGraphicFramePr>
            <a:graphicFrameLocks noGrp="1"/>
          </p:cNvGraphicFramePr>
          <p:nvPr/>
        </p:nvGraphicFramePr>
        <p:xfrm>
          <a:off x="1188000" y="2317312"/>
          <a:ext cx="6768000" cy="1570320"/>
        </p:xfrm>
        <a:graphic>
          <a:graphicData uri="http://schemas.openxmlformats.org/drawingml/2006/table">
            <a:tbl>
              <a:tblPr firstRow="1" bandRow="1">
                <a:tableStyleId>{5C22544A-7EE6-4342-B048-85BDC9FD1C3A}</a:tableStyleId>
              </a:tblPr>
              <a:tblGrid>
                <a:gridCol w="1440000">
                  <a:extLst>
                    <a:ext uri="{9D8B030D-6E8A-4147-A177-3AD203B41FA5}">
                      <a16:colId xmlns:a16="http://schemas.microsoft.com/office/drawing/2014/main" val="3142503022"/>
                    </a:ext>
                  </a:extLst>
                </a:gridCol>
                <a:gridCol w="5328000">
                  <a:extLst>
                    <a:ext uri="{9D8B030D-6E8A-4147-A177-3AD203B41FA5}">
                      <a16:colId xmlns:a16="http://schemas.microsoft.com/office/drawing/2014/main" val="3404371818"/>
                    </a:ext>
                  </a:extLst>
                </a:gridCol>
              </a:tblGrid>
              <a:tr h="252000">
                <a:tc>
                  <a:txBody>
                    <a:bodyPr/>
                    <a:lstStyle/>
                    <a:p>
                      <a:pPr algn="ctr"/>
                      <a:r>
                        <a:rPr lang="en-GB" sz="1800" b="1" dirty="0">
                          <a:solidFill>
                            <a:schemeClr val="tx1"/>
                          </a:solidFill>
                          <a:latin typeface="Century Gothic" panose="020B0502020202020204" pitchFamily="34" charset="0"/>
                        </a:rPr>
                        <a:t>Instrument                  </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8738683"/>
                  </a:ext>
                </a:extLst>
              </a:tr>
              <a:tr h="432000">
                <a:tc>
                  <a:txBody>
                    <a:bodyPr/>
                    <a:lstStyle/>
                    <a:p>
                      <a:pPr algn="ctr"/>
                      <a:r>
                        <a:rPr lang="en-GB" sz="1800" b="1" dirty="0">
                          <a:solidFill>
                            <a:schemeClr val="tx1"/>
                          </a:solidFill>
                          <a:latin typeface="Century Gothic" panose="020B0502020202020204" pitchFamily="34" charset="0"/>
                        </a:rPr>
                        <a:t>Piano</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latin typeface="Century Gothic" panose="020B0502020202020204" pitchFamily="34" charset="0"/>
                      </a:endParaRPr>
                    </a:p>
                  </a:txBody>
                  <a:tcPr marL="42657" marR="42657" marT="50292" marB="502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89000"/>
                  </a:ext>
                </a:extLst>
              </a:tr>
              <a:tr h="432000">
                <a:tc>
                  <a:txBody>
                    <a:bodyPr/>
                    <a:lstStyle/>
                    <a:p>
                      <a:pPr algn="ctr"/>
                      <a:r>
                        <a:rPr lang="en-GB" sz="1800" b="1" dirty="0">
                          <a:solidFill>
                            <a:schemeClr val="tx1"/>
                          </a:solidFill>
                          <a:latin typeface="Century Gothic" panose="020B0502020202020204" pitchFamily="34" charset="0"/>
                        </a:rPr>
                        <a:t>Trumpet</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latin typeface="Century Gothic" panose="020B0502020202020204" pitchFamily="34" charset="0"/>
                      </a:endParaRPr>
                    </a:p>
                  </a:txBody>
                  <a:tcPr marL="42657" marR="42657" marT="50292" marB="502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364136"/>
                  </a:ext>
                </a:extLst>
              </a:tr>
              <a:tr h="432000">
                <a:tc>
                  <a:txBody>
                    <a:bodyPr/>
                    <a:lstStyle/>
                    <a:p>
                      <a:pPr algn="ctr"/>
                      <a:r>
                        <a:rPr lang="en-GB" sz="1800" b="1" dirty="0">
                          <a:solidFill>
                            <a:schemeClr val="tx1"/>
                          </a:solidFill>
                          <a:latin typeface="Century Gothic" panose="020B0502020202020204" pitchFamily="34" charset="0"/>
                        </a:rPr>
                        <a:t>Flute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800" b="1" dirty="0">
                        <a:solidFill>
                          <a:schemeClr val="tx1"/>
                        </a:solidFill>
                        <a:latin typeface="Century Gothic" panose="020B0502020202020204" pitchFamily="34" charset="0"/>
                      </a:endParaRPr>
                    </a:p>
                  </a:txBody>
                  <a:tcPr marL="42657" marR="42657" marT="50292" marB="502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2138068"/>
                  </a:ext>
                </a:extLst>
              </a:tr>
            </a:tbl>
          </a:graphicData>
        </a:graphic>
      </p:graphicFrame>
      <p:grpSp>
        <p:nvGrpSpPr>
          <p:cNvPr id="79" name="Group 78">
            <a:extLst>
              <a:ext uri="{FF2B5EF4-FFF2-40B4-BE49-F238E27FC236}">
                <a16:creationId xmlns:a16="http://schemas.microsoft.com/office/drawing/2014/main" id="{DF1CF8D5-FC8D-4637-A9F3-A26264551933}"/>
              </a:ext>
            </a:extLst>
          </p:cNvPr>
          <p:cNvGrpSpPr/>
          <p:nvPr/>
        </p:nvGrpSpPr>
        <p:grpSpPr>
          <a:xfrm>
            <a:off x="4517433" y="2262749"/>
            <a:ext cx="1246738" cy="369332"/>
            <a:chOff x="1372112" y="2915201"/>
            <a:chExt cx="1246738" cy="369332"/>
          </a:xfrm>
        </p:grpSpPr>
        <p:sp>
          <p:nvSpPr>
            <p:cNvPr id="80" name="Oval 79">
              <a:extLst>
                <a:ext uri="{FF2B5EF4-FFF2-40B4-BE49-F238E27FC236}">
                  <a16:creationId xmlns:a16="http://schemas.microsoft.com/office/drawing/2014/main" id="{9BF86EC0-0111-4E8B-A1C6-ADC86201817E}"/>
                </a:ext>
              </a:extLst>
            </p:cNvPr>
            <p:cNvSpPr/>
            <p:nvPr/>
          </p:nvSpPr>
          <p:spPr>
            <a:xfrm>
              <a:off x="1372112" y="3027359"/>
              <a:ext cx="160474" cy="1620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1F7EC702-692C-4581-B547-4D1A04B4F112}"/>
                </a:ext>
              </a:extLst>
            </p:cNvPr>
            <p:cNvSpPr/>
            <p:nvPr/>
          </p:nvSpPr>
          <p:spPr>
            <a:xfrm>
              <a:off x="1544517" y="2915201"/>
              <a:ext cx="1074333" cy="369332"/>
            </a:xfrm>
            <a:prstGeom prst="rect">
              <a:avLst/>
            </a:prstGeom>
          </p:spPr>
          <p:txBody>
            <a:bodyPr wrap="none">
              <a:spAutoFit/>
            </a:bodyPr>
            <a:lstStyle/>
            <a:p>
              <a:pPr lvl="0" algn="ctr" defTabSz="514350">
                <a:defRPr/>
              </a:pPr>
              <a:r>
                <a:rPr lang="en-GB" b="1" dirty="0">
                  <a:latin typeface="Century Gothic" panose="020B0502020202020204" pitchFamily="34" charset="0"/>
                </a:rPr>
                <a:t>= 1 vote</a:t>
              </a:r>
            </a:p>
          </p:txBody>
        </p:sp>
      </p:grpSp>
      <p:sp>
        <p:nvSpPr>
          <p:cNvPr id="82" name="Oval 81">
            <a:extLst>
              <a:ext uri="{FF2B5EF4-FFF2-40B4-BE49-F238E27FC236}">
                <a16:creationId xmlns:a16="http://schemas.microsoft.com/office/drawing/2014/main" id="{B18B53CA-922F-4844-97EC-1E17B0060AAF}"/>
              </a:ext>
            </a:extLst>
          </p:cNvPr>
          <p:cNvSpPr/>
          <p:nvPr/>
        </p:nvSpPr>
        <p:spPr>
          <a:xfrm>
            <a:off x="272532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Oval 82">
            <a:extLst>
              <a:ext uri="{FF2B5EF4-FFF2-40B4-BE49-F238E27FC236}">
                <a16:creationId xmlns:a16="http://schemas.microsoft.com/office/drawing/2014/main" id="{78E3C10C-24F1-4904-872B-026BB8702F73}"/>
              </a:ext>
            </a:extLst>
          </p:cNvPr>
          <p:cNvSpPr/>
          <p:nvPr/>
        </p:nvSpPr>
        <p:spPr>
          <a:xfrm>
            <a:off x="306131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Oval 83">
            <a:extLst>
              <a:ext uri="{FF2B5EF4-FFF2-40B4-BE49-F238E27FC236}">
                <a16:creationId xmlns:a16="http://schemas.microsoft.com/office/drawing/2014/main" id="{F8AE6230-16E2-47CF-A1C3-C272D4A783A3}"/>
              </a:ext>
            </a:extLst>
          </p:cNvPr>
          <p:cNvSpPr/>
          <p:nvPr/>
        </p:nvSpPr>
        <p:spPr>
          <a:xfrm>
            <a:off x="339730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5" name="Oval 84">
            <a:extLst>
              <a:ext uri="{FF2B5EF4-FFF2-40B4-BE49-F238E27FC236}">
                <a16:creationId xmlns:a16="http://schemas.microsoft.com/office/drawing/2014/main" id="{542635B7-C5C4-4325-8274-FA3A2B98773C}"/>
              </a:ext>
            </a:extLst>
          </p:cNvPr>
          <p:cNvSpPr/>
          <p:nvPr/>
        </p:nvSpPr>
        <p:spPr>
          <a:xfrm>
            <a:off x="373329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Oval 150">
            <a:extLst>
              <a:ext uri="{FF2B5EF4-FFF2-40B4-BE49-F238E27FC236}">
                <a16:creationId xmlns:a16="http://schemas.microsoft.com/office/drawing/2014/main" id="{2883E955-8E53-4D85-8B49-152BF59DE29D}"/>
              </a:ext>
            </a:extLst>
          </p:cNvPr>
          <p:cNvSpPr/>
          <p:nvPr/>
        </p:nvSpPr>
        <p:spPr>
          <a:xfrm>
            <a:off x="406928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Oval 151">
            <a:extLst>
              <a:ext uri="{FF2B5EF4-FFF2-40B4-BE49-F238E27FC236}">
                <a16:creationId xmlns:a16="http://schemas.microsoft.com/office/drawing/2014/main" id="{E7135647-C74C-4C66-B633-0474F4710E36}"/>
              </a:ext>
            </a:extLst>
          </p:cNvPr>
          <p:cNvSpPr/>
          <p:nvPr/>
        </p:nvSpPr>
        <p:spPr>
          <a:xfrm>
            <a:off x="440527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Oval 152">
            <a:extLst>
              <a:ext uri="{FF2B5EF4-FFF2-40B4-BE49-F238E27FC236}">
                <a16:creationId xmlns:a16="http://schemas.microsoft.com/office/drawing/2014/main" id="{8FD2B1BE-9B43-44AE-81CE-F4AA7030E47C}"/>
              </a:ext>
            </a:extLst>
          </p:cNvPr>
          <p:cNvSpPr/>
          <p:nvPr/>
        </p:nvSpPr>
        <p:spPr>
          <a:xfrm>
            <a:off x="474126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Oval 153">
            <a:extLst>
              <a:ext uri="{FF2B5EF4-FFF2-40B4-BE49-F238E27FC236}">
                <a16:creationId xmlns:a16="http://schemas.microsoft.com/office/drawing/2014/main" id="{4494C534-3D5B-4719-9BDD-9A673293F914}"/>
              </a:ext>
            </a:extLst>
          </p:cNvPr>
          <p:cNvSpPr/>
          <p:nvPr/>
        </p:nvSpPr>
        <p:spPr>
          <a:xfrm>
            <a:off x="507725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Oval 154">
            <a:extLst>
              <a:ext uri="{FF2B5EF4-FFF2-40B4-BE49-F238E27FC236}">
                <a16:creationId xmlns:a16="http://schemas.microsoft.com/office/drawing/2014/main" id="{929C9414-EA79-4969-AD2E-D1CF1D0C13B3}"/>
              </a:ext>
            </a:extLst>
          </p:cNvPr>
          <p:cNvSpPr/>
          <p:nvPr/>
        </p:nvSpPr>
        <p:spPr>
          <a:xfrm>
            <a:off x="541324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id="{3C17DAFD-52BC-4177-94DE-CDF59A8815F2}"/>
              </a:ext>
            </a:extLst>
          </p:cNvPr>
          <p:cNvSpPr/>
          <p:nvPr/>
        </p:nvSpPr>
        <p:spPr>
          <a:xfrm>
            <a:off x="574923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id="{582BC7B3-61AF-4616-B59C-AC34F171FF57}"/>
              </a:ext>
            </a:extLst>
          </p:cNvPr>
          <p:cNvSpPr/>
          <p:nvPr/>
        </p:nvSpPr>
        <p:spPr>
          <a:xfrm>
            <a:off x="608522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a16="http://schemas.microsoft.com/office/drawing/2014/main" id="{ABC733F9-3FCB-4F35-9295-57160DFC2BAC}"/>
              </a:ext>
            </a:extLst>
          </p:cNvPr>
          <p:cNvSpPr/>
          <p:nvPr/>
        </p:nvSpPr>
        <p:spPr>
          <a:xfrm>
            <a:off x="642121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Oval 158">
            <a:extLst>
              <a:ext uri="{FF2B5EF4-FFF2-40B4-BE49-F238E27FC236}">
                <a16:creationId xmlns:a16="http://schemas.microsoft.com/office/drawing/2014/main" id="{43D75E00-0C1A-4D06-9C34-9EA6BFE2AF6A}"/>
              </a:ext>
            </a:extLst>
          </p:cNvPr>
          <p:cNvSpPr/>
          <p:nvPr/>
        </p:nvSpPr>
        <p:spPr>
          <a:xfrm>
            <a:off x="675720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Oval 159">
            <a:extLst>
              <a:ext uri="{FF2B5EF4-FFF2-40B4-BE49-F238E27FC236}">
                <a16:creationId xmlns:a16="http://schemas.microsoft.com/office/drawing/2014/main" id="{078BE4C9-AF86-4778-8194-D88E508C460B}"/>
              </a:ext>
            </a:extLst>
          </p:cNvPr>
          <p:cNvSpPr/>
          <p:nvPr/>
        </p:nvSpPr>
        <p:spPr>
          <a:xfrm>
            <a:off x="7093199"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Oval 160">
            <a:extLst>
              <a:ext uri="{FF2B5EF4-FFF2-40B4-BE49-F238E27FC236}">
                <a16:creationId xmlns:a16="http://schemas.microsoft.com/office/drawing/2014/main" id="{3E159D5D-E4BA-4928-A4B6-9463F5055699}"/>
              </a:ext>
            </a:extLst>
          </p:cNvPr>
          <p:cNvSpPr/>
          <p:nvPr/>
        </p:nvSpPr>
        <p:spPr>
          <a:xfrm>
            <a:off x="7429182" y="2671837"/>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Oval 161">
            <a:extLst>
              <a:ext uri="{FF2B5EF4-FFF2-40B4-BE49-F238E27FC236}">
                <a16:creationId xmlns:a16="http://schemas.microsoft.com/office/drawing/2014/main" id="{204E32F1-6472-4223-B180-99902E779878}"/>
              </a:ext>
            </a:extLst>
          </p:cNvPr>
          <p:cNvSpPr/>
          <p:nvPr/>
        </p:nvSpPr>
        <p:spPr>
          <a:xfrm>
            <a:off x="272532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Oval 162">
            <a:extLst>
              <a:ext uri="{FF2B5EF4-FFF2-40B4-BE49-F238E27FC236}">
                <a16:creationId xmlns:a16="http://schemas.microsoft.com/office/drawing/2014/main" id="{F2BCD2C4-23C5-4098-82C4-4D03D22F1F28}"/>
              </a:ext>
            </a:extLst>
          </p:cNvPr>
          <p:cNvSpPr/>
          <p:nvPr/>
        </p:nvSpPr>
        <p:spPr>
          <a:xfrm>
            <a:off x="306131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Oval 163">
            <a:extLst>
              <a:ext uri="{FF2B5EF4-FFF2-40B4-BE49-F238E27FC236}">
                <a16:creationId xmlns:a16="http://schemas.microsoft.com/office/drawing/2014/main" id="{BFE1BC7A-A2BA-4F09-8825-17F59C8740D9}"/>
              </a:ext>
            </a:extLst>
          </p:cNvPr>
          <p:cNvSpPr/>
          <p:nvPr/>
        </p:nvSpPr>
        <p:spPr>
          <a:xfrm>
            <a:off x="339730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Oval 164">
            <a:extLst>
              <a:ext uri="{FF2B5EF4-FFF2-40B4-BE49-F238E27FC236}">
                <a16:creationId xmlns:a16="http://schemas.microsoft.com/office/drawing/2014/main" id="{7232EE2E-A9D7-4FFA-A933-68B00E8CD09E}"/>
              </a:ext>
            </a:extLst>
          </p:cNvPr>
          <p:cNvSpPr/>
          <p:nvPr/>
        </p:nvSpPr>
        <p:spPr>
          <a:xfrm>
            <a:off x="373329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Oval 165">
            <a:extLst>
              <a:ext uri="{FF2B5EF4-FFF2-40B4-BE49-F238E27FC236}">
                <a16:creationId xmlns:a16="http://schemas.microsoft.com/office/drawing/2014/main" id="{502A2727-9CD7-4402-9842-5160055DA0B8}"/>
              </a:ext>
            </a:extLst>
          </p:cNvPr>
          <p:cNvSpPr/>
          <p:nvPr/>
        </p:nvSpPr>
        <p:spPr>
          <a:xfrm>
            <a:off x="406928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Oval 166">
            <a:extLst>
              <a:ext uri="{FF2B5EF4-FFF2-40B4-BE49-F238E27FC236}">
                <a16:creationId xmlns:a16="http://schemas.microsoft.com/office/drawing/2014/main" id="{21ADB12F-3C31-429B-953E-B74B03F33576}"/>
              </a:ext>
            </a:extLst>
          </p:cNvPr>
          <p:cNvSpPr/>
          <p:nvPr/>
        </p:nvSpPr>
        <p:spPr>
          <a:xfrm>
            <a:off x="440527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Oval 167">
            <a:extLst>
              <a:ext uri="{FF2B5EF4-FFF2-40B4-BE49-F238E27FC236}">
                <a16:creationId xmlns:a16="http://schemas.microsoft.com/office/drawing/2014/main" id="{56AAB958-DCF3-4A46-A092-50661EF33938}"/>
              </a:ext>
            </a:extLst>
          </p:cNvPr>
          <p:cNvSpPr/>
          <p:nvPr/>
        </p:nvSpPr>
        <p:spPr>
          <a:xfrm>
            <a:off x="474126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Oval 168">
            <a:extLst>
              <a:ext uri="{FF2B5EF4-FFF2-40B4-BE49-F238E27FC236}">
                <a16:creationId xmlns:a16="http://schemas.microsoft.com/office/drawing/2014/main" id="{AC0AD764-4F3B-451F-8D6F-3B834A0DB34F}"/>
              </a:ext>
            </a:extLst>
          </p:cNvPr>
          <p:cNvSpPr/>
          <p:nvPr/>
        </p:nvSpPr>
        <p:spPr>
          <a:xfrm>
            <a:off x="507725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Oval 169">
            <a:extLst>
              <a:ext uri="{FF2B5EF4-FFF2-40B4-BE49-F238E27FC236}">
                <a16:creationId xmlns:a16="http://schemas.microsoft.com/office/drawing/2014/main" id="{987685E3-87F3-4D5A-B601-7F3792638A71}"/>
              </a:ext>
            </a:extLst>
          </p:cNvPr>
          <p:cNvSpPr/>
          <p:nvPr/>
        </p:nvSpPr>
        <p:spPr>
          <a:xfrm>
            <a:off x="541324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Oval 170">
            <a:extLst>
              <a:ext uri="{FF2B5EF4-FFF2-40B4-BE49-F238E27FC236}">
                <a16:creationId xmlns:a16="http://schemas.microsoft.com/office/drawing/2014/main" id="{176F8F46-A18F-4184-95B8-CF1C8AA8EEB6}"/>
              </a:ext>
            </a:extLst>
          </p:cNvPr>
          <p:cNvSpPr/>
          <p:nvPr/>
        </p:nvSpPr>
        <p:spPr>
          <a:xfrm>
            <a:off x="574923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Oval 171">
            <a:extLst>
              <a:ext uri="{FF2B5EF4-FFF2-40B4-BE49-F238E27FC236}">
                <a16:creationId xmlns:a16="http://schemas.microsoft.com/office/drawing/2014/main" id="{3CA9F243-65A9-4257-9B50-E6F1755DB571}"/>
              </a:ext>
            </a:extLst>
          </p:cNvPr>
          <p:cNvSpPr/>
          <p:nvPr/>
        </p:nvSpPr>
        <p:spPr>
          <a:xfrm>
            <a:off x="6085229" y="3127649"/>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Oval 172">
            <a:extLst>
              <a:ext uri="{FF2B5EF4-FFF2-40B4-BE49-F238E27FC236}">
                <a16:creationId xmlns:a16="http://schemas.microsoft.com/office/drawing/2014/main" id="{F3ECB2E6-53DA-4394-B7DE-A9067A9F1C3F}"/>
              </a:ext>
            </a:extLst>
          </p:cNvPr>
          <p:cNvSpPr/>
          <p:nvPr/>
        </p:nvSpPr>
        <p:spPr>
          <a:xfrm>
            <a:off x="273341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Oval 173">
            <a:extLst>
              <a:ext uri="{FF2B5EF4-FFF2-40B4-BE49-F238E27FC236}">
                <a16:creationId xmlns:a16="http://schemas.microsoft.com/office/drawing/2014/main" id="{564F3B9D-E35E-43D5-984E-DA020270B0D1}"/>
              </a:ext>
            </a:extLst>
          </p:cNvPr>
          <p:cNvSpPr/>
          <p:nvPr/>
        </p:nvSpPr>
        <p:spPr>
          <a:xfrm>
            <a:off x="306940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Oval 174">
            <a:extLst>
              <a:ext uri="{FF2B5EF4-FFF2-40B4-BE49-F238E27FC236}">
                <a16:creationId xmlns:a16="http://schemas.microsoft.com/office/drawing/2014/main" id="{4B35E7BD-3601-43D4-92CF-3344A89AE35B}"/>
              </a:ext>
            </a:extLst>
          </p:cNvPr>
          <p:cNvSpPr/>
          <p:nvPr/>
        </p:nvSpPr>
        <p:spPr>
          <a:xfrm>
            <a:off x="340539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Oval 175">
            <a:extLst>
              <a:ext uri="{FF2B5EF4-FFF2-40B4-BE49-F238E27FC236}">
                <a16:creationId xmlns:a16="http://schemas.microsoft.com/office/drawing/2014/main" id="{C59AD8F7-9855-4C8E-8AA7-354ECC4E4A6B}"/>
              </a:ext>
            </a:extLst>
          </p:cNvPr>
          <p:cNvSpPr/>
          <p:nvPr/>
        </p:nvSpPr>
        <p:spPr>
          <a:xfrm>
            <a:off x="374138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Oval 176">
            <a:extLst>
              <a:ext uri="{FF2B5EF4-FFF2-40B4-BE49-F238E27FC236}">
                <a16:creationId xmlns:a16="http://schemas.microsoft.com/office/drawing/2014/main" id="{3518E6E6-62DD-464C-B07A-06FC34B3998B}"/>
              </a:ext>
            </a:extLst>
          </p:cNvPr>
          <p:cNvSpPr/>
          <p:nvPr/>
        </p:nvSpPr>
        <p:spPr>
          <a:xfrm>
            <a:off x="407737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Oval 177">
            <a:extLst>
              <a:ext uri="{FF2B5EF4-FFF2-40B4-BE49-F238E27FC236}">
                <a16:creationId xmlns:a16="http://schemas.microsoft.com/office/drawing/2014/main" id="{E6723E30-B8BB-4DC8-A544-5183B61CA3D1}"/>
              </a:ext>
            </a:extLst>
          </p:cNvPr>
          <p:cNvSpPr/>
          <p:nvPr/>
        </p:nvSpPr>
        <p:spPr>
          <a:xfrm>
            <a:off x="441336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Oval 178">
            <a:extLst>
              <a:ext uri="{FF2B5EF4-FFF2-40B4-BE49-F238E27FC236}">
                <a16:creationId xmlns:a16="http://schemas.microsoft.com/office/drawing/2014/main" id="{80AAA4FA-AC71-4762-BC33-884F441CE47E}"/>
              </a:ext>
            </a:extLst>
          </p:cNvPr>
          <p:cNvSpPr/>
          <p:nvPr/>
        </p:nvSpPr>
        <p:spPr>
          <a:xfrm>
            <a:off x="4749357" y="3556152"/>
            <a:ext cx="213590" cy="215622"/>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9955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6C33EC90-A929-4CD8-8AA7-04F5C30D87AE}"/>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1" name="Rectangle 30">
            <a:extLst>
              <a:ext uri="{FF2B5EF4-FFF2-40B4-BE49-F238E27FC236}">
                <a16:creationId xmlns:a16="http://schemas.microsoft.com/office/drawing/2014/main" id="{AC6FA2A3-8602-4A58-9FD3-704A93D7C4D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Who is correct? Explain your answer.</a:t>
            </a: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32" name="Speech Bubble: Rectangle with Corners Rounded 31">
            <a:extLst>
              <a:ext uri="{FF2B5EF4-FFF2-40B4-BE49-F238E27FC236}">
                <a16:creationId xmlns:a16="http://schemas.microsoft.com/office/drawing/2014/main" id="{BB85D527-1AC1-40ED-AF63-839E710CD0F5}"/>
              </a:ext>
            </a:extLst>
          </p:cNvPr>
          <p:cNvSpPr/>
          <p:nvPr/>
        </p:nvSpPr>
        <p:spPr>
          <a:xfrm>
            <a:off x="2187199" y="1312801"/>
            <a:ext cx="2376000" cy="972000"/>
          </a:xfrm>
          <a:prstGeom prst="wedgeRoundRectCallout">
            <a:avLst>
              <a:gd name="adj1" fmla="val -49641"/>
              <a:gd name="adj2" fmla="val 7593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8 like sugar or lemon on their pancakes.</a:t>
            </a:r>
          </a:p>
        </p:txBody>
      </p:sp>
      <p:sp>
        <p:nvSpPr>
          <p:cNvPr id="33" name="Speech Bubble: Rectangle with Corners Rounded 32">
            <a:extLst>
              <a:ext uri="{FF2B5EF4-FFF2-40B4-BE49-F238E27FC236}">
                <a16:creationId xmlns:a16="http://schemas.microsoft.com/office/drawing/2014/main" id="{0666E312-79F1-442D-AAFB-1C15BA8B3356}"/>
              </a:ext>
            </a:extLst>
          </p:cNvPr>
          <p:cNvSpPr/>
          <p:nvPr/>
        </p:nvSpPr>
        <p:spPr>
          <a:xfrm>
            <a:off x="2270110" y="3076947"/>
            <a:ext cx="2376000" cy="972000"/>
          </a:xfrm>
          <a:prstGeom prst="wedgeRoundRectCallout">
            <a:avLst>
              <a:gd name="adj1" fmla="val -49641"/>
              <a:gd name="adj2" fmla="val 7593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9 like sugar or lemon on their pancakes.</a:t>
            </a:r>
          </a:p>
        </p:txBody>
      </p:sp>
    </p:spTree>
    <p:extLst>
      <p:ext uri="{BB962C8B-B14F-4D97-AF65-F5344CB8AC3E}">
        <p14:creationId xmlns:p14="http://schemas.microsoft.com/office/powerpoint/2010/main" val="79537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6C33EC90-A929-4CD8-8AA7-04F5C30D87AE}"/>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1" name="Rectangle 30">
            <a:extLst>
              <a:ext uri="{FF2B5EF4-FFF2-40B4-BE49-F238E27FC236}">
                <a16:creationId xmlns:a16="http://schemas.microsoft.com/office/drawing/2014/main" id="{AC6FA2A3-8602-4A58-9FD3-704A93D7C4D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Who is correct? Explain your answer.</a:t>
            </a: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Lily is correct because…</a:t>
            </a:r>
          </a:p>
        </p:txBody>
      </p:sp>
      <p:sp>
        <p:nvSpPr>
          <p:cNvPr id="32" name="Speech Bubble: Rectangle with Corners Rounded 31">
            <a:extLst>
              <a:ext uri="{FF2B5EF4-FFF2-40B4-BE49-F238E27FC236}">
                <a16:creationId xmlns:a16="http://schemas.microsoft.com/office/drawing/2014/main" id="{BB85D527-1AC1-40ED-AF63-839E710CD0F5}"/>
              </a:ext>
            </a:extLst>
          </p:cNvPr>
          <p:cNvSpPr/>
          <p:nvPr/>
        </p:nvSpPr>
        <p:spPr>
          <a:xfrm>
            <a:off x="2187199" y="1312801"/>
            <a:ext cx="2376000" cy="972000"/>
          </a:xfrm>
          <a:prstGeom prst="wedgeRoundRectCallout">
            <a:avLst>
              <a:gd name="adj1" fmla="val -49641"/>
              <a:gd name="adj2" fmla="val 7593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8 like sugar or lemon on their pancakes.</a:t>
            </a:r>
          </a:p>
        </p:txBody>
      </p:sp>
      <p:sp>
        <p:nvSpPr>
          <p:cNvPr id="33" name="Speech Bubble: Rectangle with Corners Rounded 32">
            <a:extLst>
              <a:ext uri="{FF2B5EF4-FFF2-40B4-BE49-F238E27FC236}">
                <a16:creationId xmlns:a16="http://schemas.microsoft.com/office/drawing/2014/main" id="{0666E312-79F1-442D-AAFB-1C15BA8B3356}"/>
              </a:ext>
            </a:extLst>
          </p:cNvPr>
          <p:cNvSpPr/>
          <p:nvPr/>
        </p:nvSpPr>
        <p:spPr>
          <a:xfrm>
            <a:off x="2270110" y="3076947"/>
            <a:ext cx="2376000" cy="972000"/>
          </a:xfrm>
          <a:prstGeom prst="wedgeRoundRectCallout">
            <a:avLst>
              <a:gd name="adj1" fmla="val -49641"/>
              <a:gd name="adj2" fmla="val 7593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9 like sugar or lemon on their pancakes.</a:t>
            </a:r>
          </a:p>
        </p:txBody>
      </p:sp>
    </p:spTree>
    <p:extLst>
      <p:ext uri="{BB962C8B-B14F-4D97-AF65-F5344CB8AC3E}">
        <p14:creationId xmlns:p14="http://schemas.microsoft.com/office/powerpoint/2010/main" val="1031783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 name="Picture 2">
            <a:extLst>
              <a:ext uri="{FF2B5EF4-FFF2-40B4-BE49-F238E27FC236}">
                <a16:creationId xmlns:a16="http://schemas.microsoft.com/office/drawing/2014/main" id="{6C33EC90-A929-4CD8-8AA7-04F5C30D87AE}"/>
              </a:ext>
            </a:extLst>
          </p:cNvPr>
          <p:cNvPicPr>
            <a:picLocks noChangeAspect="1"/>
          </p:cNvPicPr>
          <p:nvPr/>
        </p:nvPicPr>
        <p:blipFill>
          <a:blip r:embed="rId4"/>
          <a:stretch>
            <a:fillRect/>
          </a:stretch>
        </p:blipFill>
        <p:spPr>
          <a:xfrm>
            <a:off x="115438" y="144125"/>
            <a:ext cx="8913124" cy="6322100"/>
          </a:xfrm>
          <a:prstGeom prst="rect">
            <a:avLst/>
          </a:prstGeom>
        </p:spPr>
      </p:pic>
      <p:sp>
        <p:nvSpPr>
          <p:cNvPr id="31" name="Rectangle 30">
            <a:extLst>
              <a:ext uri="{FF2B5EF4-FFF2-40B4-BE49-F238E27FC236}">
                <a16:creationId xmlns:a16="http://schemas.microsoft.com/office/drawing/2014/main" id="{AC6FA2A3-8602-4A58-9FD3-704A93D7C4D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Who is correct? Explain your answer.</a:t>
            </a: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marL="228600" indent="-228600">
              <a:buAutoNum type="alphaUcPeriod"/>
            </a:pPr>
            <a:endParaRPr lang="en-GB" sz="2000" b="1" dirty="0">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Lily is correct because 5 like sugar and 3 like lemon. 5 + 3 = 8</a:t>
            </a:r>
          </a:p>
        </p:txBody>
      </p:sp>
      <p:sp>
        <p:nvSpPr>
          <p:cNvPr id="32" name="Speech Bubble: Rectangle with Corners Rounded 31">
            <a:extLst>
              <a:ext uri="{FF2B5EF4-FFF2-40B4-BE49-F238E27FC236}">
                <a16:creationId xmlns:a16="http://schemas.microsoft.com/office/drawing/2014/main" id="{BB85D527-1AC1-40ED-AF63-839E710CD0F5}"/>
              </a:ext>
            </a:extLst>
          </p:cNvPr>
          <p:cNvSpPr/>
          <p:nvPr/>
        </p:nvSpPr>
        <p:spPr>
          <a:xfrm>
            <a:off x="2187199" y="1312801"/>
            <a:ext cx="2376000" cy="972000"/>
          </a:xfrm>
          <a:prstGeom prst="wedgeRoundRectCallout">
            <a:avLst>
              <a:gd name="adj1" fmla="val -49641"/>
              <a:gd name="adj2" fmla="val 7593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8 like sugar or lemon on their pancakes.</a:t>
            </a:r>
          </a:p>
        </p:txBody>
      </p:sp>
      <p:sp>
        <p:nvSpPr>
          <p:cNvPr id="33" name="Speech Bubble: Rectangle with Corners Rounded 32">
            <a:extLst>
              <a:ext uri="{FF2B5EF4-FFF2-40B4-BE49-F238E27FC236}">
                <a16:creationId xmlns:a16="http://schemas.microsoft.com/office/drawing/2014/main" id="{0666E312-79F1-442D-AAFB-1C15BA8B3356}"/>
              </a:ext>
            </a:extLst>
          </p:cNvPr>
          <p:cNvSpPr/>
          <p:nvPr/>
        </p:nvSpPr>
        <p:spPr>
          <a:xfrm>
            <a:off x="2270110" y="3076947"/>
            <a:ext cx="2376000" cy="972000"/>
          </a:xfrm>
          <a:prstGeom prst="wedgeRoundRectCallout">
            <a:avLst>
              <a:gd name="adj1" fmla="val -49641"/>
              <a:gd name="adj2" fmla="val 75934"/>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9 like sugar or lemon on their pancakes.</a:t>
            </a:r>
          </a:p>
        </p:txBody>
      </p:sp>
    </p:spTree>
    <p:extLst>
      <p:ext uri="{BB962C8B-B14F-4D97-AF65-F5344CB8AC3E}">
        <p14:creationId xmlns:p14="http://schemas.microsoft.com/office/powerpoint/2010/main" val="66395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2 – Statistics – Interpret Pictograms (1-1)</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fontAlgn="base">
              <a:lnSpc>
                <a:spcPct val="100000"/>
              </a:lnSpc>
              <a:spcAft>
                <a:spcPts val="0"/>
              </a:spcAft>
              <a:buClrTx/>
              <a:buSzTx/>
              <a:tabLst/>
              <a:defRPr/>
            </a:pPr>
            <a:br>
              <a:rPr lang="en-GB" sz="1200" b="1" dirty="0">
                <a:solidFill>
                  <a:schemeClr val="tx1"/>
                </a:solidFill>
                <a:latin typeface="Century Gothic" panose="020B0502020202020204" pitchFamily="34" charset="0"/>
              </a:rPr>
            </a:br>
            <a:r>
              <a:rPr lang="en-GB" sz="1200" b="1" dirty="0">
                <a:solidFill>
                  <a:schemeClr val="tx1"/>
                </a:solidFill>
                <a:latin typeface="Century Gothic" panose="020B0502020202020204" pitchFamily="34" charset="0"/>
              </a:rPr>
              <a:t>Mathematics Year 2: </a:t>
            </a:r>
            <a:r>
              <a:rPr lang="en-GB" sz="1200" b="1" dirty="0">
                <a:solidFill>
                  <a:schemeClr val="tx1"/>
                </a:solidFill>
                <a:latin typeface="Century Gothic" panose="020B0502020202020204" pitchFamily="34" charset="0"/>
                <a:cs typeface="Calibri" panose="020F0502020204030204" pitchFamily="34" charset="0"/>
              </a:rPr>
              <a:t>(2S1)</a:t>
            </a:r>
            <a:r>
              <a:rPr lang="en-GB" sz="1200" b="1" dirty="0">
                <a:latin typeface="Century Gothic" panose="020B0502020202020204" pitchFamily="34" charset="0"/>
                <a:cs typeface="Calibri" panose="020F0502020204030204" pitchFamily="34" charset="0"/>
              </a:rPr>
              <a:t> </a:t>
            </a:r>
            <a:r>
              <a:rPr lang="en-GB" sz="1200" b="1" dirty="0">
                <a:latin typeface="Century Gothic" panose="020B0502020202020204" pitchFamily="34" charset="0"/>
                <a:cs typeface="Calibri" panose="020F0502020204030204" pitchFamily="34" charset="0"/>
                <a:hlinkClick r:id="rId4"/>
              </a:rPr>
              <a:t>Interpret and construct simple pictograms, tally charts, block diagrams and simple tables</a:t>
            </a:r>
            <a:endParaRPr lang="en-GB" sz="1200" b="1" dirty="0">
              <a:latin typeface="Century Gothic" panose="020B0502020202020204" pitchFamily="34" charset="0"/>
              <a:cs typeface="Calibri" panose="020F050202020403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2 Statistics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36239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Spring Block 2 – Statistics</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3: Interpret Pictograms (1-1)</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16AB8808-BF08-436D-82F1-4AD98AF75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254A8BC6-36A0-44F7-8DEF-FF1DAC1E9BF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2B7C0A4D-026B-4B71-B2DF-E42EADED922E}"/>
              </a:ext>
            </a:extLst>
          </p:cNvPr>
          <p:cNvGraphicFramePr>
            <a:graphicFrameLocks noGrp="1"/>
          </p:cNvGraphicFramePr>
          <p:nvPr/>
        </p:nvGraphicFramePr>
        <p:xfrm>
          <a:off x="653150" y="3630321"/>
          <a:ext cx="5029844" cy="2340000"/>
        </p:xfrm>
        <a:graphic>
          <a:graphicData uri="http://schemas.openxmlformats.org/drawingml/2006/table">
            <a:tbl>
              <a:tblPr firstRow="1" bandRow="1">
                <a:tableStyleId>{5940675A-B579-460E-94D1-54222C63F5DA}</a:tableStyleId>
              </a:tblPr>
              <a:tblGrid>
                <a:gridCol w="1318216">
                  <a:extLst>
                    <a:ext uri="{9D8B030D-6E8A-4147-A177-3AD203B41FA5}">
                      <a16:colId xmlns:a16="http://schemas.microsoft.com/office/drawing/2014/main" val="2947309817"/>
                    </a:ext>
                  </a:extLst>
                </a:gridCol>
                <a:gridCol w="3711628">
                  <a:extLst>
                    <a:ext uri="{9D8B030D-6E8A-4147-A177-3AD203B41FA5}">
                      <a16:colId xmlns:a16="http://schemas.microsoft.com/office/drawing/2014/main" val="3239751377"/>
                    </a:ext>
                  </a:extLst>
                </a:gridCol>
              </a:tblGrid>
              <a:tr h="468000">
                <a:tc>
                  <a:txBody>
                    <a:bodyPr/>
                    <a:lstStyle/>
                    <a:p>
                      <a:pPr algn="ctr"/>
                      <a:r>
                        <a:rPr lang="en-GB" sz="1600" b="1" u="sng" dirty="0">
                          <a:latin typeface="Century Gothic" panose="020B0502020202020204" pitchFamily="34" charset="0"/>
                        </a:rPr>
                        <a:t>Eye colour</a:t>
                      </a:r>
                    </a:p>
                  </a:txBody>
                  <a:tcPr anchor="ctr">
                    <a:solidFill>
                      <a:schemeClr val="bg1"/>
                    </a:solidFill>
                  </a:tcPr>
                </a:tc>
                <a:tc>
                  <a:txBody>
                    <a:bodyPr/>
                    <a:lstStyle/>
                    <a:p>
                      <a:pPr algn="ctr"/>
                      <a:r>
                        <a:rPr lang="en-GB" sz="1600" b="1" u="sng" dirty="0">
                          <a:latin typeface="Century Gothic" panose="020B0502020202020204" pitchFamily="34" charset="0"/>
                        </a:rPr>
                        <a:t>Number</a:t>
                      </a:r>
                    </a:p>
                  </a:txBody>
                  <a:tcPr anchor="ctr">
                    <a:solidFill>
                      <a:schemeClr val="bg1"/>
                    </a:solidFill>
                  </a:tcPr>
                </a:tc>
                <a:extLst>
                  <a:ext uri="{0D108BD9-81ED-4DB2-BD59-A6C34878D82A}">
                    <a16:rowId xmlns:a16="http://schemas.microsoft.com/office/drawing/2014/main" val="2807707710"/>
                  </a:ext>
                </a:extLst>
              </a:tr>
              <a:tr h="468000">
                <a:tc>
                  <a:txBody>
                    <a:bodyPr/>
                    <a:lstStyle/>
                    <a:p>
                      <a:pPr algn="ctr"/>
                      <a:r>
                        <a:rPr lang="en-GB" sz="1600" b="1" dirty="0">
                          <a:latin typeface="Century Gothic" panose="020B0502020202020204" pitchFamily="34" charset="0"/>
                        </a:rPr>
                        <a:t>Brown</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2945555083"/>
                  </a:ext>
                </a:extLst>
              </a:tr>
              <a:tr h="468000">
                <a:tc>
                  <a:txBody>
                    <a:bodyPr/>
                    <a:lstStyle/>
                    <a:p>
                      <a:pPr algn="ctr"/>
                      <a:r>
                        <a:rPr lang="en-GB" sz="1600" b="1" dirty="0">
                          <a:latin typeface="Century Gothic" panose="020B0502020202020204" pitchFamily="34" charset="0"/>
                        </a:rPr>
                        <a:t>Blue</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4171345399"/>
                  </a:ext>
                </a:extLst>
              </a:tr>
              <a:tr h="468000">
                <a:tc>
                  <a:txBody>
                    <a:bodyPr/>
                    <a:lstStyle/>
                    <a:p>
                      <a:pPr algn="ctr"/>
                      <a:r>
                        <a:rPr lang="en-GB" sz="1600" b="1" dirty="0">
                          <a:latin typeface="Century Gothic" panose="020B0502020202020204" pitchFamily="34" charset="0"/>
                        </a:rPr>
                        <a:t>Green</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324373691"/>
                  </a:ext>
                </a:extLst>
              </a:tr>
              <a:tr h="468000">
                <a:tc>
                  <a:txBody>
                    <a:bodyPr/>
                    <a:lstStyle/>
                    <a:p>
                      <a:pPr algn="ctr"/>
                      <a:r>
                        <a:rPr lang="en-GB" sz="1600" b="1" dirty="0">
                          <a:latin typeface="Century Gothic" panose="020B0502020202020204" pitchFamily="34" charset="0"/>
                        </a:rPr>
                        <a:t>Other</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392356029"/>
                  </a:ext>
                </a:extLst>
              </a:tr>
            </a:tbl>
          </a:graphicData>
        </a:graphic>
      </p:graphicFrame>
      <p:graphicFrame>
        <p:nvGraphicFramePr>
          <p:cNvPr id="10" name="Table 9">
            <a:extLst>
              <a:ext uri="{FF2B5EF4-FFF2-40B4-BE49-F238E27FC236}">
                <a16:creationId xmlns:a16="http://schemas.microsoft.com/office/drawing/2014/main" id="{CF18A972-322C-4A7A-92E8-85CA2588FEED}"/>
              </a:ext>
            </a:extLst>
          </p:cNvPr>
          <p:cNvGraphicFramePr>
            <a:graphicFrameLocks noGrp="1"/>
          </p:cNvGraphicFramePr>
          <p:nvPr/>
        </p:nvGraphicFramePr>
        <p:xfrm>
          <a:off x="653150" y="915387"/>
          <a:ext cx="5029844" cy="2340000"/>
        </p:xfrm>
        <a:graphic>
          <a:graphicData uri="http://schemas.openxmlformats.org/drawingml/2006/table">
            <a:tbl>
              <a:tblPr firstRow="1" bandRow="1">
                <a:tableStyleId>{5940675A-B579-460E-94D1-54222C63F5DA}</a:tableStyleId>
              </a:tblPr>
              <a:tblGrid>
                <a:gridCol w="1318216">
                  <a:extLst>
                    <a:ext uri="{9D8B030D-6E8A-4147-A177-3AD203B41FA5}">
                      <a16:colId xmlns:a16="http://schemas.microsoft.com/office/drawing/2014/main" val="2947309817"/>
                    </a:ext>
                  </a:extLst>
                </a:gridCol>
                <a:gridCol w="3711628">
                  <a:extLst>
                    <a:ext uri="{9D8B030D-6E8A-4147-A177-3AD203B41FA5}">
                      <a16:colId xmlns:a16="http://schemas.microsoft.com/office/drawing/2014/main" val="3239751377"/>
                    </a:ext>
                  </a:extLst>
                </a:gridCol>
              </a:tblGrid>
              <a:tr h="468000">
                <a:tc>
                  <a:txBody>
                    <a:bodyPr/>
                    <a:lstStyle/>
                    <a:p>
                      <a:pPr algn="ctr"/>
                      <a:endParaRPr lang="en-GB" sz="1600" b="1" u="sng" dirty="0">
                        <a:latin typeface="Century Gothic" panose="020B0502020202020204" pitchFamily="34"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GB" sz="1600" b="1" u="none" dirty="0">
                          <a:latin typeface="Century Gothic" panose="020B0502020202020204" pitchFamily="34" charset="0"/>
                        </a:rPr>
                        <a:t>    = 1</a:t>
                      </a:r>
                    </a:p>
                  </a:txBody>
                  <a:tcPr anchor="ctr">
                    <a:solidFill>
                      <a:schemeClr val="bg1"/>
                    </a:solidFill>
                  </a:tcPr>
                </a:tc>
                <a:extLst>
                  <a:ext uri="{0D108BD9-81ED-4DB2-BD59-A6C34878D82A}">
                    <a16:rowId xmlns:a16="http://schemas.microsoft.com/office/drawing/2014/main" val="2807707710"/>
                  </a:ext>
                </a:extLst>
              </a:tr>
              <a:tr h="468000">
                <a:tc>
                  <a:txBody>
                    <a:bodyPr/>
                    <a:lstStyle/>
                    <a:p>
                      <a:pPr algn="ctr"/>
                      <a:r>
                        <a:rPr lang="en-GB" sz="1600" b="1" dirty="0">
                          <a:latin typeface="Century Gothic" panose="020B0502020202020204" pitchFamily="34" charset="0"/>
                        </a:rPr>
                        <a:t>Brown</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2945555083"/>
                  </a:ext>
                </a:extLst>
              </a:tr>
              <a:tr h="468000">
                <a:tc>
                  <a:txBody>
                    <a:bodyPr/>
                    <a:lstStyle/>
                    <a:p>
                      <a:pPr algn="ctr"/>
                      <a:r>
                        <a:rPr lang="en-GB" sz="1600" b="1" dirty="0">
                          <a:latin typeface="Century Gothic" panose="020B0502020202020204" pitchFamily="34" charset="0"/>
                        </a:rPr>
                        <a:t>Blue</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4171345399"/>
                  </a:ext>
                </a:extLst>
              </a:tr>
              <a:tr h="468000">
                <a:tc>
                  <a:txBody>
                    <a:bodyPr/>
                    <a:lstStyle/>
                    <a:p>
                      <a:pPr algn="ctr"/>
                      <a:r>
                        <a:rPr lang="en-GB" sz="1600" b="1" dirty="0">
                          <a:latin typeface="Century Gothic" panose="020B0502020202020204" pitchFamily="34" charset="0"/>
                        </a:rPr>
                        <a:t>Green</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324373691"/>
                  </a:ext>
                </a:extLst>
              </a:tr>
              <a:tr h="468000">
                <a:tc>
                  <a:txBody>
                    <a:bodyPr/>
                    <a:lstStyle/>
                    <a:p>
                      <a:pPr algn="ctr"/>
                      <a:r>
                        <a:rPr lang="en-GB" sz="1600" b="1" dirty="0">
                          <a:latin typeface="Century Gothic" panose="020B0502020202020204" pitchFamily="34" charset="0"/>
                        </a:rPr>
                        <a:t>Other</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392356029"/>
                  </a:ext>
                </a:extLst>
              </a:tr>
            </a:tbl>
          </a:graphicData>
        </a:graphic>
      </p:graphicFrame>
      <p:pic>
        <p:nvPicPr>
          <p:cNvPr id="17" name="Picture 16">
            <a:extLst>
              <a:ext uri="{FF2B5EF4-FFF2-40B4-BE49-F238E27FC236}">
                <a16:creationId xmlns:a16="http://schemas.microsoft.com/office/drawing/2014/main" id="{CBFD5BF7-FF18-48AF-8973-93616A720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848" y="4170804"/>
            <a:ext cx="380804" cy="324000"/>
          </a:xfrm>
          <a:prstGeom prst="rect">
            <a:avLst/>
          </a:prstGeom>
        </p:spPr>
      </p:pic>
      <p:grpSp>
        <p:nvGrpSpPr>
          <p:cNvPr id="25" name="Group 24">
            <a:extLst>
              <a:ext uri="{FF2B5EF4-FFF2-40B4-BE49-F238E27FC236}">
                <a16:creationId xmlns:a16="http://schemas.microsoft.com/office/drawing/2014/main" id="{D63FB3A2-D57D-426F-8DE1-89FC8BA0FBAC}"/>
              </a:ext>
            </a:extLst>
          </p:cNvPr>
          <p:cNvGrpSpPr/>
          <p:nvPr/>
        </p:nvGrpSpPr>
        <p:grpSpPr>
          <a:xfrm>
            <a:off x="2054742" y="4638899"/>
            <a:ext cx="963496" cy="324000"/>
            <a:chOff x="3458670" y="1970097"/>
            <a:chExt cx="963496" cy="324000"/>
          </a:xfrm>
        </p:grpSpPr>
        <p:pic>
          <p:nvPicPr>
            <p:cNvPr id="15" name="Picture 14">
              <a:extLst>
                <a:ext uri="{FF2B5EF4-FFF2-40B4-BE49-F238E27FC236}">
                  <a16:creationId xmlns:a16="http://schemas.microsoft.com/office/drawing/2014/main" id="{B92ED24D-CB34-423D-BC47-4AE7A6EFB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8660" y="1970097"/>
              <a:ext cx="273506" cy="324000"/>
            </a:xfrm>
            <a:prstGeom prst="rect">
              <a:avLst/>
            </a:prstGeom>
          </p:spPr>
        </p:pic>
        <p:pic>
          <p:nvPicPr>
            <p:cNvPr id="21" name="Picture 20">
              <a:extLst>
                <a:ext uri="{FF2B5EF4-FFF2-40B4-BE49-F238E27FC236}">
                  <a16:creationId xmlns:a16="http://schemas.microsoft.com/office/drawing/2014/main" id="{EFCFD1D5-4CEE-4FC4-9280-67C45544BA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8670" y="1970097"/>
              <a:ext cx="547016" cy="324000"/>
            </a:xfrm>
            <a:prstGeom prst="rect">
              <a:avLst/>
            </a:prstGeom>
          </p:spPr>
        </p:pic>
      </p:grpSp>
      <p:grpSp>
        <p:nvGrpSpPr>
          <p:cNvPr id="24" name="Group 23">
            <a:extLst>
              <a:ext uri="{FF2B5EF4-FFF2-40B4-BE49-F238E27FC236}">
                <a16:creationId xmlns:a16="http://schemas.microsoft.com/office/drawing/2014/main" id="{C6AA8BEA-0B89-42C2-987C-0482A8A656EB}"/>
              </a:ext>
            </a:extLst>
          </p:cNvPr>
          <p:cNvGrpSpPr/>
          <p:nvPr/>
        </p:nvGrpSpPr>
        <p:grpSpPr>
          <a:xfrm>
            <a:off x="2054742" y="5106994"/>
            <a:ext cx="858304" cy="324000"/>
            <a:chOff x="3458670" y="2430958"/>
            <a:chExt cx="858304" cy="324000"/>
          </a:xfrm>
        </p:grpSpPr>
        <p:pic>
          <p:nvPicPr>
            <p:cNvPr id="13" name="Picture 12">
              <a:extLst>
                <a:ext uri="{FF2B5EF4-FFF2-40B4-BE49-F238E27FC236}">
                  <a16:creationId xmlns:a16="http://schemas.microsoft.com/office/drawing/2014/main" id="{C02969E5-2205-44CD-A488-1541BE34EB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8660" y="2430958"/>
              <a:ext cx="168314" cy="324000"/>
            </a:xfrm>
            <a:prstGeom prst="rect">
              <a:avLst/>
            </a:prstGeom>
          </p:spPr>
        </p:pic>
        <p:pic>
          <p:nvPicPr>
            <p:cNvPr id="22" name="Picture 21">
              <a:extLst>
                <a:ext uri="{FF2B5EF4-FFF2-40B4-BE49-F238E27FC236}">
                  <a16:creationId xmlns:a16="http://schemas.microsoft.com/office/drawing/2014/main" id="{5ED58E45-B237-4A2B-B8DA-F401414A26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8670" y="2430958"/>
              <a:ext cx="547016" cy="324000"/>
            </a:xfrm>
            <a:prstGeom prst="rect">
              <a:avLst/>
            </a:prstGeom>
          </p:spPr>
        </p:pic>
      </p:grpSp>
      <p:sp>
        <p:nvSpPr>
          <p:cNvPr id="119" name="TextBox 118">
            <a:extLst>
              <a:ext uri="{FF2B5EF4-FFF2-40B4-BE49-F238E27FC236}">
                <a16:creationId xmlns:a16="http://schemas.microsoft.com/office/drawing/2014/main" id="{B5D9624A-27A6-407C-A4E1-504B81587C30}"/>
              </a:ext>
            </a:extLst>
          </p:cNvPr>
          <p:cNvSpPr txBox="1"/>
          <p:nvPr/>
        </p:nvSpPr>
        <p:spPr>
          <a:xfrm>
            <a:off x="5957450" y="1669889"/>
            <a:ext cx="2653468" cy="830997"/>
          </a:xfrm>
          <a:prstGeom prst="rect">
            <a:avLst/>
          </a:prstGeom>
          <a:noFill/>
        </p:spPr>
        <p:txBody>
          <a:bodyPr wrap="square" rtlCol="0">
            <a:spAutoFit/>
          </a:bodyPr>
          <a:lstStyle/>
          <a:p>
            <a:pPr algn="ctr"/>
            <a:r>
              <a:rPr lang="en-GB" sz="1600" b="1" dirty="0">
                <a:latin typeface="Century Gothic" panose="020B0502020202020204" pitchFamily="34" charset="0"/>
              </a:rPr>
              <a:t>Use the numbers in the tally chart to finish the pictogram.</a:t>
            </a:r>
          </a:p>
        </p:txBody>
      </p:sp>
      <p:sp>
        <p:nvSpPr>
          <p:cNvPr id="120" name="TextBox 119">
            <a:extLst>
              <a:ext uri="{FF2B5EF4-FFF2-40B4-BE49-F238E27FC236}">
                <a16:creationId xmlns:a16="http://schemas.microsoft.com/office/drawing/2014/main" id="{1D22A2E2-C947-4D60-8CA2-B11AA06C0503}"/>
              </a:ext>
            </a:extLst>
          </p:cNvPr>
          <p:cNvSpPr txBox="1"/>
          <p:nvPr/>
        </p:nvSpPr>
        <p:spPr>
          <a:xfrm>
            <a:off x="5957450" y="4384823"/>
            <a:ext cx="2653468" cy="1077218"/>
          </a:xfrm>
          <a:prstGeom prst="rect">
            <a:avLst/>
          </a:prstGeom>
          <a:noFill/>
        </p:spPr>
        <p:txBody>
          <a:bodyPr wrap="square" rtlCol="0">
            <a:spAutoFit/>
          </a:bodyPr>
          <a:lstStyle/>
          <a:p>
            <a:pPr algn="ctr"/>
            <a:r>
              <a:rPr lang="en-GB" sz="1600" b="1" dirty="0">
                <a:latin typeface="Century Gothic" panose="020B0502020202020204" pitchFamily="34" charset="0"/>
              </a:rPr>
              <a:t>What number should be in the bottom row of the tally chart? Use the pictogram to find out.  </a:t>
            </a:r>
          </a:p>
        </p:txBody>
      </p:sp>
      <p:grpSp>
        <p:nvGrpSpPr>
          <p:cNvPr id="118" name="Group 117">
            <a:extLst>
              <a:ext uri="{FF2B5EF4-FFF2-40B4-BE49-F238E27FC236}">
                <a16:creationId xmlns:a16="http://schemas.microsoft.com/office/drawing/2014/main" id="{07358DE6-1FC4-459D-96B7-75ED97398458}"/>
              </a:ext>
            </a:extLst>
          </p:cNvPr>
          <p:cNvGrpSpPr/>
          <p:nvPr/>
        </p:nvGrpSpPr>
        <p:grpSpPr>
          <a:xfrm>
            <a:off x="3402502" y="974180"/>
            <a:ext cx="324000" cy="324000"/>
            <a:chOff x="-905522" y="1464816"/>
            <a:chExt cx="360000" cy="360000"/>
          </a:xfrm>
          <a:solidFill>
            <a:schemeClr val="tx1"/>
          </a:solidFill>
        </p:grpSpPr>
        <p:sp>
          <p:nvSpPr>
            <p:cNvPr id="121" name="Oval 120">
              <a:extLst>
                <a:ext uri="{FF2B5EF4-FFF2-40B4-BE49-F238E27FC236}">
                  <a16:creationId xmlns:a16="http://schemas.microsoft.com/office/drawing/2014/main" id="{88D416C6-A530-4D05-9E83-531D2BC2528E}"/>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2" name="Oval 121">
              <a:extLst>
                <a:ext uri="{FF2B5EF4-FFF2-40B4-BE49-F238E27FC236}">
                  <a16:creationId xmlns:a16="http://schemas.microsoft.com/office/drawing/2014/main" id="{4EF2A80C-30E1-480F-9F12-8F7F15A6AB67}"/>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grpSp>
        <p:nvGrpSpPr>
          <p:cNvPr id="123" name="Group 122">
            <a:extLst>
              <a:ext uri="{FF2B5EF4-FFF2-40B4-BE49-F238E27FC236}">
                <a16:creationId xmlns:a16="http://schemas.microsoft.com/office/drawing/2014/main" id="{246CBDCE-A733-4A2A-8273-427AF6F63925}"/>
              </a:ext>
            </a:extLst>
          </p:cNvPr>
          <p:cNvGrpSpPr/>
          <p:nvPr/>
        </p:nvGrpSpPr>
        <p:grpSpPr>
          <a:xfrm>
            <a:off x="2126425" y="2839382"/>
            <a:ext cx="2276170" cy="324000"/>
            <a:chOff x="3591313" y="5027071"/>
            <a:chExt cx="2276170" cy="324000"/>
          </a:xfrm>
          <a:solidFill>
            <a:schemeClr val="tx1"/>
          </a:solidFill>
        </p:grpSpPr>
        <p:grpSp>
          <p:nvGrpSpPr>
            <p:cNvPr id="124" name="Group 123">
              <a:extLst>
                <a:ext uri="{FF2B5EF4-FFF2-40B4-BE49-F238E27FC236}">
                  <a16:creationId xmlns:a16="http://schemas.microsoft.com/office/drawing/2014/main" id="{F1607C91-6052-43C8-8E61-9C6C19987631}"/>
                </a:ext>
              </a:extLst>
            </p:cNvPr>
            <p:cNvGrpSpPr/>
            <p:nvPr/>
          </p:nvGrpSpPr>
          <p:grpSpPr>
            <a:xfrm>
              <a:off x="3591313" y="5027071"/>
              <a:ext cx="324000" cy="324000"/>
              <a:chOff x="-905522" y="1464816"/>
              <a:chExt cx="360000" cy="360000"/>
            </a:xfrm>
            <a:grpFill/>
          </p:grpSpPr>
          <p:sp>
            <p:nvSpPr>
              <p:cNvPr id="140" name="Oval 139">
                <a:extLst>
                  <a:ext uri="{FF2B5EF4-FFF2-40B4-BE49-F238E27FC236}">
                    <a16:creationId xmlns:a16="http://schemas.microsoft.com/office/drawing/2014/main" id="{D400C486-EABB-4A5E-BDFA-7B702A8D6911}"/>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20D87E49-3874-41D1-A22A-DE3C2E26C4FC}"/>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5" name="Group 124">
              <a:extLst>
                <a:ext uri="{FF2B5EF4-FFF2-40B4-BE49-F238E27FC236}">
                  <a16:creationId xmlns:a16="http://schemas.microsoft.com/office/drawing/2014/main" id="{6FA5A66E-9CB4-4B42-8CC9-BA2BE4ED6963}"/>
                </a:ext>
              </a:extLst>
            </p:cNvPr>
            <p:cNvGrpSpPr/>
            <p:nvPr/>
          </p:nvGrpSpPr>
          <p:grpSpPr>
            <a:xfrm>
              <a:off x="4762615" y="5027071"/>
              <a:ext cx="324000" cy="324000"/>
              <a:chOff x="-905522" y="1464816"/>
              <a:chExt cx="360000" cy="360000"/>
            </a:xfrm>
            <a:grpFill/>
          </p:grpSpPr>
          <p:sp>
            <p:nvSpPr>
              <p:cNvPr id="138" name="Oval 137">
                <a:extLst>
                  <a:ext uri="{FF2B5EF4-FFF2-40B4-BE49-F238E27FC236}">
                    <a16:creationId xmlns:a16="http://schemas.microsoft.com/office/drawing/2014/main" id="{3B002C9E-F548-4C0A-9D9E-A6F8D7302F71}"/>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DF005452-20FA-4A60-B875-5AFCCA6A9BEA}"/>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6" name="Group 125">
              <a:extLst>
                <a:ext uri="{FF2B5EF4-FFF2-40B4-BE49-F238E27FC236}">
                  <a16:creationId xmlns:a16="http://schemas.microsoft.com/office/drawing/2014/main" id="{F0DCF65E-A83D-4D41-9A72-E30E3505C59A}"/>
                </a:ext>
              </a:extLst>
            </p:cNvPr>
            <p:cNvGrpSpPr/>
            <p:nvPr/>
          </p:nvGrpSpPr>
          <p:grpSpPr>
            <a:xfrm>
              <a:off x="3981747" y="5027071"/>
              <a:ext cx="324000" cy="324000"/>
              <a:chOff x="-905522" y="1464816"/>
              <a:chExt cx="360000" cy="360000"/>
            </a:xfrm>
            <a:grpFill/>
          </p:grpSpPr>
          <p:sp>
            <p:nvSpPr>
              <p:cNvPr id="136" name="Oval 135">
                <a:extLst>
                  <a:ext uri="{FF2B5EF4-FFF2-40B4-BE49-F238E27FC236}">
                    <a16:creationId xmlns:a16="http://schemas.microsoft.com/office/drawing/2014/main" id="{A08E726A-34AB-42BA-99DC-676270B676C3}"/>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5BCE9D23-5787-4371-8C4D-E6C3A7D721E5}"/>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7" name="Group 126">
              <a:extLst>
                <a:ext uri="{FF2B5EF4-FFF2-40B4-BE49-F238E27FC236}">
                  <a16:creationId xmlns:a16="http://schemas.microsoft.com/office/drawing/2014/main" id="{81B76068-16B0-488A-94D1-3432662CA4D9}"/>
                </a:ext>
              </a:extLst>
            </p:cNvPr>
            <p:cNvGrpSpPr/>
            <p:nvPr/>
          </p:nvGrpSpPr>
          <p:grpSpPr>
            <a:xfrm>
              <a:off x="4372181" y="5027071"/>
              <a:ext cx="324000" cy="324000"/>
              <a:chOff x="-905522" y="1464816"/>
              <a:chExt cx="360000" cy="360000"/>
            </a:xfrm>
            <a:grpFill/>
          </p:grpSpPr>
          <p:sp>
            <p:nvSpPr>
              <p:cNvPr id="134" name="Oval 133">
                <a:extLst>
                  <a:ext uri="{FF2B5EF4-FFF2-40B4-BE49-F238E27FC236}">
                    <a16:creationId xmlns:a16="http://schemas.microsoft.com/office/drawing/2014/main" id="{1C8F9BA8-19B2-4E04-B326-BF9A5153A4D9}"/>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958FD80E-93C7-4B3B-B7F5-AF56CD8AFE77}"/>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a:extLst>
                <a:ext uri="{FF2B5EF4-FFF2-40B4-BE49-F238E27FC236}">
                  <a16:creationId xmlns:a16="http://schemas.microsoft.com/office/drawing/2014/main" id="{746CAC2D-C491-41FF-A06A-0FEBA9C15576}"/>
                </a:ext>
              </a:extLst>
            </p:cNvPr>
            <p:cNvGrpSpPr/>
            <p:nvPr/>
          </p:nvGrpSpPr>
          <p:grpSpPr>
            <a:xfrm>
              <a:off x="5153049" y="5027071"/>
              <a:ext cx="324000" cy="324000"/>
              <a:chOff x="-905522" y="1464816"/>
              <a:chExt cx="360000" cy="360000"/>
            </a:xfrm>
            <a:grpFill/>
          </p:grpSpPr>
          <p:sp>
            <p:nvSpPr>
              <p:cNvPr id="132" name="Oval 131">
                <a:extLst>
                  <a:ext uri="{FF2B5EF4-FFF2-40B4-BE49-F238E27FC236}">
                    <a16:creationId xmlns:a16="http://schemas.microsoft.com/office/drawing/2014/main" id="{7A0457E1-23F1-4392-B63D-D9B7DAC74E48}"/>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325E413B-F1E2-4E0F-9BEE-E5B0AF17ECD3}"/>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9" name="Group 128">
              <a:extLst>
                <a:ext uri="{FF2B5EF4-FFF2-40B4-BE49-F238E27FC236}">
                  <a16:creationId xmlns:a16="http://schemas.microsoft.com/office/drawing/2014/main" id="{A15ACA69-72B4-40DB-8D48-3910893EFBA2}"/>
                </a:ext>
              </a:extLst>
            </p:cNvPr>
            <p:cNvGrpSpPr/>
            <p:nvPr/>
          </p:nvGrpSpPr>
          <p:grpSpPr>
            <a:xfrm>
              <a:off x="5543483" y="5027071"/>
              <a:ext cx="324000" cy="324000"/>
              <a:chOff x="-905522" y="1464816"/>
              <a:chExt cx="360000" cy="360000"/>
            </a:xfrm>
            <a:grpFill/>
          </p:grpSpPr>
          <p:sp>
            <p:nvSpPr>
              <p:cNvPr id="130" name="Oval 129">
                <a:extLst>
                  <a:ext uri="{FF2B5EF4-FFF2-40B4-BE49-F238E27FC236}">
                    <a16:creationId xmlns:a16="http://schemas.microsoft.com/office/drawing/2014/main" id="{E321B330-227E-4CAE-B402-28C49B83056F}"/>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649BAB8F-781F-4ABC-A31E-B53C9328D0D7}"/>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721126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2" name="Table 1">
            <a:extLst>
              <a:ext uri="{FF2B5EF4-FFF2-40B4-BE49-F238E27FC236}">
                <a16:creationId xmlns:a16="http://schemas.microsoft.com/office/drawing/2014/main" id="{2B7C0A4D-026B-4B71-B2DF-E42EADED922E}"/>
              </a:ext>
            </a:extLst>
          </p:cNvPr>
          <p:cNvGraphicFramePr>
            <a:graphicFrameLocks noGrp="1"/>
          </p:cNvGraphicFramePr>
          <p:nvPr/>
        </p:nvGraphicFramePr>
        <p:xfrm>
          <a:off x="653150" y="3630321"/>
          <a:ext cx="5029844" cy="2340000"/>
        </p:xfrm>
        <a:graphic>
          <a:graphicData uri="http://schemas.openxmlformats.org/drawingml/2006/table">
            <a:tbl>
              <a:tblPr firstRow="1" bandRow="1">
                <a:tableStyleId>{5940675A-B579-460E-94D1-54222C63F5DA}</a:tableStyleId>
              </a:tblPr>
              <a:tblGrid>
                <a:gridCol w="1318216">
                  <a:extLst>
                    <a:ext uri="{9D8B030D-6E8A-4147-A177-3AD203B41FA5}">
                      <a16:colId xmlns:a16="http://schemas.microsoft.com/office/drawing/2014/main" val="2947309817"/>
                    </a:ext>
                  </a:extLst>
                </a:gridCol>
                <a:gridCol w="3711628">
                  <a:extLst>
                    <a:ext uri="{9D8B030D-6E8A-4147-A177-3AD203B41FA5}">
                      <a16:colId xmlns:a16="http://schemas.microsoft.com/office/drawing/2014/main" val="3239751377"/>
                    </a:ext>
                  </a:extLst>
                </a:gridCol>
              </a:tblGrid>
              <a:tr h="468000">
                <a:tc>
                  <a:txBody>
                    <a:bodyPr/>
                    <a:lstStyle/>
                    <a:p>
                      <a:pPr algn="ctr"/>
                      <a:r>
                        <a:rPr lang="en-GB" sz="1600" b="1" u="sng" dirty="0">
                          <a:latin typeface="Century Gothic" panose="020B0502020202020204" pitchFamily="34" charset="0"/>
                        </a:rPr>
                        <a:t>Eye colour</a:t>
                      </a:r>
                    </a:p>
                  </a:txBody>
                  <a:tcPr anchor="ctr">
                    <a:solidFill>
                      <a:schemeClr val="bg1"/>
                    </a:solidFill>
                  </a:tcPr>
                </a:tc>
                <a:tc>
                  <a:txBody>
                    <a:bodyPr/>
                    <a:lstStyle/>
                    <a:p>
                      <a:pPr algn="ctr"/>
                      <a:r>
                        <a:rPr lang="en-GB" sz="1600" b="1" u="sng" dirty="0">
                          <a:latin typeface="Century Gothic" panose="020B0502020202020204" pitchFamily="34" charset="0"/>
                        </a:rPr>
                        <a:t>Number</a:t>
                      </a:r>
                    </a:p>
                  </a:txBody>
                  <a:tcPr anchor="ctr">
                    <a:solidFill>
                      <a:schemeClr val="bg1"/>
                    </a:solidFill>
                  </a:tcPr>
                </a:tc>
                <a:extLst>
                  <a:ext uri="{0D108BD9-81ED-4DB2-BD59-A6C34878D82A}">
                    <a16:rowId xmlns:a16="http://schemas.microsoft.com/office/drawing/2014/main" val="2807707710"/>
                  </a:ext>
                </a:extLst>
              </a:tr>
              <a:tr h="468000">
                <a:tc>
                  <a:txBody>
                    <a:bodyPr/>
                    <a:lstStyle/>
                    <a:p>
                      <a:pPr algn="ctr"/>
                      <a:r>
                        <a:rPr lang="en-GB" sz="1600" b="1" dirty="0">
                          <a:latin typeface="Century Gothic" panose="020B0502020202020204" pitchFamily="34" charset="0"/>
                        </a:rPr>
                        <a:t>Brown</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2945555083"/>
                  </a:ext>
                </a:extLst>
              </a:tr>
              <a:tr h="468000">
                <a:tc>
                  <a:txBody>
                    <a:bodyPr/>
                    <a:lstStyle/>
                    <a:p>
                      <a:pPr algn="ctr"/>
                      <a:r>
                        <a:rPr lang="en-GB" sz="1600" b="1" dirty="0">
                          <a:latin typeface="Century Gothic" panose="020B0502020202020204" pitchFamily="34" charset="0"/>
                        </a:rPr>
                        <a:t>Blue</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4171345399"/>
                  </a:ext>
                </a:extLst>
              </a:tr>
              <a:tr h="468000">
                <a:tc>
                  <a:txBody>
                    <a:bodyPr/>
                    <a:lstStyle/>
                    <a:p>
                      <a:pPr algn="ctr"/>
                      <a:r>
                        <a:rPr lang="en-GB" sz="1600" b="1" dirty="0">
                          <a:latin typeface="Century Gothic" panose="020B0502020202020204" pitchFamily="34" charset="0"/>
                        </a:rPr>
                        <a:t>Green</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324373691"/>
                  </a:ext>
                </a:extLst>
              </a:tr>
              <a:tr h="468000">
                <a:tc>
                  <a:txBody>
                    <a:bodyPr/>
                    <a:lstStyle/>
                    <a:p>
                      <a:pPr algn="ctr"/>
                      <a:r>
                        <a:rPr lang="en-GB" sz="1600" b="1" dirty="0">
                          <a:latin typeface="Century Gothic" panose="020B0502020202020204" pitchFamily="34" charset="0"/>
                        </a:rPr>
                        <a:t>Other</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392356029"/>
                  </a:ext>
                </a:extLst>
              </a:tr>
            </a:tbl>
          </a:graphicData>
        </a:graphic>
      </p:graphicFrame>
      <p:graphicFrame>
        <p:nvGraphicFramePr>
          <p:cNvPr id="10" name="Table 9">
            <a:extLst>
              <a:ext uri="{FF2B5EF4-FFF2-40B4-BE49-F238E27FC236}">
                <a16:creationId xmlns:a16="http://schemas.microsoft.com/office/drawing/2014/main" id="{CF18A972-322C-4A7A-92E8-85CA2588FEED}"/>
              </a:ext>
            </a:extLst>
          </p:cNvPr>
          <p:cNvGraphicFramePr>
            <a:graphicFrameLocks noGrp="1"/>
          </p:cNvGraphicFramePr>
          <p:nvPr/>
        </p:nvGraphicFramePr>
        <p:xfrm>
          <a:off x="653150" y="915387"/>
          <a:ext cx="5029844" cy="2340000"/>
        </p:xfrm>
        <a:graphic>
          <a:graphicData uri="http://schemas.openxmlformats.org/drawingml/2006/table">
            <a:tbl>
              <a:tblPr firstRow="1" bandRow="1">
                <a:tableStyleId>{5940675A-B579-460E-94D1-54222C63F5DA}</a:tableStyleId>
              </a:tblPr>
              <a:tblGrid>
                <a:gridCol w="1318216">
                  <a:extLst>
                    <a:ext uri="{9D8B030D-6E8A-4147-A177-3AD203B41FA5}">
                      <a16:colId xmlns:a16="http://schemas.microsoft.com/office/drawing/2014/main" val="2947309817"/>
                    </a:ext>
                  </a:extLst>
                </a:gridCol>
                <a:gridCol w="3711628">
                  <a:extLst>
                    <a:ext uri="{9D8B030D-6E8A-4147-A177-3AD203B41FA5}">
                      <a16:colId xmlns:a16="http://schemas.microsoft.com/office/drawing/2014/main" val="3239751377"/>
                    </a:ext>
                  </a:extLst>
                </a:gridCol>
              </a:tblGrid>
              <a:tr h="468000">
                <a:tc>
                  <a:txBody>
                    <a:bodyPr/>
                    <a:lstStyle/>
                    <a:p>
                      <a:pPr algn="ctr"/>
                      <a:endParaRPr lang="en-GB" sz="1600" b="1" u="sng" dirty="0">
                        <a:latin typeface="Century Gothic" panose="020B0502020202020204" pitchFamily="34"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GB" sz="1600" b="1" u="none" dirty="0">
                          <a:latin typeface="Century Gothic" panose="020B0502020202020204" pitchFamily="34" charset="0"/>
                        </a:rPr>
                        <a:t>    = 1</a:t>
                      </a:r>
                    </a:p>
                  </a:txBody>
                  <a:tcPr anchor="ctr">
                    <a:solidFill>
                      <a:schemeClr val="bg1"/>
                    </a:solidFill>
                  </a:tcPr>
                </a:tc>
                <a:extLst>
                  <a:ext uri="{0D108BD9-81ED-4DB2-BD59-A6C34878D82A}">
                    <a16:rowId xmlns:a16="http://schemas.microsoft.com/office/drawing/2014/main" val="2807707710"/>
                  </a:ext>
                </a:extLst>
              </a:tr>
              <a:tr h="468000">
                <a:tc>
                  <a:txBody>
                    <a:bodyPr/>
                    <a:lstStyle/>
                    <a:p>
                      <a:pPr algn="ctr"/>
                      <a:r>
                        <a:rPr lang="en-GB" sz="1600" b="1" dirty="0">
                          <a:latin typeface="Century Gothic" panose="020B0502020202020204" pitchFamily="34" charset="0"/>
                        </a:rPr>
                        <a:t>Brown</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2945555083"/>
                  </a:ext>
                </a:extLst>
              </a:tr>
              <a:tr h="468000">
                <a:tc>
                  <a:txBody>
                    <a:bodyPr/>
                    <a:lstStyle/>
                    <a:p>
                      <a:pPr algn="ctr"/>
                      <a:r>
                        <a:rPr lang="en-GB" sz="1600" b="1" dirty="0">
                          <a:latin typeface="Century Gothic" panose="020B0502020202020204" pitchFamily="34" charset="0"/>
                        </a:rPr>
                        <a:t>Blue</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4171345399"/>
                  </a:ext>
                </a:extLst>
              </a:tr>
              <a:tr h="468000">
                <a:tc>
                  <a:txBody>
                    <a:bodyPr/>
                    <a:lstStyle/>
                    <a:p>
                      <a:pPr algn="ctr"/>
                      <a:r>
                        <a:rPr lang="en-GB" sz="1600" b="1" dirty="0">
                          <a:latin typeface="Century Gothic" panose="020B0502020202020204" pitchFamily="34" charset="0"/>
                        </a:rPr>
                        <a:t>Green</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324373691"/>
                  </a:ext>
                </a:extLst>
              </a:tr>
              <a:tr h="468000">
                <a:tc>
                  <a:txBody>
                    <a:bodyPr/>
                    <a:lstStyle/>
                    <a:p>
                      <a:pPr algn="ctr"/>
                      <a:r>
                        <a:rPr lang="en-GB" sz="1600" b="1" dirty="0">
                          <a:latin typeface="Century Gothic" panose="020B0502020202020204" pitchFamily="34" charset="0"/>
                        </a:rPr>
                        <a:t>Other</a:t>
                      </a:r>
                    </a:p>
                  </a:txBody>
                  <a:tcPr anchor="ctr">
                    <a:solidFill>
                      <a:schemeClr val="bg1"/>
                    </a:solidFill>
                  </a:tcPr>
                </a:tc>
                <a:tc>
                  <a:txBody>
                    <a:bodyPr/>
                    <a:lstStyle/>
                    <a:p>
                      <a:pPr algn="ctr"/>
                      <a:endParaRPr lang="en-GB" sz="1600" b="1" dirty="0">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392356029"/>
                  </a:ext>
                </a:extLst>
              </a:tr>
            </a:tbl>
          </a:graphicData>
        </a:graphic>
      </p:graphicFrame>
      <p:pic>
        <p:nvPicPr>
          <p:cNvPr id="17" name="Picture 16">
            <a:extLst>
              <a:ext uri="{FF2B5EF4-FFF2-40B4-BE49-F238E27FC236}">
                <a16:creationId xmlns:a16="http://schemas.microsoft.com/office/drawing/2014/main" id="{CBFD5BF7-FF18-48AF-8973-93616A720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7848" y="4170804"/>
            <a:ext cx="380804" cy="324000"/>
          </a:xfrm>
          <a:prstGeom prst="rect">
            <a:avLst/>
          </a:prstGeom>
        </p:spPr>
      </p:pic>
      <p:grpSp>
        <p:nvGrpSpPr>
          <p:cNvPr id="25" name="Group 24">
            <a:extLst>
              <a:ext uri="{FF2B5EF4-FFF2-40B4-BE49-F238E27FC236}">
                <a16:creationId xmlns:a16="http://schemas.microsoft.com/office/drawing/2014/main" id="{D63FB3A2-D57D-426F-8DE1-89FC8BA0FBAC}"/>
              </a:ext>
            </a:extLst>
          </p:cNvPr>
          <p:cNvGrpSpPr/>
          <p:nvPr/>
        </p:nvGrpSpPr>
        <p:grpSpPr>
          <a:xfrm>
            <a:off x="2054742" y="4638899"/>
            <a:ext cx="963496" cy="324000"/>
            <a:chOff x="3458670" y="1970097"/>
            <a:chExt cx="963496" cy="324000"/>
          </a:xfrm>
        </p:grpSpPr>
        <p:pic>
          <p:nvPicPr>
            <p:cNvPr id="15" name="Picture 14">
              <a:extLst>
                <a:ext uri="{FF2B5EF4-FFF2-40B4-BE49-F238E27FC236}">
                  <a16:creationId xmlns:a16="http://schemas.microsoft.com/office/drawing/2014/main" id="{B92ED24D-CB34-423D-BC47-4AE7A6EFB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8660" y="1970097"/>
              <a:ext cx="273506" cy="324000"/>
            </a:xfrm>
            <a:prstGeom prst="rect">
              <a:avLst/>
            </a:prstGeom>
          </p:spPr>
        </p:pic>
        <p:pic>
          <p:nvPicPr>
            <p:cNvPr id="21" name="Picture 20">
              <a:extLst>
                <a:ext uri="{FF2B5EF4-FFF2-40B4-BE49-F238E27FC236}">
                  <a16:creationId xmlns:a16="http://schemas.microsoft.com/office/drawing/2014/main" id="{EFCFD1D5-4CEE-4FC4-9280-67C45544BA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8670" y="1970097"/>
              <a:ext cx="547016" cy="324000"/>
            </a:xfrm>
            <a:prstGeom prst="rect">
              <a:avLst/>
            </a:prstGeom>
          </p:spPr>
        </p:pic>
      </p:grpSp>
      <p:grpSp>
        <p:nvGrpSpPr>
          <p:cNvPr id="14" name="Group 13">
            <a:extLst>
              <a:ext uri="{FF2B5EF4-FFF2-40B4-BE49-F238E27FC236}">
                <a16:creationId xmlns:a16="http://schemas.microsoft.com/office/drawing/2014/main" id="{35D3A289-7CF1-499D-AFF0-5AAE4B700330}"/>
              </a:ext>
            </a:extLst>
          </p:cNvPr>
          <p:cNvGrpSpPr/>
          <p:nvPr/>
        </p:nvGrpSpPr>
        <p:grpSpPr>
          <a:xfrm>
            <a:off x="2051050" y="5575089"/>
            <a:ext cx="554400" cy="324000"/>
            <a:chOff x="2051484" y="5782727"/>
            <a:chExt cx="554400" cy="324000"/>
          </a:xfrm>
        </p:grpSpPr>
        <p:grpSp>
          <p:nvGrpSpPr>
            <p:cNvPr id="12" name="Group 11">
              <a:extLst>
                <a:ext uri="{FF2B5EF4-FFF2-40B4-BE49-F238E27FC236}">
                  <a16:creationId xmlns:a16="http://schemas.microsoft.com/office/drawing/2014/main" id="{1053565D-6F6D-46F1-963B-E1F96C7D90BA}"/>
                </a:ext>
              </a:extLst>
            </p:cNvPr>
            <p:cNvGrpSpPr/>
            <p:nvPr/>
          </p:nvGrpSpPr>
          <p:grpSpPr>
            <a:xfrm>
              <a:off x="2170439" y="5782727"/>
              <a:ext cx="318135" cy="324000"/>
              <a:chOff x="2170439" y="5899089"/>
              <a:chExt cx="318135" cy="324000"/>
            </a:xfrm>
          </p:grpSpPr>
          <p:cxnSp>
            <p:nvCxnSpPr>
              <p:cNvPr id="118" name="Straight Connector 117">
                <a:extLst>
                  <a:ext uri="{FF2B5EF4-FFF2-40B4-BE49-F238E27FC236}">
                    <a16:creationId xmlns:a16="http://schemas.microsoft.com/office/drawing/2014/main" id="{EB2B3816-F0ED-48B6-B191-468F2C946166}"/>
                  </a:ext>
                </a:extLst>
              </p:cNvPr>
              <p:cNvCxnSpPr>
                <a:cxnSpLocks/>
              </p:cNvCxnSpPr>
              <p:nvPr/>
            </p:nvCxnSpPr>
            <p:spPr>
              <a:xfrm>
                <a:off x="2488574" y="5899089"/>
                <a:ext cx="0" cy="3240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23751BA-6B88-4842-B7EF-3BB4C4F6693A}"/>
                  </a:ext>
                </a:extLst>
              </p:cNvPr>
              <p:cNvCxnSpPr>
                <a:cxnSpLocks/>
              </p:cNvCxnSpPr>
              <p:nvPr/>
            </p:nvCxnSpPr>
            <p:spPr>
              <a:xfrm>
                <a:off x="2170439" y="5899089"/>
                <a:ext cx="0" cy="3240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066CEDDC-9C3D-4012-B9EC-DEE6608FDA4D}"/>
                  </a:ext>
                </a:extLst>
              </p:cNvPr>
              <p:cNvCxnSpPr>
                <a:cxnSpLocks/>
              </p:cNvCxnSpPr>
              <p:nvPr/>
            </p:nvCxnSpPr>
            <p:spPr>
              <a:xfrm>
                <a:off x="2276484" y="5899089"/>
                <a:ext cx="0" cy="3240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BCC3E72-B10B-4617-8D66-CD60BB8796B3}"/>
                  </a:ext>
                </a:extLst>
              </p:cNvPr>
              <p:cNvCxnSpPr>
                <a:cxnSpLocks/>
              </p:cNvCxnSpPr>
              <p:nvPr/>
            </p:nvCxnSpPr>
            <p:spPr>
              <a:xfrm>
                <a:off x="2382529" y="5899089"/>
                <a:ext cx="0" cy="3240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24" name="Straight Connector 123">
              <a:extLst>
                <a:ext uri="{FF2B5EF4-FFF2-40B4-BE49-F238E27FC236}">
                  <a16:creationId xmlns:a16="http://schemas.microsoft.com/office/drawing/2014/main" id="{190B2249-5AAF-4F54-8818-AE3CA8147947}"/>
                </a:ext>
              </a:extLst>
            </p:cNvPr>
            <p:cNvCxnSpPr>
              <a:cxnSpLocks/>
            </p:cNvCxnSpPr>
            <p:nvPr/>
          </p:nvCxnSpPr>
          <p:spPr>
            <a:xfrm rot="4500000">
              <a:off x="2328684" y="5667527"/>
              <a:ext cx="0" cy="5544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C6AA8BEA-0B89-42C2-987C-0482A8A656EB}"/>
              </a:ext>
            </a:extLst>
          </p:cNvPr>
          <p:cNvGrpSpPr/>
          <p:nvPr/>
        </p:nvGrpSpPr>
        <p:grpSpPr>
          <a:xfrm>
            <a:off x="2054742" y="5106994"/>
            <a:ext cx="858304" cy="324000"/>
            <a:chOff x="3458670" y="2430958"/>
            <a:chExt cx="858304" cy="324000"/>
          </a:xfrm>
        </p:grpSpPr>
        <p:pic>
          <p:nvPicPr>
            <p:cNvPr id="13" name="Picture 12">
              <a:extLst>
                <a:ext uri="{FF2B5EF4-FFF2-40B4-BE49-F238E27FC236}">
                  <a16:creationId xmlns:a16="http://schemas.microsoft.com/office/drawing/2014/main" id="{C02969E5-2205-44CD-A488-1541BE34EB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8660" y="2430958"/>
              <a:ext cx="168314" cy="324000"/>
            </a:xfrm>
            <a:prstGeom prst="rect">
              <a:avLst/>
            </a:prstGeom>
          </p:spPr>
        </p:pic>
        <p:pic>
          <p:nvPicPr>
            <p:cNvPr id="22" name="Picture 21">
              <a:extLst>
                <a:ext uri="{FF2B5EF4-FFF2-40B4-BE49-F238E27FC236}">
                  <a16:creationId xmlns:a16="http://schemas.microsoft.com/office/drawing/2014/main" id="{5ED58E45-B237-4A2B-B8DA-F401414A26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8670" y="2430958"/>
              <a:ext cx="547016" cy="324000"/>
            </a:xfrm>
            <a:prstGeom prst="rect">
              <a:avLst/>
            </a:prstGeom>
          </p:spPr>
        </p:pic>
      </p:grpSp>
      <p:grpSp>
        <p:nvGrpSpPr>
          <p:cNvPr id="117" name="Group 116">
            <a:extLst>
              <a:ext uri="{FF2B5EF4-FFF2-40B4-BE49-F238E27FC236}">
                <a16:creationId xmlns:a16="http://schemas.microsoft.com/office/drawing/2014/main" id="{8726677F-9E7A-4575-83F9-E0ADCCFCBC7E}"/>
              </a:ext>
            </a:extLst>
          </p:cNvPr>
          <p:cNvGrpSpPr/>
          <p:nvPr/>
        </p:nvGrpSpPr>
        <p:grpSpPr>
          <a:xfrm>
            <a:off x="2126425" y="1923187"/>
            <a:ext cx="3057040" cy="324000"/>
            <a:chOff x="3540513" y="4569871"/>
            <a:chExt cx="3057040" cy="324000"/>
          </a:xfrm>
          <a:solidFill>
            <a:srgbClr val="FF0000"/>
          </a:solidFill>
        </p:grpSpPr>
        <p:grpSp>
          <p:nvGrpSpPr>
            <p:cNvPr id="39" name="Group 38">
              <a:extLst>
                <a:ext uri="{FF2B5EF4-FFF2-40B4-BE49-F238E27FC236}">
                  <a16:creationId xmlns:a16="http://schemas.microsoft.com/office/drawing/2014/main" id="{1A6A137C-3DD7-4EC3-BD86-B13D13CA2C33}"/>
                </a:ext>
              </a:extLst>
            </p:cNvPr>
            <p:cNvGrpSpPr/>
            <p:nvPr/>
          </p:nvGrpSpPr>
          <p:grpSpPr>
            <a:xfrm>
              <a:off x="3540513" y="4569871"/>
              <a:ext cx="324000" cy="324000"/>
              <a:chOff x="-905522" y="1464816"/>
              <a:chExt cx="360000" cy="360000"/>
            </a:xfrm>
            <a:grpFill/>
          </p:grpSpPr>
          <p:sp>
            <p:nvSpPr>
              <p:cNvPr id="40" name="Oval 39">
                <a:extLst>
                  <a:ext uri="{FF2B5EF4-FFF2-40B4-BE49-F238E27FC236}">
                    <a16:creationId xmlns:a16="http://schemas.microsoft.com/office/drawing/2014/main" id="{CC24C257-6B2E-417A-9112-98A0630FB97E}"/>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5B9283AF-331C-435C-AAFD-B2BF3A19F767}"/>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4A5F3D8B-46F7-4EA0-8F93-4DC1B232A08D}"/>
                </a:ext>
              </a:extLst>
            </p:cNvPr>
            <p:cNvGrpSpPr/>
            <p:nvPr/>
          </p:nvGrpSpPr>
          <p:grpSpPr>
            <a:xfrm>
              <a:off x="4711815" y="4569871"/>
              <a:ext cx="324000" cy="324000"/>
              <a:chOff x="-905522" y="1464816"/>
              <a:chExt cx="360000" cy="360000"/>
            </a:xfrm>
            <a:grpFill/>
          </p:grpSpPr>
          <p:sp>
            <p:nvSpPr>
              <p:cNvPr id="43" name="Oval 42">
                <a:extLst>
                  <a:ext uri="{FF2B5EF4-FFF2-40B4-BE49-F238E27FC236}">
                    <a16:creationId xmlns:a16="http://schemas.microsoft.com/office/drawing/2014/main" id="{9D13F68C-ABAD-457E-8A4C-F3C10A50A720}"/>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E3C9D12B-F844-4BB0-A12C-DE865E1AE21B}"/>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D7CC2321-9FC6-4348-8DBF-35C47BF3B5E8}"/>
                </a:ext>
              </a:extLst>
            </p:cNvPr>
            <p:cNvGrpSpPr/>
            <p:nvPr/>
          </p:nvGrpSpPr>
          <p:grpSpPr>
            <a:xfrm>
              <a:off x="3930947" y="4569871"/>
              <a:ext cx="324000" cy="324000"/>
              <a:chOff x="-905522" y="1464816"/>
              <a:chExt cx="360000" cy="360000"/>
            </a:xfrm>
            <a:grpFill/>
          </p:grpSpPr>
          <p:sp>
            <p:nvSpPr>
              <p:cNvPr id="46" name="Oval 45">
                <a:extLst>
                  <a:ext uri="{FF2B5EF4-FFF2-40B4-BE49-F238E27FC236}">
                    <a16:creationId xmlns:a16="http://schemas.microsoft.com/office/drawing/2014/main" id="{B03C6146-5F2D-4B06-B91E-4120E6BE07D6}"/>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3655F399-B5AD-44C2-AAFC-4859B0FE8696}"/>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8" name="Group 47">
              <a:extLst>
                <a:ext uri="{FF2B5EF4-FFF2-40B4-BE49-F238E27FC236}">
                  <a16:creationId xmlns:a16="http://schemas.microsoft.com/office/drawing/2014/main" id="{4E383634-1AC8-4E1F-B9C9-814480C96E69}"/>
                </a:ext>
              </a:extLst>
            </p:cNvPr>
            <p:cNvGrpSpPr/>
            <p:nvPr/>
          </p:nvGrpSpPr>
          <p:grpSpPr>
            <a:xfrm>
              <a:off x="4321381" y="4569871"/>
              <a:ext cx="324000" cy="324000"/>
              <a:chOff x="-905522" y="1464816"/>
              <a:chExt cx="360000" cy="360000"/>
            </a:xfrm>
            <a:grpFill/>
          </p:grpSpPr>
          <p:sp>
            <p:nvSpPr>
              <p:cNvPr id="49" name="Oval 48">
                <a:extLst>
                  <a:ext uri="{FF2B5EF4-FFF2-40B4-BE49-F238E27FC236}">
                    <a16:creationId xmlns:a16="http://schemas.microsoft.com/office/drawing/2014/main" id="{9C18C0BA-3220-476E-9892-E11D2BD5AB63}"/>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7E9989FD-50AD-4A7F-B578-83387D293AE3}"/>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1" name="Group 50">
              <a:extLst>
                <a:ext uri="{FF2B5EF4-FFF2-40B4-BE49-F238E27FC236}">
                  <a16:creationId xmlns:a16="http://schemas.microsoft.com/office/drawing/2014/main" id="{82DDBE5E-F6B2-4D44-96A1-7607266A0BDE}"/>
                </a:ext>
              </a:extLst>
            </p:cNvPr>
            <p:cNvGrpSpPr/>
            <p:nvPr/>
          </p:nvGrpSpPr>
          <p:grpSpPr>
            <a:xfrm>
              <a:off x="5102249" y="4569871"/>
              <a:ext cx="324000" cy="324000"/>
              <a:chOff x="-905522" y="1464816"/>
              <a:chExt cx="360000" cy="360000"/>
            </a:xfrm>
            <a:grpFill/>
          </p:grpSpPr>
          <p:sp>
            <p:nvSpPr>
              <p:cNvPr id="52" name="Oval 51">
                <a:extLst>
                  <a:ext uri="{FF2B5EF4-FFF2-40B4-BE49-F238E27FC236}">
                    <a16:creationId xmlns:a16="http://schemas.microsoft.com/office/drawing/2014/main" id="{951EC57D-3E3F-41C5-918A-3F9438C7CCB9}"/>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9AA5B1F0-C58B-4679-8BB4-7557F834F8BA}"/>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a:extLst>
                <a:ext uri="{FF2B5EF4-FFF2-40B4-BE49-F238E27FC236}">
                  <a16:creationId xmlns:a16="http://schemas.microsoft.com/office/drawing/2014/main" id="{1E64078E-B9DE-414F-8DFE-6A376EB0963E}"/>
                </a:ext>
              </a:extLst>
            </p:cNvPr>
            <p:cNvGrpSpPr/>
            <p:nvPr/>
          </p:nvGrpSpPr>
          <p:grpSpPr>
            <a:xfrm>
              <a:off x="5492683" y="4569871"/>
              <a:ext cx="324000" cy="324000"/>
              <a:chOff x="-905522" y="1464816"/>
              <a:chExt cx="360000" cy="360000"/>
            </a:xfrm>
            <a:grpFill/>
          </p:grpSpPr>
          <p:sp>
            <p:nvSpPr>
              <p:cNvPr id="55" name="Oval 54">
                <a:extLst>
                  <a:ext uri="{FF2B5EF4-FFF2-40B4-BE49-F238E27FC236}">
                    <a16:creationId xmlns:a16="http://schemas.microsoft.com/office/drawing/2014/main" id="{AB9C9C56-11EA-4D76-A9CE-A58F9D8315A0}"/>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5753034F-8EA1-4688-8C15-235C6546E625}"/>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4F5A0AC9-1C55-491B-AC07-75E54617C097}"/>
                </a:ext>
              </a:extLst>
            </p:cNvPr>
            <p:cNvGrpSpPr/>
            <p:nvPr/>
          </p:nvGrpSpPr>
          <p:grpSpPr>
            <a:xfrm>
              <a:off x="5883117" y="4569871"/>
              <a:ext cx="324000" cy="324000"/>
              <a:chOff x="-905522" y="1464816"/>
              <a:chExt cx="360000" cy="360000"/>
            </a:xfrm>
            <a:grpFill/>
          </p:grpSpPr>
          <p:sp>
            <p:nvSpPr>
              <p:cNvPr id="58" name="Oval 57">
                <a:extLst>
                  <a:ext uri="{FF2B5EF4-FFF2-40B4-BE49-F238E27FC236}">
                    <a16:creationId xmlns:a16="http://schemas.microsoft.com/office/drawing/2014/main" id="{7FD5CC85-2B3D-4444-8CE8-CCA5CCF7EA33}"/>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5F0CE770-3844-4A02-8BDB-D16BCA5C6960}"/>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a:extLst>
                <a:ext uri="{FF2B5EF4-FFF2-40B4-BE49-F238E27FC236}">
                  <a16:creationId xmlns:a16="http://schemas.microsoft.com/office/drawing/2014/main" id="{3297CAAE-8C98-4B93-8B59-2B51310B64E5}"/>
                </a:ext>
              </a:extLst>
            </p:cNvPr>
            <p:cNvGrpSpPr/>
            <p:nvPr/>
          </p:nvGrpSpPr>
          <p:grpSpPr>
            <a:xfrm>
              <a:off x="6273553" y="4569871"/>
              <a:ext cx="324000" cy="324000"/>
              <a:chOff x="-905522" y="1464816"/>
              <a:chExt cx="360000" cy="360000"/>
            </a:xfrm>
            <a:grpFill/>
          </p:grpSpPr>
          <p:sp>
            <p:nvSpPr>
              <p:cNvPr id="61" name="Oval 60">
                <a:extLst>
                  <a:ext uri="{FF2B5EF4-FFF2-40B4-BE49-F238E27FC236}">
                    <a16:creationId xmlns:a16="http://schemas.microsoft.com/office/drawing/2014/main" id="{8C352ED1-2F48-46E5-993A-A7A9C31E080B}"/>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3BCFA8BF-CD97-4650-8990-D20C15D98A84}"/>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7" name="Group 96">
            <a:extLst>
              <a:ext uri="{FF2B5EF4-FFF2-40B4-BE49-F238E27FC236}">
                <a16:creationId xmlns:a16="http://schemas.microsoft.com/office/drawing/2014/main" id="{F1807278-3126-48BA-A317-03F8149C347D}"/>
              </a:ext>
            </a:extLst>
          </p:cNvPr>
          <p:cNvGrpSpPr/>
          <p:nvPr/>
        </p:nvGrpSpPr>
        <p:grpSpPr>
          <a:xfrm>
            <a:off x="2126425" y="1455827"/>
            <a:ext cx="1495302" cy="324000"/>
            <a:chOff x="3550673" y="4092351"/>
            <a:chExt cx="1495302" cy="324000"/>
          </a:xfrm>
          <a:solidFill>
            <a:srgbClr val="FF0000"/>
          </a:solidFill>
        </p:grpSpPr>
        <p:grpSp>
          <p:nvGrpSpPr>
            <p:cNvPr id="63" name="Group 62">
              <a:extLst>
                <a:ext uri="{FF2B5EF4-FFF2-40B4-BE49-F238E27FC236}">
                  <a16:creationId xmlns:a16="http://schemas.microsoft.com/office/drawing/2014/main" id="{EDF6246E-5F0F-44CF-A210-33FE07D4C6C5}"/>
                </a:ext>
              </a:extLst>
            </p:cNvPr>
            <p:cNvGrpSpPr/>
            <p:nvPr/>
          </p:nvGrpSpPr>
          <p:grpSpPr>
            <a:xfrm>
              <a:off x="3550673" y="4092351"/>
              <a:ext cx="324000" cy="324000"/>
              <a:chOff x="-905522" y="1464816"/>
              <a:chExt cx="360000" cy="360000"/>
            </a:xfrm>
            <a:grpFill/>
          </p:grpSpPr>
          <p:sp>
            <p:nvSpPr>
              <p:cNvPr id="64" name="Oval 63">
                <a:extLst>
                  <a:ext uri="{FF2B5EF4-FFF2-40B4-BE49-F238E27FC236}">
                    <a16:creationId xmlns:a16="http://schemas.microsoft.com/office/drawing/2014/main" id="{1532F3E9-2B9F-4EB6-BF1E-62AA12793588}"/>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5" name="Oval 64">
                <a:extLst>
                  <a:ext uri="{FF2B5EF4-FFF2-40B4-BE49-F238E27FC236}">
                    <a16:creationId xmlns:a16="http://schemas.microsoft.com/office/drawing/2014/main" id="{D2D1FAC8-85FD-4071-9674-0BC5C087C4EE}"/>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grpSp>
          <p:nvGrpSpPr>
            <p:cNvPr id="66" name="Group 65">
              <a:extLst>
                <a:ext uri="{FF2B5EF4-FFF2-40B4-BE49-F238E27FC236}">
                  <a16:creationId xmlns:a16="http://schemas.microsoft.com/office/drawing/2014/main" id="{A031C694-6DA5-4FB7-BAD2-BFB2201BF4DC}"/>
                </a:ext>
              </a:extLst>
            </p:cNvPr>
            <p:cNvGrpSpPr/>
            <p:nvPr/>
          </p:nvGrpSpPr>
          <p:grpSpPr>
            <a:xfrm>
              <a:off x="4721975" y="4092351"/>
              <a:ext cx="324000" cy="324000"/>
              <a:chOff x="-905522" y="1464816"/>
              <a:chExt cx="360000" cy="360000"/>
            </a:xfrm>
            <a:grpFill/>
          </p:grpSpPr>
          <p:sp>
            <p:nvSpPr>
              <p:cNvPr id="67" name="Oval 66">
                <a:extLst>
                  <a:ext uri="{FF2B5EF4-FFF2-40B4-BE49-F238E27FC236}">
                    <a16:creationId xmlns:a16="http://schemas.microsoft.com/office/drawing/2014/main" id="{B927B67B-8189-4BE8-9809-7DA1F1FD1B15}"/>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68" name="Oval 67">
                <a:extLst>
                  <a:ext uri="{FF2B5EF4-FFF2-40B4-BE49-F238E27FC236}">
                    <a16:creationId xmlns:a16="http://schemas.microsoft.com/office/drawing/2014/main" id="{55445F41-C77B-44AF-98E1-0FCD88354F6D}"/>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grpSp>
          <p:nvGrpSpPr>
            <p:cNvPr id="69" name="Group 68">
              <a:extLst>
                <a:ext uri="{FF2B5EF4-FFF2-40B4-BE49-F238E27FC236}">
                  <a16:creationId xmlns:a16="http://schemas.microsoft.com/office/drawing/2014/main" id="{F19DF7A9-E2B8-4293-B6CC-BCC84623F784}"/>
                </a:ext>
              </a:extLst>
            </p:cNvPr>
            <p:cNvGrpSpPr/>
            <p:nvPr/>
          </p:nvGrpSpPr>
          <p:grpSpPr>
            <a:xfrm>
              <a:off x="3941107" y="4092351"/>
              <a:ext cx="324000" cy="324000"/>
              <a:chOff x="-905522" y="1464816"/>
              <a:chExt cx="360000" cy="360000"/>
            </a:xfrm>
            <a:grpFill/>
          </p:grpSpPr>
          <p:sp>
            <p:nvSpPr>
              <p:cNvPr id="70" name="Oval 69">
                <a:extLst>
                  <a:ext uri="{FF2B5EF4-FFF2-40B4-BE49-F238E27FC236}">
                    <a16:creationId xmlns:a16="http://schemas.microsoft.com/office/drawing/2014/main" id="{7406A4C9-E01E-4EB5-90AB-5CC76F81ADB8}"/>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1" name="Oval 70">
                <a:extLst>
                  <a:ext uri="{FF2B5EF4-FFF2-40B4-BE49-F238E27FC236}">
                    <a16:creationId xmlns:a16="http://schemas.microsoft.com/office/drawing/2014/main" id="{5E662644-1B27-4A64-9C1A-82D1E1E82877}"/>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grpSp>
          <p:nvGrpSpPr>
            <p:cNvPr id="72" name="Group 71">
              <a:extLst>
                <a:ext uri="{FF2B5EF4-FFF2-40B4-BE49-F238E27FC236}">
                  <a16:creationId xmlns:a16="http://schemas.microsoft.com/office/drawing/2014/main" id="{0D549DB5-137B-4083-8AC3-A3C6FFEE16D9}"/>
                </a:ext>
              </a:extLst>
            </p:cNvPr>
            <p:cNvGrpSpPr/>
            <p:nvPr/>
          </p:nvGrpSpPr>
          <p:grpSpPr>
            <a:xfrm>
              <a:off x="4331541" y="4092351"/>
              <a:ext cx="324000" cy="324000"/>
              <a:chOff x="-905522" y="1464816"/>
              <a:chExt cx="360000" cy="360000"/>
            </a:xfrm>
            <a:grpFill/>
          </p:grpSpPr>
          <p:sp>
            <p:nvSpPr>
              <p:cNvPr id="73" name="Oval 72">
                <a:extLst>
                  <a:ext uri="{FF2B5EF4-FFF2-40B4-BE49-F238E27FC236}">
                    <a16:creationId xmlns:a16="http://schemas.microsoft.com/office/drawing/2014/main" id="{8CA37832-71CC-4513-AFD7-52D556FFD5D0}"/>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74" name="Oval 73">
                <a:extLst>
                  <a:ext uri="{FF2B5EF4-FFF2-40B4-BE49-F238E27FC236}">
                    <a16:creationId xmlns:a16="http://schemas.microsoft.com/office/drawing/2014/main" id="{F1F86E55-AD10-4920-83D5-44C9A7A11E57}"/>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grpSp>
      <p:grpSp>
        <p:nvGrpSpPr>
          <p:cNvPr id="96" name="Group 95">
            <a:extLst>
              <a:ext uri="{FF2B5EF4-FFF2-40B4-BE49-F238E27FC236}">
                <a16:creationId xmlns:a16="http://schemas.microsoft.com/office/drawing/2014/main" id="{9DD21E40-F426-4C30-A649-4A0BF3F165E6}"/>
              </a:ext>
            </a:extLst>
          </p:cNvPr>
          <p:cNvGrpSpPr/>
          <p:nvPr/>
        </p:nvGrpSpPr>
        <p:grpSpPr>
          <a:xfrm>
            <a:off x="2126425" y="2390547"/>
            <a:ext cx="2666604" cy="324000"/>
            <a:chOff x="3591313" y="5027071"/>
            <a:chExt cx="2666604" cy="324000"/>
          </a:xfrm>
          <a:solidFill>
            <a:srgbClr val="FF0000"/>
          </a:solidFill>
        </p:grpSpPr>
        <p:grpSp>
          <p:nvGrpSpPr>
            <p:cNvPr id="75" name="Group 74">
              <a:extLst>
                <a:ext uri="{FF2B5EF4-FFF2-40B4-BE49-F238E27FC236}">
                  <a16:creationId xmlns:a16="http://schemas.microsoft.com/office/drawing/2014/main" id="{44B48E2E-16E0-4EA7-8FE1-A02D3E536543}"/>
                </a:ext>
              </a:extLst>
            </p:cNvPr>
            <p:cNvGrpSpPr/>
            <p:nvPr/>
          </p:nvGrpSpPr>
          <p:grpSpPr>
            <a:xfrm>
              <a:off x="3591313" y="5027071"/>
              <a:ext cx="324000" cy="324000"/>
              <a:chOff x="-905522" y="1464816"/>
              <a:chExt cx="360000" cy="360000"/>
            </a:xfrm>
            <a:grpFill/>
          </p:grpSpPr>
          <p:sp>
            <p:nvSpPr>
              <p:cNvPr id="76" name="Oval 75">
                <a:extLst>
                  <a:ext uri="{FF2B5EF4-FFF2-40B4-BE49-F238E27FC236}">
                    <a16:creationId xmlns:a16="http://schemas.microsoft.com/office/drawing/2014/main" id="{4D18EEC9-2EC1-44AC-894F-4B93387BE6AA}"/>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EFD7161B-4E45-4795-A04E-1CE5698EAFAD}"/>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8" name="Group 77">
              <a:extLst>
                <a:ext uri="{FF2B5EF4-FFF2-40B4-BE49-F238E27FC236}">
                  <a16:creationId xmlns:a16="http://schemas.microsoft.com/office/drawing/2014/main" id="{6D778E56-965F-4100-827D-3746197BDD54}"/>
                </a:ext>
              </a:extLst>
            </p:cNvPr>
            <p:cNvGrpSpPr/>
            <p:nvPr/>
          </p:nvGrpSpPr>
          <p:grpSpPr>
            <a:xfrm>
              <a:off x="4762615" y="5027071"/>
              <a:ext cx="324000" cy="324000"/>
              <a:chOff x="-905522" y="1464816"/>
              <a:chExt cx="360000" cy="360000"/>
            </a:xfrm>
            <a:grpFill/>
          </p:grpSpPr>
          <p:sp>
            <p:nvSpPr>
              <p:cNvPr id="79" name="Oval 78">
                <a:extLst>
                  <a:ext uri="{FF2B5EF4-FFF2-40B4-BE49-F238E27FC236}">
                    <a16:creationId xmlns:a16="http://schemas.microsoft.com/office/drawing/2014/main" id="{FCF01206-BDE2-4A03-B2B5-58F47EF936D7}"/>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713C8438-DCD1-4A18-B56C-11462D8FE04B}"/>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80">
              <a:extLst>
                <a:ext uri="{FF2B5EF4-FFF2-40B4-BE49-F238E27FC236}">
                  <a16:creationId xmlns:a16="http://schemas.microsoft.com/office/drawing/2014/main" id="{28E060CF-A67B-4064-9B80-BB00343E5729}"/>
                </a:ext>
              </a:extLst>
            </p:cNvPr>
            <p:cNvGrpSpPr/>
            <p:nvPr/>
          </p:nvGrpSpPr>
          <p:grpSpPr>
            <a:xfrm>
              <a:off x="3981747" y="5027071"/>
              <a:ext cx="324000" cy="324000"/>
              <a:chOff x="-905522" y="1464816"/>
              <a:chExt cx="360000" cy="360000"/>
            </a:xfrm>
            <a:grpFill/>
          </p:grpSpPr>
          <p:sp>
            <p:nvSpPr>
              <p:cNvPr id="82" name="Oval 81">
                <a:extLst>
                  <a:ext uri="{FF2B5EF4-FFF2-40B4-BE49-F238E27FC236}">
                    <a16:creationId xmlns:a16="http://schemas.microsoft.com/office/drawing/2014/main" id="{CD8F17F3-3412-4C8E-B2E7-4CE306BFB593}"/>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1F25F115-38AE-4D3E-9DE7-35173DDBF747}"/>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 name="Group 83">
              <a:extLst>
                <a:ext uri="{FF2B5EF4-FFF2-40B4-BE49-F238E27FC236}">
                  <a16:creationId xmlns:a16="http://schemas.microsoft.com/office/drawing/2014/main" id="{C4BF6FBD-7D7B-4225-8F6C-534DD1CCF833}"/>
                </a:ext>
              </a:extLst>
            </p:cNvPr>
            <p:cNvGrpSpPr/>
            <p:nvPr/>
          </p:nvGrpSpPr>
          <p:grpSpPr>
            <a:xfrm>
              <a:off x="4372181" y="5027071"/>
              <a:ext cx="324000" cy="324000"/>
              <a:chOff x="-905522" y="1464816"/>
              <a:chExt cx="360000" cy="360000"/>
            </a:xfrm>
            <a:grpFill/>
          </p:grpSpPr>
          <p:sp>
            <p:nvSpPr>
              <p:cNvPr id="85" name="Oval 84">
                <a:extLst>
                  <a:ext uri="{FF2B5EF4-FFF2-40B4-BE49-F238E27FC236}">
                    <a16:creationId xmlns:a16="http://schemas.microsoft.com/office/drawing/2014/main" id="{C078B26D-78A9-4B1D-8010-06A8F2E5EDF5}"/>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592DEA5C-6CB7-4A1E-9E33-FF05CEFD30F3}"/>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7" name="Group 86">
              <a:extLst>
                <a:ext uri="{FF2B5EF4-FFF2-40B4-BE49-F238E27FC236}">
                  <a16:creationId xmlns:a16="http://schemas.microsoft.com/office/drawing/2014/main" id="{D1C74D30-F807-44D8-97B9-082ABB91B4D1}"/>
                </a:ext>
              </a:extLst>
            </p:cNvPr>
            <p:cNvGrpSpPr/>
            <p:nvPr/>
          </p:nvGrpSpPr>
          <p:grpSpPr>
            <a:xfrm>
              <a:off x="5153049" y="5027071"/>
              <a:ext cx="324000" cy="324000"/>
              <a:chOff x="-905522" y="1464816"/>
              <a:chExt cx="360000" cy="360000"/>
            </a:xfrm>
            <a:grpFill/>
          </p:grpSpPr>
          <p:sp>
            <p:nvSpPr>
              <p:cNvPr id="88" name="Oval 87">
                <a:extLst>
                  <a:ext uri="{FF2B5EF4-FFF2-40B4-BE49-F238E27FC236}">
                    <a16:creationId xmlns:a16="http://schemas.microsoft.com/office/drawing/2014/main" id="{2386820D-E4BE-4C4B-AEBD-639BCBDB1223}"/>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F2CD0A1F-8746-4FE3-98C2-61B62D1FC858}"/>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0" name="Group 89">
              <a:extLst>
                <a:ext uri="{FF2B5EF4-FFF2-40B4-BE49-F238E27FC236}">
                  <a16:creationId xmlns:a16="http://schemas.microsoft.com/office/drawing/2014/main" id="{925E104F-AE58-45A8-9267-738D551376E8}"/>
                </a:ext>
              </a:extLst>
            </p:cNvPr>
            <p:cNvGrpSpPr/>
            <p:nvPr/>
          </p:nvGrpSpPr>
          <p:grpSpPr>
            <a:xfrm>
              <a:off x="5543483" y="5027071"/>
              <a:ext cx="324000" cy="324000"/>
              <a:chOff x="-905522" y="1464816"/>
              <a:chExt cx="360000" cy="360000"/>
            </a:xfrm>
            <a:grpFill/>
          </p:grpSpPr>
          <p:sp>
            <p:nvSpPr>
              <p:cNvPr id="91" name="Oval 90">
                <a:extLst>
                  <a:ext uri="{FF2B5EF4-FFF2-40B4-BE49-F238E27FC236}">
                    <a16:creationId xmlns:a16="http://schemas.microsoft.com/office/drawing/2014/main" id="{7E77B421-29C3-4F68-AF4C-384BD10CAB73}"/>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08BC735F-091C-4021-B3D5-927A743F7BD2}"/>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3" name="Group 92">
              <a:extLst>
                <a:ext uri="{FF2B5EF4-FFF2-40B4-BE49-F238E27FC236}">
                  <a16:creationId xmlns:a16="http://schemas.microsoft.com/office/drawing/2014/main" id="{028A04E1-E672-47B6-A476-3F041CFAD329}"/>
                </a:ext>
              </a:extLst>
            </p:cNvPr>
            <p:cNvGrpSpPr/>
            <p:nvPr/>
          </p:nvGrpSpPr>
          <p:grpSpPr>
            <a:xfrm>
              <a:off x="5933917" y="5027071"/>
              <a:ext cx="324000" cy="324000"/>
              <a:chOff x="-905522" y="1464816"/>
              <a:chExt cx="360000" cy="360000"/>
            </a:xfrm>
            <a:grpFill/>
          </p:grpSpPr>
          <p:sp>
            <p:nvSpPr>
              <p:cNvPr id="94" name="Oval 93">
                <a:extLst>
                  <a:ext uri="{FF2B5EF4-FFF2-40B4-BE49-F238E27FC236}">
                    <a16:creationId xmlns:a16="http://schemas.microsoft.com/office/drawing/2014/main" id="{68BDBD41-E53B-4647-B806-11C0B22E63F5}"/>
                  </a:ext>
                </a:extLst>
              </p:cNvPr>
              <p:cNvSpPr/>
              <p:nvPr/>
            </p:nvSpPr>
            <p:spPr>
              <a:xfrm>
                <a:off x="-905522" y="1464816"/>
                <a:ext cx="360000" cy="360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E03B2C59-7C8B-4BF7-B48E-E508AAEE6C3B}"/>
                  </a:ext>
                </a:extLst>
              </p:cNvPr>
              <p:cNvSpPr/>
              <p:nvPr/>
            </p:nvSpPr>
            <p:spPr>
              <a:xfrm>
                <a:off x="-797522" y="1572816"/>
                <a:ext cx="144000" cy="1440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9" name="TextBox 118">
            <a:extLst>
              <a:ext uri="{FF2B5EF4-FFF2-40B4-BE49-F238E27FC236}">
                <a16:creationId xmlns:a16="http://schemas.microsoft.com/office/drawing/2014/main" id="{B5D9624A-27A6-407C-A4E1-504B81587C30}"/>
              </a:ext>
            </a:extLst>
          </p:cNvPr>
          <p:cNvSpPr txBox="1"/>
          <p:nvPr/>
        </p:nvSpPr>
        <p:spPr>
          <a:xfrm>
            <a:off x="5957450" y="1669889"/>
            <a:ext cx="2653468" cy="830997"/>
          </a:xfrm>
          <a:prstGeom prst="rect">
            <a:avLst/>
          </a:prstGeom>
          <a:noFill/>
        </p:spPr>
        <p:txBody>
          <a:bodyPr wrap="square" rtlCol="0">
            <a:spAutoFit/>
          </a:bodyPr>
          <a:lstStyle/>
          <a:p>
            <a:pPr algn="ctr"/>
            <a:r>
              <a:rPr lang="en-GB" sz="1600" b="1" dirty="0">
                <a:latin typeface="Century Gothic" panose="020B0502020202020204" pitchFamily="34" charset="0"/>
              </a:rPr>
              <a:t>Use the numbers in the tally chart to finish the pictogram.</a:t>
            </a:r>
          </a:p>
        </p:txBody>
      </p:sp>
      <p:sp>
        <p:nvSpPr>
          <p:cNvPr id="120" name="TextBox 119">
            <a:extLst>
              <a:ext uri="{FF2B5EF4-FFF2-40B4-BE49-F238E27FC236}">
                <a16:creationId xmlns:a16="http://schemas.microsoft.com/office/drawing/2014/main" id="{1D22A2E2-C947-4D60-8CA2-B11AA06C0503}"/>
              </a:ext>
            </a:extLst>
          </p:cNvPr>
          <p:cNvSpPr txBox="1"/>
          <p:nvPr/>
        </p:nvSpPr>
        <p:spPr>
          <a:xfrm>
            <a:off x="5957450" y="4384823"/>
            <a:ext cx="2653468" cy="1077218"/>
          </a:xfrm>
          <a:prstGeom prst="rect">
            <a:avLst/>
          </a:prstGeom>
          <a:noFill/>
        </p:spPr>
        <p:txBody>
          <a:bodyPr wrap="square" rtlCol="0">
            <a:spAutoFit/>
          </a:bodyPr>
          <a:lstStyle/>
          <a:p>
            <a:pPr algn="ctr"/>
            <a:r>
              <a:rPr lang="en-GB" sz="1600" b="1" dirty="0">
                <a:latin typeface="Century Gothic" panose="020B0502020202020204" pitchFamily="34" charset="0"/>
              </a:rPr>
              <a:t>What number should be in the bottom row of the tally chart? Use the pictogram to find out.  </a:t>
            </a:r>
          </a:p>
        </p:txBody>
      </p:sp>
      <p:cxnSp>
        <p:nvCxnSpPr>
          <p:cNvPr id="9" name="Straight Connector 8">
            <a:extLst>
              <a:ext uri="{FF2B5EF4-FFF2-40B4-BE49-F238E27FC236}">
                <a16:creationId xmlns:a16="http://schemas.microsoft.com/office/drawing/2014/main" id="{22CD3865-BC5B-41BF-B0B9-4A941B583378}"/>
              </a:ext>
            </a:extLst>
          </p:cNvPr>
          <p:cNvCxnSpPr>
            <a:cxnSpLocks/>
          </p:cNvCxnSpPr>
          <p:nvPr/>
        </p:nvCxnSpPr>
        <p:spPr>
          <a:xfrm>
            <a:off x="2775240" y="5575089"/>
            <a:ext cx="0" cy="32400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0" name="Group 139">
            <a:extLst>
              <a:ext uri="{FF2B5EF4-FFF2-40B4-BE49-F238E27FC236}">
                <a16:creationId xmlns:a16="http://schemas.microsoft.com/office/drawing/2014/main" id="{E1CBD8A9-B279-4A30-AB6C-19B4AD5EC2A1}"/>
              </a:ext>
            </a:extLst>
          </p:cNvPr>
          <p:cNvGrpSpPr/>
          <p:nvPr/>
        </p:nvGrpSpPr>
        <p:grpSpPr>
          <a:xfrm>
            <a:off x="3402502" y="974180"/>
            <a:ext cx="324000" cy="324000"/>
            <a:chOff x="-905522" y="1464816"/>
            <a:chExt cx="360000" cy="360000"/>
          </a:xfrm>
          <a:solidFill>
            <a:schemeClr val="tx1"/>
          </a:solidFill>
        </p:grpSpPr>
        <p:sp>
          <p:nvSpPr>
            <p:cNvPr id="147" name="Oval 146">
              <a:extLst>
                <a:ext uri="{FF2B5EF4-FFF2-40B4-BE49-F238E27FC236}">
                  <a16:creationId xmlns:a16="http://schemas.microsoft.com/office/drawing/2014/main" id="{C27873C0-9526-446E-B124-74EAA27D9E57}"/>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48" name="Oval 147">
              <a:extLst>
                <a:ext uri="{FF2B5EF4-FFF2-40B4-BE49-F238E27FC236}">
                  <a16:creationId xmlns:a16="http://schemas.microsoft.com/office/drawing/2014/main" id="{591E72AE-162D-4810-86DA-DA17A4728056}"/>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grpSp>
      <p:grpSp>
        <p:nvGrpSpPr>
          <p:cNvPr id="151" name="Group 150">
            <a:extLst>
              <a:ext uri="{FF2B5EF4-FFF2-40B4-BE49-F238E27FC236}">
                <a16:creationId xmlns:a16="http://schemas.microsoft.com/office/drawing/2014/main" id="{2F614C7F-0D06-46A5-9423-DC06A7492CEF}"/>
              </a:ext>
            </a:extLst>
          </p:cNvPr>
          <p:cNvGrpSpPr/>
          <p:nvPr/>
        </p:nvGrpSpPr>
        <p:grpSpPr>
          <a:xfrm>
            <a:off x="2126425" y="2839382"/>
            <a:ext cx="2276170" cy="324000"/>
            <a:chOff x="3591313" y="5027071"/>
            <a:chExt cx="2276170" cy="324000"/>
          </a:xfrm>
          <a:solidFill>
            <a:schemeClr val="tx1"/>
          </a:solidFill>
        </p:grpSpPr>
        <p:grpSp>
          <p:nvGrpSpPr>
            <p:cNvPr id="152" name="Group 151">
              <a:extLst>
                <a:ext uri="{FF2B5EF4-FFF2-40B4-BE49-F238E27FC236}">
                  <a16:creationId xmlns:a16="http://schemas.microsoft.com/office/drawing/2014/main" id="{A03FF7A1-97EC-4130-8C04-6BD54498F54B}"/>
                </a:ext>
              </a:extLst>
            </p:cNvPr>
            <p:cNvGrpSpPr/>
            <p:nvPr/>
          </p:nvGrpSpPr>
          <p:grpSpPr>
            <a:xfrm>
              <a:off x="3591313" y="5027071"/>
              <a:ext cx="324000" cy="324000"/>
              <a:chOff x="-905522" y="1464816"/>
              <a:chExt cx="360000" cy="360000"/>
            </a:xfrm>
            <a:grpFill/>
          </p:grpSpPr>
          <p:sp>
            <p:nvSpPr>
              <p:cNvPr id="171" name="Oval 170">
                <a:extLst>
                  <a:ext uri="{FF2B5EF4-FFF2-40B4-BE49-F238E27FC236}">
                    <a16:creationId xmlns:a16="http://schemas.microsoft.com/office/drawing/2014/main" id="{65768E5A-8AD3-489D-AF66-23BDA793E6A3}"/>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11CEAC92-7D28-4BB0-AC74-1B9E4FDDCDDF}"/>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3" name="Group 152">
              <a:extLst>
                <a:ext uri="{FF2B5EF4-FFF2-40B4-BE49-F238E27FC236}">
                  <a16:creationId xmlns:a16="http://schemas.microsoft.com/office/drawing/2014/main" id="{AE5DE5E9-54CD-4B2A-BA4F-863C3BFBCB3E}"/>
                </a:ext>
              </a:extLst>
            </p:cNvPr>
            <p:cNvGrpSpPr/>
            <p:nvPr/>
          </p:nvGrpSpPr>
          <p:grpSpPr>
            <a:xfrm>
              <a:off x="4762615" y="5027071"/>
              <a:ext cx="324000" cy="324000"/>
              <a:chOff x="-905522" y="1464816"/>
              <a:chExt cx="360000" cy="360000"/>
            </a:xfrm>
            <a:grpFill/>
          </p:grpSpPr>
          <p:sp>
            <p:nvSpPr>
              <p:cNvPr id="169" name="Oval 168">
                <a:extLst>
                  <a:ext uri="{FF2B5EF4-FFF2-40B4-BE49-F238E27FC236}">
                    <a16:creationId xmlns:a16="http://schemas.microsoft.com/office/drawing/2014/main" id="{3DB1CDE9-3CF6-4831-AFCE-2F5C26A52BCB}"/>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27CF2AB0-53A3-465D-8E37-018C7CB5D9C2}"/>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4" name="Group 153">
              <a:extLst>
                <a:ext uri="{FF2B5EF4-FFF2-40B4-BE49-F238E27FC236}">
                  <a16:creationId xmlns:a16="http://schemas.microsoft.com/office/drawing/2014/main" id="{7A1B2926-C83D-44A2-BEE2-65B5BF0EF5E1}"/>
                </a:ext>
              </a:extLst>
            </p:cNvPr>
            <p:cNvGrpSpPr/>
            <p:nvPr/>
          </p:nvGrpSpPr>
          <p:grpSpPr>
            <a:xfrm>
              <a:off x="3981747" y="5027071"/>
              <a:ext cx="324000" cy="324000"/>
              <a:chOff x="-905522" y="1464816"/>
              <a:chExt cx="360000" cy="360000"/>
            </a:xfrm>
            <a:grpFill/>
          </p:grpSpPr>
          <p:sp>
            <p:nvSpPr>
              <p:cNvPr id="167" name="Oval 166">
                <a:extLst>
                  <a:ext uri="{FF2B5EF4-FFF2-40B4-BE49-F238E27FC236}">
                    <a16:creationId xmlns:a16="http://schemas.microsoft.com/office/drawing/2014/main" id="{E75BCEBE-BF1D-4184-A3CD-028F85CCDC08}"/>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72D5C1DB-F437-4AAF-951E-E45D24E7EB5E}"/>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a:extLst>
                <a:ext uri="{FF2B5EF4-FFF2-40B4-BE49-F238E27FC236}">
                  <a16:creationId xmlns:a16="http://schemas.microsoft.com/office/drawing/2014/main" id="{7E046FE9-61E4-411D-BC07-DFFCB30BAE37}"/>
                </a:ext>
              </a:extLst>
            </p:cNvPr>
            <p:cNvGrpSpPr/>
            <p:nvPr/>
          </p:nvGrpSpPr>
          <p:grpSpPr>
            <a:xfrm>
              <a:off x="4372181" y="5027071"/>
              <a:ext cx="324000" cy="324000"/>
              <a:chOff x="-905522" y="1464816"/>
              <a:chExt cx="360000" cy="360000"/>
            </a:xfrm>
            <a:grpFill/>
          </p:grpSpPr>
          <p:sp>
            <p:nvSpPr>
              <p:cNvPr id="165" name="Oval 164">
                <a:extLst>
                  <a:ext uri="{FF2B5EF4-FFF2-40B4-BE49-F238E27FC236}">
                    <a16:creationId xmlns:a16="http://schemas.microsoft.com/office/drawing/2014/main" id="{E2F90990-A66B-40F4-8AB3-259299E6C7F5}"/>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CBE9DD0E-F589-4729-94B5-E0F16E27B707}"/>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6" name="Group 155">
              <a:extLst>
                <a:ext uri="{FF2B5EF4-FFF2-40B4-BE49-F238E27FC236}">
                  <a16:creationId xmlns:a16="http://schemas.microsoft.com/office/drawing/2014/main" id="{27F3CBFC-CD56-4B89-911E-431BB4DA476E}"/>
                </a:ext>
              </a:extLst>
            </p:cNvPr>
            <p:cNvGrpSpPr/>
            <p:nvPr/>
          </p:nvGrpSpPr>
          <p:grpSpPr>
            <a:xfrm>
              <a:off x="5153049" y="5027071"/>
              <a:ext cx="324000" cy="324000"/>
              <a:chOff x="-905522" y="1464816"/>
              <a:chExt cx="360000" cy="360000"/>
            </a:xfrm>
            <a:grpFill/>
          </p:grpSpPr>
          <p:sp>
            <p:nvSpPr>
              <p:cNvPr id="163" name="Oval 162">
                <a:extLst>
                  <a:ext uri="{FF2B5EF4-FFF2-40B4-BE49-F238E27FC236}">
                    <a16:creationId xmlns:a16="http://schemas.microsoft.com/office/drawing/2014/main" id="{F3802C02-66CC-427A-B81E-4CA6CBC49B3E}"/>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1EDC59C5-FCDE-45B6-A2BE-6FC24120262E}"/>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7" name="Group 156">
              <a:extLst>
                <a:ext uri="{FF2B5EF4-FFF2-40B4-BE49-F238E27FC236}">
                  <a16:creationId xmlns:a16="http://schemas.microsoft.com/office/drawing/2014/main" id="{B663BA1F-DFED-44A5-81AC-0892DE304452}"/>
                </a:ext>
              </a:extLst>
            </p:cNvPr>
            <p:cNvGrpSpPr/>
            <p:nvPr/>
          </p:nvGrpSpPr>
          <p:grpSpPr>
            <a:xfrm>
              <a:off x="5543483" y="5027071"/>
              <a:ext cx="324000" cy="324000"/>
              <a:chOff x="-905522" y="1464816"/>
              <a:chExt cx="360000" cy="360000"/>
            </a:xfrm>
            <a:grpFill/>
          </p:grpSpPr>
          <p:sp>
            <p:nvSpPr>
              <p:cNvPr id="161" name="Oval 160">
                <a:extLst>
                  <a:ext uri="{FF2B5EF4-FFF2-40B4-BE49-F238E27FC236}">
                    <a16:creationId xmlns:a16="http://schemas.microsoft.com/office/drawing/2014/main" id="{BC800F16-0E81-4D83-B7C1-2B6095019F55}"/>
                  </a:ext>
                </a:extLst>
              </p:cNvPr>
              <p:cNvSpPr/>
              <p:nvPr/>
            </p:nvSpPr>
            <p:spPr>
              <a:xfrm>
                <a:off x="-905522" y="1464816"/>
                <a:ext cx="360000" cy="36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5EB4BAF6-80E9-467D-B07E-8A7B956C65D0}"/>
                  </a:ext>
                </a:extLst>
              </p:cNvPr>
              <p:cNvSpPr/>
              <p:nvPr/>
            </p:nvSpPr>
            <p:spPr>
              <a:xfrm>
                <a:off x="-797522" y="1572816"/>
                <a:ext cx="144000" cy="14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29653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Tick the statements that are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FA58C9D-965B-452E-8F07-1B6FA493936E}"/>
              </a:ext>
            </a:extLst>
          </p:cNvPr>
          <p:cNvGraphicFramePr>
            <a:graphicFrameLocks noGrp="1"/>
          </p:cNvGraphicFramePr>
          <p:nvPr/>
        </p:nvGraphicFramePr>
        <p:xfrm>
          <a:off x="1710000" y="1859029"/>
          <a:ext cx="5724000" cy="201624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3142503022"/>
                    </a:ext>
                  </a:extLst>
                </a:gridCol>
                <a:gridCol w="4356000">
                  <a:extLst>
                    <a:ext uri="{9D8B030D-6E8A-4147-A177-3AD203B41FA5}">
                      <a16:colId xmlns:a16="http://schemas.microsoft.com/office/drawing/2014/main" val="3404371818"/>
                    </a:ext>
                  </a:extLst>
                </a:gridCol>
              </a:tblGrid>
              <a:tr h="360000">
                <a:tc>
                  <a:txBody>
                    <a:bodyPr/>
                    <a:lstStyle/>
                    <a:p>
                      <a:pPr algn="ctr"/>
                      <a:r>
                        <a:rPr lang="en-GB" sz="2000" b="1" dirty="0">
                          <a:solidFill>
                            <a:schemeClr val="tx1"/>
                          </a:solidFill>
                          <a:latin typeface="Century Gothic" panose="020B0502020202020204" pitchFamily="34" charset="0"/>
                        </a:rPr>
                        <a:t>Yoghurt</a:t>
                      </a: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642B6"/>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642B6"/>
                    </a:solidFill>
                  </a:tcPr>
                </a:tc>
                <a:extLst>
                  <a:ext uri="{0D108BD9-81ED-4DB2-BD59-A6C34878D82A}">
                    <a16:rowId xmlns:a16="http://schemas.microsoft.com/office/drawing/2014/main" val="2358738683"/>
                  </a:ext>
                </a:extLst>
              </a:tr>
              <a:tr h="540000">
                <a:tc>
                  <a:txBody>
                    <a:bodyPr/>
                    <a:lstStyle/>
                    <a:p>
                      <a:pPr algn="ctr"/>
                      <a:r>
                        <a:rPr lang="en-GB" sz="2000" b="1" dirty="0">
                          <a:solidFill>
                            <a:schemeClr val="tx1"/>
                          </a:solidFill>
                          <a:latin typeface="Century Gothic" panose="020B0502020202020204" pitchFamily="34" charset="0"/>
                        </a:rPr>
                        <a:t>Strawberry</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89000"/>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Peach</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364136"/>
                  </a:ext>
                </a:extLst>
              </a:tr>
              <a:tr h="540000">
                <a:tc>
                  <a:txBody>
                    <a:bodyPr/>
                    <a:lstStyle/>
                    <a:p>
                      <a:pPr algn="ctr"/>
                      <a:r>
                        <a:rPr lang="en-GB" sz="2000" b="1" dirty="0">
                          <a:solidFill>
                            <a:schemeClr val="tx1"/>
                          </a:solidFill>
                          <a:latin typeface="Century Gothic" panose="020B0502020202020204" pitchFamily="34" charset="0"/>
                        </a:rPr>
                        <a:t>Banana</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2138068"/>
                  </a:ext>
                </a:extLst>
              </a:tr>
            </a:tbl>
          </a:graphicData>
        </a:graphic>
      </p:graphicFrame>
      <p:sp>
        <p:nvSpPr>
          <p:cNvPr id="46" name="Rectangle: Rounded Corners 45">
            <a:extLst>
              <a:ext uri="{FF2B5EF4-FFF2-40B4-BE49-F238E27FC236}">
                <a16:creationId xmlns:a16="http://schemas.microsoft.com/office/drawing/2014/main" id="{1E80BCC1-3B46-403E-981F-C357CF5C9573}"/>
              </a:ext>
            </a:extLst>
          </p:cNvPr>
          <p:cNvSpPr/>
          <p:nvPr/>
        </p:nvSpPr>
        <p:spPr>
          <a:xfrm>
            <a:off x="3934066" y="1399819"/>
            <a:ext cx="1665502"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 1 vote</a:t>
            </a:r>
          </a:p>
        </p:txBody>
      </p:sp>
      <p:graphicFrame>
        <p:nvGraphicFramePr>
          <p:cNvPr id="47" name="Table 9">
            <a:extLst>
              <a:ext uri="{FF2B5EF4-FFF2-40B4-BE49-F238E27FC236}">
                <a16:creationId xmlns:a16="http://schemas.microsoft.com/office/drawing/2014/main" id="{087E4996-77D2-4587-BD3F-35DA8195ECD5}"/>
              </a:ext>
            </a:extLst>
          </p:cNvPr>
          <p:cNvGraphicFramePr>
            <a:graphicFrameLocks noGrp="1"/>
          </p:cNvGraphicFramePr>
          <p:nvPr>
            <p:extLst>
              <p:ext uri="{D42A27DB-BD31-4B8C-83A1-F6EECF244321}">
                <p14:modId xmlns:p14="http://schemas.microsoft.com/office/powerpoint/2010/main" val="2030230217"/>
              </p:ext>
            </p:extLst>
          </p:nvPr>
        </p:nvGraphicFramePr>
        <p:xfrm>
          <a:off x="828000" y="4134982"/>
          <a:ext cx="7488000" cy="2070654"/>
        </p:xfrm>
        <a:graphic>
          <a:graphicData uri="http://schemas.openxmlformats.org/drawingml/2006/table">
            <a:tbl>
              <a:tblPr firstRow="1" bandRow="1">
                <a:tableStyleId>{2D5ABB26-0587-4C30-8999-92F81FD0307C}</a:tableStyleId>
              </a:tblPr>
              <a:tblGrid>
                <a:gridCol w="3420000">
                  <a:extLst>
                    <a:ext uri="{9D8B030D-6E8A-4147-A177-3AD203B41FA5}">
                      <a16:colId xmlns:a16="http://schemas.microsoft.com/office/drawing/2014/main" val="4029714319"/>
                    </a:ext>
                  </a:extLst>
                </a:gridCol>
                <a:gridCol w="3420000">
                  <a:extLst>
                    <a:ext uri="{9D8B030D-6E8A-4147-A177-3AD203B41FA5}">
                      <a16:colId xmlns:a16="http://schemas.microsoft.com/office/drawing/2014/main" val="2995940402"/>
                    </a:ext>
                  </a:extLst>
                </a:gridCol>
                <a:gridCol w="648000">
                  <a:extLst>
                    <a:ext uri="{9D8B030D-6E8A-4147-A177-3AD203B41FA5}">
                      <a16:colId xmlns:a16="http://schemas.microsoft.com/office/drawing/2014/main" val="955984091"/>
                    </a:ext>
                  </a:extLst>
                </a:gridCol>
              </a:tblGrid>
              <a:tr h="648000">
                <a:tc gridSpan="2">
                  <a:txBody>
                    <a:bodyPr/>
                    <a:lstStyle/>
                    <a:p>
                      <a:r>
                        <a:rPr lang="en-GB" sz="2000" b="1" dirty="0">
                          <a:latin typeface="Century Gothic" panose="020B0502020202020204" pitchFamily="34" charset="0"/>
                        </a:rPr>
                        <a:t>A. The least popular yoghurt was banana.</a:t>
                      </a: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2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1471928"/>
                  </a:ext>
                </a:extLst>
              </a:tr>
              <a:tr h="63327">
                <a:tc>
                  <a:txBody>
                    <a:bodyPr/>
                    <a:lstStyle/>
                    <a:p>
                      <a:endParaRPr lang="en-GB" sz="1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sz="1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5878633"/>
                  </a:ext>
                </a:extLst>
              </a:tr>
              <a:tr h="648000">
                <a:tc gridSpan="2">
                  <a:txBody>
                    <a:bodyPr/>
                    <a:lstStyle/>
                    <a:p>
                      <a:r>
                        <a:rPr lang="en-GB" sz="2000" b="1" dirty="0">
                          <a:latin typeface="Century Gothic" panose="020B0502020202020204" pitchFamily="34" charset="0"/>
                        </a:rPr>
                        <a:t>B. 3 more people liked peach than banana.</a:t>
                      </a: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1" dirty="0">
                        <a:latin typeface="Century Gothic" panose="020B0502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9070130"/>
                  </a:ext>
                </a:extLst>
              </a:tr>
              <a:tr h="63327">
                <a:tc>
                  <a:txBody>
                    <a:bodyPr/>
                    <a:lstStyle/>
                    <a:p>
                      <a:endParaRPr lang="en-GB" sz="1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sz="1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808064"/>
                  </a:ext>
                </a:extLst>
              </a:tr>
              <a:tr h="64800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C. 25 people were asked in total.</a:t>
                      </a:r>
                    </a:p>
                    <a:p>
                      <a:endParaRPr lang="en-GB" sz="1200" b="1" dirty="0">
                        <a:latin typeface="Century Gothic" panose="020B0502020202020204" pitchFamily="34" charset="0"/>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1" dirty="0">
                        <a:latin typeface="Century Gothic" panose="020B0502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622595"/>
                  </a:ext>
                </a:extLst>
              </a:tr>
            </a:tbl>
          </a:graphicData>
        </a:graphic>
      </p:graphicFrame>
      <p:sp>
        <p:nvSpPr>
          <p:cNvPr id="2" name="Trapezoid 1">
            <a:extLst>
              <a:ext uri="{FF2B5EF4-FFF2-40B4-BE49-F238E27FC236}">
                <a16:creationId xmlns:a16="http://schemas.microsoft.com/office/drawing/2014/main" id="{CA87407D-9A43-4F9C-B944-B934413159E0}"/>
              </a:ext>
            </a:extLst>
          </p:cNvPr>
          <p:cNvSpPr/>
          <p:nvPr/>
        </p:nvSpPr>
        <p:spPr>
          <a:xfrm rot="10800000">
            <a:off x="3156849"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rapezoid 47">
            <a:extLst>
              <a:ext uri="{FF2B5EF4-FFF2-40B4-BE49-F238E27FC236}">
                <a16:creationId xmlns:a16="http://schemas.microsoft.com/office/drawing/2014/main" id="{79719E07-9A42-4F3F-BF9D-BEA5E76B7AC2}"/>
              </a:ext>
            </a:extLst>
          </p:cNvPr>
          <p:cNvSpPr/>
          <p:nvPr/>
        </p:nvSpPr>
        <p:spPr>
          <a:xfrm rot="10800000">
            <a:off x="3469882"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rapezoid 48">
            <a:extLst>
              <a:ext uri="{FF2B5EF4-FFF2-40B4-BE49-F238E27FC236}">
                <a16:creationId xmlns:a16="http://schemas.microsoft.com/office/drawing/2014/main" id="{CA433BBE-A55D-423A-949A-63E0A5D2E7CD}"/>
              </a:ext>
            </a:extLst>
          </p:cNvPr>
          <p:cNvSpPr/>
          <p:nvPr/>
        </p:nvSpPr>
        <p:spPr>
          <a:xfrm rot="10800000">
            <a:off x="3782915"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rapezoid 49">
            <a:extLst>
              <a:ext uri="{FF2B5EF4-FFF2-40B4-BE49-F238E27FC236}">
                <a16:creationId xmlns:a16="http://schemas.microsoft.com/office/drawing/2014/main" id="{34839FD7-39C6-4340-A6A5-0448B0DD31FE}"/>
              </a:ext>
            </a:extLst>
          </p:cNvPr>
          <p:cNvSpPr/>
          <p:nvPr/>
        </p:nvSpPr>
        <p:spPr>
          <a:xfrm rot="10800000">
            <a:off x="4095948"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rapezoid 50">
            <a:extLst>
              <a:ext uri="{FF2B5EF4-FFF2-40B4-BE49-F238E27FC236}">
                <a16:creationId xmlns:a16="http://schemas.microsoft.com/office/drawing/2014/main" id="{AE612541-8E46-4D58-AF6B-BB937F323A3E}"/>
              </a:ext>
            </a:extLst>
          </p:cNvPr>
          <p:cNvSpPr/>
          <p:nvPr/>
        </p:nvSpPr>
        <p:spPr>
          <a:xfrm rot="10800000">
            <a:off x="4408981"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rapezoid 51">
            <a:extLst>
              <a:ext uri="{FF2B5EF4-FFF2-40B4-BE49-F238E27FC236}">
                <a16:creationId xmlns:a16="http://schemas.microsoft.com/office/drawing/2014/main" id="{3A0A7DC5-2C2A-49AC-B401-6CB424052C99}"/>
              </a:ext>
            </a:extLst>
          </p:cNvPr>
          <p:cNvSpPr/>
          <p:nvPr/>
        </p:nvSpPr>
        <p:spPr>
          <a:xfrm rot="10800000">
            <a:off x="4722014"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rapezoid 52">
            <a:extLst>
              <a:ext uri="{FF2B5EF4-FFF2-40B4-BE49-F238E27FC236}">
                <a16:creationId xmlns:a16="http://schemas.microsoft.com/office/drawing/2014/main" id="{614355EF-B932-4F33-980E-0F09AFBF1D2B}"/>
              </a:ext>
            </a:extLst>
          </p:cNvPr>
          <p:cNvSpPr/>
          <p:nvPr/>
        </p:nvSpPr>
        <p:spPr>
          <a:xfrm rot="10800000">
            <a:off x="5035047"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rapezoid 53">
            <a:extLst>
              <a:ext uri="{FF2B5EF4-FFF2-40B4-BE49-F238E27FC236}">
                <a16:creationId xmlns:a16="http://schemas.microsoft.com/office/drawing/2014/main" id="{F2A4D3B9-9865-4362-BAA1-3915ACE2160E}"/>
              </a:ext>
            </a:extLst>
          </p:cNvPr>
          <p:cNvSpPr/>
          <p:nvPr/>
        </p:nvSpPr>
        <p:spPr>
          <a:xfrm rot="10800000">
            <a:off x="5348080"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rapezoid 54">
            <a:extLst>
              <a:ext uri="{FF2B5EF4-FFF2-40B4-BE49-F238E27FC236}">
                <a16:creationId xmlns:a16="http://schemas.microsoft.com/office/drawing/2014/main" id="{1C51E20A-DBCC-4E7F-BAF1-CE31CFE8D167}"/>
              </a:ext>
            </a:extLst>
          </p:cNvPr>
          <p:cNvSpPr/>
          <p:nvPr/>
        </p:nvSpPr>
        <p:spPr>
          <a:xfrm rot="10800000">
            <a:off x="5661113" y="2386005"/>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rapezoid 55">
            <a:extLst>
              <a:ext uri="{FF2B5EF4-FFF2-40B4-BE49-F238E27FC236}">
                <a16:creationId xmlns:a16="http://schemas.microsoft.com/office/drawing/2014/main" id="{E7941A12-43E1-4538-B7DB-005A10EBB20C}"/>
              </a:ext>
            </a:extLst>
          </p:cNvPr>
          <p:cNvSpPr/>
          <p:nvPr/>
        </p:nvSpPr>
        <p:spPr>
          <a:xfrm rot="10800000">
            <a:off x="5974146"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rapezoid 56">
            <a:extLst>
              <a:ext uri="{FF2B5EF4-FFF2-40B4-BE49-F238E27FC236}">
                <a16:creationId xmlns:a16="http://schemas.microsoft.com/office/drawing/2014/main" id="{E31D13E0-FAB0-476B-B7D3-AFCB3496D57D}"/>
              </a:ext>
            </a:extLst>
          </p:cNvPr>
          <p:cNvSpPr/>
          <p:nvPr/>
        </p:nvSpPr>
        <p:spPr>
          <a:xfrm rot="10800000">
            <a:off x="6287179"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rapezoid 57">
            <a:extLst>
              <a:ext uri="{FF2B5EF4-FFF2-40B4-BE49-F238E27FC236}">
                <a16:creationId xmlns:a16="http://schemas.microsoft.com/office/drawing/2014/main" id="{4EF21CDA-CEFB-4D4E-8E30-C763FCF5D4CA}"/>
              </a:ext>
            </a:extLst>
          </p:cNvPr>
          <p:cNvSpPr/>
          <p:nvPr/>
        </p:nvSpPr>
        <p:spPr>
          <a:xfrm rot="10800000">
            <a:off x="6600212"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rapezoid 58">
            <a:extLst>
              <a:ext uri="{FF2B5EF4-FFF2-40B4-BE49-F238E27FC236}">
                <a16:creationId xmlns:a16="http://schemas.microsoft.com/office/drawing/2014/main" id="{06D7ABD4-E282-440E-8D1E-17E9402224F3}"/>
              </a:ext>
            </a:extLst>
          </p:cNvPr>
          <p:cNvSpPr/>
          <p:nvPr/>
        </p:nvSpPr>
        <p:spPr>
          <a:xfrm rot="10800000">
            <a:off x="6913241"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rapezoid 59">
            <a:extLst>
              <a:ext uri="{FF2B5EF4-FFF2-40B4-BE49-F238E27FC236}">
                <a16:creationId xmlns:a16="http://schemas.microsoft.com/office/drawing/2014/main" id="{4ED009CC-0998-4F73-9C74-2C45E755C9A1}"/>
              </a:ext>
            </a:extLst>
          </p:cNvPr>
          <p:cNvSpPr/>
          <p:nvPr/>
        </p:nvSpPr>
        <p:spPr>
          <a:xfrm rot="10800000">
            <a:off x="3156848"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rapezoid 60">
            <a:extLst>
              <a:ext uri="{FF2B5EF4-FFF2-40B4-BE49-F238E27FC236}">
                <a16:creationId xmlns:a16="http://schemas.microsoft.com/office/drawing/2014/main" id="{2770197B-3410-4DD4-A2B9-F1300DCCB7AC}"/>
              </a:ext>
            </a:extLst>
          </p:cNvPr>
          <p:cNvSpPr/>
          <p:nvPr/>
        </p:nvSpPr>
        <p:spPr>
          <a:xfrm rot="10800000">
            <a:off x="3470285"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rapezoid 61">
            <a:extLst>
              <a:ext uri="{FF2B5EF4-FFF2-40B4-BE49-F238E27FC236}">
                <a16:creationId xmlns:a16="http://schemas.microsoft.com/office/drawing/2014/main" id="{2F01C090-7E5B-4C14-A8A5-E922B1C8A662}"/>
              </a:ext>
            </a:extLst>
          </p:cNvPr>
          <p:cNvSpPr/>
          <p:nvPr/>
        </p:nvSpPr>
        <p:spPr>
          <a:xfrm rot="10800000">
            <a:off x="3783722"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rapezoid 62">
            <a:extLst>
              <a:ext uri="{FF2B5EF4-FFF2-40B4-BE49-F238E27FC236}">
                <a16:creationId xmlns:a16="http://schemas.microsoft.com/office/drawing/2014/main" id="{CAE0C537-CCEF-40D9-A4BD-BD85D7865F71}"/>
              </a:ext>
            </a:extLst>
          </p:cNvPr>
          <p:cNvSpPr/>
          <p:nvPr/>
        </p:nvSpPr>
        <p:spPr>
          <a:xfrm rot="10800000">
            <a:off x="4097159"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rapezoid 63">
            <a:extLst>
              <a:ext uri="{FF2B5EF4-FFF2-40B4-BE49-F238E27FC236}">
                <a16:creationId xmlns:a16="http://schemas.microsoft.com/office/drawing/2014/main" id="{C08DD13E-2C7F-4473-988B-1F929098B69E}"/>
              </a:ext>
            </a:extLst>
          </p:cNvPr>
          <p:cNvSpPr/>
          <p:nvPr/>
        </p:nvSpPr>
        <p:spPr>
          <a:xfrm rot="10800000">
            <a:off x="4410596"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rapezoid 64">
            <a:extLst>
              <a:ext uri="{FF2B5EF4-FFF2-40B4-BE49-F238E27FC236}">
                <a16:creationId xmlns:a16="http://schemas.microsoft.com/office/drawing/2014/main" id="{8E73D9A6-4F36-4746-9428-E2906C3B478A}"/>
              </a:ext>
            </a:extLst>
          </p:cNvPr>
          <p:cNvSpPr/>
          <p:nvPr/>
        </p:nvSpPr>
        <p:spPr>
          <a:xfrm rot="10800000">
            <a:off x="4724033"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rapezoid 65">
            <a:extLst>
              <a:ext uri="{FF2B5EF4-FFF2-40B4-BE49-F238E27FC236}">
                <a16:creationId xmlns:a16="http://schemas.microsoft.com/office/drawing/2014/main" id="{6E84C411-6862-4B8E-ACD1-61A096D6DD90}"/>
              </a:ext>
            </a:extLst>
          </p:cNvPr>
          <p:cNvSpPr/>
          <p:nvPr/>
        </p:nvSpPr>
        <p:spPr>
          <a:xfrm rot="10800000">
            <a:off x="5037468"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rapezoid 66">
            <a:extLst>
              <a:ext uri="{FF2B5EF4-FFF2-40B4-BE49-F238E27FC236}">
                <a16:creationId xmlns:a16="http://schemas.microsoft.com/office/drawing/2014/main" id="{134AD923-CC35-4167-894E-9F92DC43021F}"/>
              </a:ext>
            </a:extLst>
          </p:cNvPr>
          <p:cNvSpPr/>
          <p:nvPr/>
        </p:nvSpPr>
        <p:spPr>
          <a:xfrm rot="10800000">
            <a:off x="3156848" y="3491028"/>
            <a:ext cx="216000" cy="216000"/>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rapezoid 67">
            <a:extLst>
              <a:ext uri="{FF2B5EF4-FFF2-40B4-BE49-F238E27FC236}">
                <a16:creationId xmlns:a16="http://schemas.microsoft.com/office/drawing/2014/main" id="{6D2ED0A0-0600-450E-B96F-5EC17E5E2067}"/>
              </a:ext>
            </a:extLst>
          </p:cNvPr>
          <p:cNvSpPr/>
          <p:nvPr/>
        </p:nvSpPr>
        <p:spPr>
          <a:xfrm rot="10800000">
            <a:off x="3460587" y="3491028"/>
            <a:ext cx="216000" cy="216000"/>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rapezoid 68">
            <a:extLst>
              <a:ext uri="{FF2B5EF4-FFF2-40B4-BE49-F238E27FC236}">
                <a16:creationId xmlns:a16="http://schemas.microsoft.com/office/drawing/2014/main" id="{2F8DECE2-BA04-4573-8C83-6A40F6A726B4}"/>
              </a:ext>
            </a:extLst>
          </p:cNvPr>
          <p:cNvSpPr/>
          <p:nvPr/>
        </p:nvSpPr>
        <p:spPr>
          <a:xfrm rot="10800000">
            <a:off x="3764326" y="3491028"/>
            <a:ext cx="216000" cy="216000"/>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rapezoid 69">
            <a:extLst>
              <a:ext uri="{FF2B5EF4-FFF2-40B4-BE49-F238E27FC236}">
                <a16:creationId xmlns:a16="http://schemas.microsoft.com/office/drawing/2014/main" id="{22167579-71D6-449C-902C-ED8E832A02AE}"/>
              </a:ext>
            </a:extLst>
          </p:cNvPr>
          <p:cNvSpPr/>
          <p:nvPr/>
        </p:nvSpPr>
        <p:spPr>
          <a:xfrm rot="10800000">
            <a:off x="4068066" y="3491028"/>
            <a:ext cx="216000" cy="216000"/>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rapezoid 70">
            <a:extLst>
              <a:ext uri="{FF2B5EF4-FFF2-40B4-BE49-F238E27FC236}">
                <a16:creationId xmlns:a16="http://schemas.microsoft.com/office/drawing/2014/main" id="{3BA50397-CAB2-435D-976E-533738A4338F}"/>
              </a:ext>
            </a:extLst>
          </p:cNvPr>
          <p:cNvSpPr/>
          <p:nvPr/>
        </p:nvSpPr>
        <p:spPr>
          <a:xfrm rot="10800000">
            <a:off x="3804399" y="1513252"/>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72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Tick the statements that are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3FA58C9D-965B-452E-8F07-1B6FA493936E}"/>
              </a:ext>
            </a:extLst>
          </p:cNvPr>
          <p:cNvGraphicFramePr>
            <a:graphicFrameLocks noGrp="1"/>
          </p:cNvGraphicFramePr>
          <p:nvPr/>
        </p:nvGraphicFramePr>
        <p:xfrm>
          <a:off x="1710000" y="1859029"/>
          <a:ext cx="5724000" cy="201624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3142503022"/>
                    </a:ext>
                  </a:extLst>
                </a:gridCol>
                <a:gridCol w="4356000">
                  <a:extLst>
                    <a:ext uri="{9D8B030D-6E8A-4147-A177-3AD203B41FA5}">
                      <a16:colId xmlns:a16="http://schemas.microsoft.com/office/drawing/2014/main" val="3404371818"/>
                    </a:ext>
                  </a:extLst>
                </a:gridCol>
              </a:tblGrid>
              <a:tr h="360000">
                <a:tc>
                  <a:txBody>
                    <a:bodyPr/>
                    <a:lstStyle/>
                    <a:p>
                      <a:pPr algn="ctr"/>
                      <a:r>
                        <a:rPr lang="en-GB" sz="2000" b="1" dirty="0">
                          <a:solidFill>
                            <a:schemeClr val="tx1"/>
                          </a:solidFill>
                          <a:latin typeface="Century Gothic" panose="020B0502020202020204" pitchFamily="34" charset="0"/>
                        </a:rPr>
                        <a:t>Yoghurt</a:t>
                      </a: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642B6"/>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C642B6"/>
                    </a:solidFill>
                  </a:tcPr>
                </a:tc>
                <a:extLst>
                  <a:ext uri="{0D108BD9-81ED-4DB2-BD59-A6C34878D82A}">
                    <a16:rowId xmlns:a16="http://schemas.microsoft.com/office/drawing/2014/main" val="2358738683"/>
                  </a:ext>
                </a:extLst>
              </a:tr>
              <a:tr h="540000">
                <a:tc>
                  <a:txBody>
                    <a:bodyPr/>
                    <a:lstStyle/>
                    <a:p>
                      <a:pPr algn="ctr"/>
                      <a:r>
                        <a:rPr lang="en-GB" sz="2000" b="1" dirty="0">
                          <a:solidFill>
                            <a:schemeClr val="tx1"/>
                          </a:solidFill>
                          <a:latin typeface="Century Gothic" panose="020B0502020202020204" pitchFamily="34" charset="0"/>
                        </a:rPr>
                        <a:t>Strawberry</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89000"/>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Peach</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364136"/>
                  </a:ext>
                </a:extLst>
              </a:tr>
              <a:tr h="540000">
                <a:tc>
                  <a:txBody>
                    <a:bodyPr/>
                    <a:lstStyle/>
                    <a:p>
                      <a:pPr algn="ctr"/>
                      <a:r>
                        <a:rPr lang="en-GB" sz="2000" b="1" dirty="0">
                          <a:solidFill>
                            <a:schemeClr val="tx1"/>
                          </a:solidFill>
                          <a:latin typeface="Century Gothic" panose="020B0502020202020204" pitchFamily="34" charset="0"/>
                        </a:rPr>
                        <a:t>Banana</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2138068"/>
                  </a:ext>
                </a:extLst>
              </a:tr>
            </a:tbl>
          </a:graphicData>
        </a:graphic>
      </p:graphicFrame>
      <p:graphicFrame>
        <p:nvGraphicFramePr>
          <p:cNvPr id="47" name="Table 9">
            <a:extLst>
              <a:ext uri="{FF2B5EF4-FFF2-40B4-BE49-F238E27FC236}">
                <a16:creationId xmlns:a16="http://schemas.microsoft.com/office/drawing/2014/main" id="{087E4996-77D2-4587-BD3F-35DA8195ECD5}"/>
              </a:ext>
            </a:extLst>
          </p:cNvPr>
          <p:cNvGraphicFramePr>
            <a:graphicFrameLocks noGrp="1"/>
          </p:cNvGraphicFramePr>
          <p:nvPr>
            <p:extLst>
              <p:ext uri="{D42A27DB-BD31-4B8C-83A1-F6EECF244321}">
                <p14:modId xmlns:p14="http://schemas.microsoft.com/office/powerpoint/2010/main" val="843688217"/>
              </p:ext>
            </p:extLst>
          </p:nvPr>
        </p:nvGraphicFramePr>
        <p:xfrm>
          <a:off x="828000" y="4134982"/>
          <a:ext cx="7488000" cy="2070654"/>
        </p:xfrm>
        <a:graphic>
          <a:graphicData uri="http://schemas.openxmlformats.org/drawingml/2006/table">
            <a:tbl>
              <a:tblPr firstRow="1" bandRow="1">
                <a:tableStyleId>{2D5ABB26-0587-4C30-8999-92F81FD0307C}</a:tableStyleId>
              </a:tblPr>
              <a:tblGrid>
                <a:gridCol w="3420000">
                  <a:extLst>
                    <a:ext uri="{9D8B030D-6E8A-4147-A177-3AD203B41FA5}">
                      <a16:colId xmlns:a16="http://schemas.microsoft.com/office/drawing/2014/main" val="4029714319"/>
                    </a:ext>
                  </a:extLst>
                </a:gridCol>
                <a:gridCol w="3420000">
                  <a:extLst>
                    <a:ext uri="{9D8B030D-6E8A-4147-A177-3AD203B41FA5}">
                      <a16:colId xmlns:a16="http://schemas.microsoft.com/office/drawing/2014/main" val="2995940402"/>
                    </a:ext>
                  </a:extLst>
                </a:gridCol>
                <a:gridCol w="648000">
                  <a:extLst>
                    <a:ext uri="{9D8B030D-6E8A-4147-A177-3AD203B41FA5}">
                      <a16:colId xmlns:a16="http://schemas.microsoft.com/office/drawing/2014/main" val="955984091"/>
                    </a:ext>
                  </a:extLst>
                </a:gridCol>
              </a:tblGrid>
              <a:tr h="648000">
                <a:tc gridSpan="2">
                  <a:txBody>
                    <a:bodyPr/>
                    <a:lstStyle/>
                    <a:p>
                      <a:r>
                        <a:rPr lang="en-GB" sz="2000" b="1" dirty="0">
                          <a:latin typeface="Century Gothic" panose="020B0502020202020204" pitchFamily="34" charset="0"/>
                        </a:rPr>
                        <a:t>A. The least popular yoghurt was banana.</a:t>
                      </a: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600" b="1" dirty="0">
                          <a:solidFill>
                            <a:srgbClr val="FF0000"/>
                          </a:solidFill>
                          <a:latin typeface="Century Gothic" panose="020B0502020202020204" pitchFamily="34" charset="0"/>
                          <a:sym typeface="Wingdings" panose="05000000000000000000" pitchFamily="2" charset="2"/>
                        </a:rPr>
                        <a:t></a:t>
                      </a:r>
                      <a:endParaRPr lang="en-GB" sz="3600" b="1" dirty="0">
                        <a:solidFill>
                          <a:srgbClr val="FF0000"/>
                        </a:solidFill>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41471928"/>
                  </a:ext>
                </a:extLst>
              </a:tr>
              <a:tr h="63327">
                <a:tc>
                  <a:txBody>
                    <a:bodyPr/>
                    <a:lstStyle/>
                    <a:p>
                      <a:endParaRPr lang="en-GB" sz="1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sz="1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5878633"/>
                  </a:ext>
                </a:extLst>
              </a:tr>
              <a:tr h="648000">
                <a:tc gridSpan="2">
                  <a:txBody>
                    <a:bodyPr/>
                    <a:lstStyle/>
                    <a:p>
                      <a:r>
                        <a:rPr lang="en-GB" sz="2000" b="1" dirty="0">
                          <a:latin typeface="Century Gothic" panose="020B0502020202020204" pitchFamily="34" charset="0"/>
                        </a:rPr>
                        <a:t>B. 3 more people liked peach than banana.</a:t>
                      </a: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solidFill>
                            <a:srgbClr val="FF0000"/>
                          </a:solidFill>
                          <a:latin typeface="Century Gothic" panose="020B0502020202020204" pitchFamily="34" charset="0"/>
                          <a:sym typeface="Wingdings" panose="05000000000000000000" pitchFamily="2" charset="2"/>
                        </a:rPr>
                        <a:t></a:t>
                      </a:r>
                      <a:endParaRPr lang="en-GB" sz="3600" b="1" dirty="0">
                        <a:latin typeface="Century Gothic" panose="020B0502020202020204"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9070130"/>
                  </a:ext>
                </a:extLst>
              </a:tr>
              <a:tr h="63327">
                <a:tc>
                  <a:txBody>
                    <a:bodyPr/>
                    <a:lstStyle/>
                    <a:p>
                      <a:endParaRPr lang="en-GB" sz="1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endParaRPr lang="en-GB" sz="1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808064"/>
                  </a:ext>
                </a:extLst>
              </a:tr>
              <a:tr h="64800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000" b="1" dirty="0">
                          <a:latin typeface="Century Gothic" panose="020B0502020202020204" pitchFamily="34" charset="0"/>
                        </a:rPr>
                        <a:t>C. 25 people were asked in total.</a:t>
                      </a:r>
                    </a:p>
                    <a:p>
                      <a:endParaRPr lang="en-GB" sz="1200" b="1" dirty="0">
                        <a:latin typeface="Century Gothic" panose="020B0502020202020204" pitchFamily="34" charset="0"/>
                      </a:endParaRPr>
                    </a:p>
                  </a:txBody>
                  <a:tcP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200" b="1" dirty="0">
                        <a:latin typeface="Century Gothic" panose="020B0502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622595"/>
                  </a:ext>
                </a:extLst>
              </a:tr>
            </a:tbl>
          </a:graphicData>
        </a:graphic>
      </p:graphicFrame>
      <p:sp>
        <p:nvSpPr>
          <p:cNvPr id="2" name="Trapezoid 1">
            <a:extLst>
              <a:ext uri="{FF2B5EF4-FFF2-40B4-BE49-F238E27FC236}">
                <a16:creationId xmlns:a16="http://schemas.microsoft.com/office/drawing/2014/main" id="{CA87407D-9A43-4F9C-B944-B934413159E0}"/>
              </a:ext>
            </a:extLst>
          </p:cNvPr>
          <p:cNvSpPr/>
          <p:nvPr/>
        </p:nvSpPr>
        <p:spPr>
          <a:xfrm rot="10800000">
            <a:off x="3156849"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rapezoid 47">
            <a:extLst>
              <a:ext uri="{FF2B5EF4-FFF2-40B4-BE49-F238E27FC236}">
                <a16:creationId xmlns:a16="http://schemas.microsoft.com/office/drawing/2014/main" id="{79719E07-9A42-4F3F-BF9D-BEA5E76B7AC2}"/>
              </a:ext>
            </a:extLst>
          </p:cNvPr>
          <p:cNvSpPr/>
          <p:nvPr/>
        </p:nvSpPr>
        <p:spPr>
          <a:xfrm rot="10800000">
            <a:off x="3469882"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rapezoid 48">
            <a:extLst>
              <a:ext uri="{FF2B5EF4-FFF2-40B4-BE49-F238E27FC236}">
                <a16:creationId xmlns:a16="http://schemas.microsoft.com/office/drawing/2014/main" id="{CA433BBE-A55D-423A-949A-63E0A5D2E7CD}"/>
              </a:ext>
            </a:extLst>
          </p:cNvPr>
          <p:cNvSpPr/>
          <p:nvPr/>
        </p:nvSpPr>
        <p:spPr>
          <a:xfrm rot="10800000">
            <a:off x="3782915"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rapezoid 49">
            <a:extLst>
              <a:ext uri="{FF2B5EF4-FFF2-40B4-BE49-F238E27FC236}">
                <a16:creationId xmlns:a16="http://schemas.microsoft.com/office/drawing/2014/main" id="{34839FD7-39C6-4340-A6A5-0448B0DD31FE}"/>
              </a:ext>
            </a:extLst>
          </p:cNvPr>
          <p:cNvSpPr/>
          <p:nvPr/>
        </p:nvSpPr>
        <p:spPr>
          <a:xfrm rot="10800000">
            <a:off x="4095948"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rapezoid 50">
            <a:extLst>
              <a:ext uri="{FF2B5EF4-FFF2-40B4-BE49-F238E27FC236}">
                <a16:creationId xmlns:a16="http://schemas.microsoft.com/office/drawing/2014/main" id="{AE612541-8E46-4D58-AF6B-BB937F323A3E}"/>
              </a:ext>
            </a:extLst>
          </p:cNvPr>
          <p:cNvSpPr/>
          <p:nvPr/>
        </p:nvSpPr>
        <p:spPr>
          <a:xfrm rot="10800000">
            <a:off x="4408981"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rapezoid 51">
            <a:extLst>
              <a:ext uri="{FF2B5EF4-FFF2-40B4-BE49-F238E27FC236}">
                <a16:creationId xmlns:a16="http://schemas.microsoft.com/office/drawing/2014/main" id="{3A0A7DC5-2C2A-49AC-B401-6CB424052C99}"/>
              </a:ext>
            </a:extLst>
          </p:cNvPr>
          <p:cNvSpPr/>
          <p:nvPr/>
        </p:nvSpPr>
        <p:spPr>
          <a:xfrm rot="10800000">
            <a:off x="4722014"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rapezoid 52">
            <a:extLst>
              <a:ext uri="{FF2B5EF4-FFF2-40B4-BE49-F238E27FC236}">
                <a16:creationId xmlns:a16="http://schemas.microsoft.com/office/drawing/2014/main" id="{614355EF-B932-4F33-980E-0F09AFBF1D2B}"/>
              </a:ext>
            </a:extLst>
          </p:cNvPr>
          <p:cNvSpPr/>
          <p:nvPr/>
        </p:nvSpPr>
        <p:spPr>
          <a:xfrm rot="10800000">
            <a:off x="5035047"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rapezoid 53">
            <a:extLst>
              <a:ext uri="{FF2B5EF4-FFF2-40B4-BE49-F238E27FC236}">
                <a16:creationId xmlns:a16="http://schemas.microsoft.com/office/drawing/2014/main" id="{F2A4D3B9-9865-4362-BAA1-3915ACE2160E}"/>
              </a:ext>
            </a:extLst>
          </p:cNvPr>
          <p:cNvSpPr/>
          <p:nvPr/>
        </p:nvSpPr>
        <p:spPr>
          <a:xfrm rot="10800000">
            <a:off x="5348080"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rapezoid 54">
            <a:extLst>
              <a:ext uri="{FF2B5EF4-FFF2-40B4-BE49-F238E27FC236}">
                <a16:creationId xmlns:a16="http://schemas.microsoft.com/office/drawing/2014/main" id="{1C51E20A-DBCC-4E7F-BAF1-CE31CFE8D167}"/>
              </a:ext>
            </a:extLst>
          </p:cNvPr>
          <p:cNvSpPr/>
          <p:nvPr/>
        </p:nvSpPr>
        <p:spPr>
          <a:xfrm rot="10800000">
            <a:off x="5661113" y="2386005"/>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rapezoid 55">
            <a:extLst>
              <a:ext uri="{FF2B5EF4-FFF2-40B4-BE49-F238E27FC236}">
                <a16:creationId xmlns:a16="http://schemas.microsoft.com/office/drawing/2014/main" id="{E7941A12-43E1-4538-B7DB-005A10EBB20C}"/>
              </a:ext>
            </a:extLst>
          </p:cNvPr>
          <p:cNvSpPr/>
          <p:nvPr/>
        </p:nvSpPr>
        <p:spPr>
          <a:xfrm rot="10800000">
            <a:off x="5974146"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rapezoid 56">
            <a:extLst>
              <a:ext uri="{FF2B5EF4-FFF2-40B4-BE49-F238E27FC236}">
                <a16:creationId xmlns:a16="http://schemas.microsoft.com/office/drawing/2014/main" id="{E31D13E0-FAB0-476B-B7D3-AFCB3496D57D}"/>
              </a:ext>
            </a:extLst>
          </p:cNvPr>
          <p:cNvSpPr/>
          <p:nvPr/>
        </p:nvSpPr>
        <p:spPr>
          <a:xfrm rot="10800000">
            <a:off x="6287179"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rapezoid 57">
            <a:extLst>
              <a:ext uri="{FF2B5EF4-FFF2-40B4-BE49-F238E27FC236}">
                <a16:creationId xmlns:a16="http://schemas.microsoft.com/office/drawing/2014/main" id="{4EF21CDA-CEFB-4D4E-8E30-C763FCF5D4CA}"/>
              </a:ext>
            </a:extLst>
          </p:cNvPr>
          <p:cNvSpPr/>
          <p:nvPr/>
        </p:nvSpPr>
        <p:spPr>
          <a:xfrm rot="10800000">
            <a:off x="6600212"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rapezoid 58">
            <a:extLst>
              <a:ext uri="{FF2B5EF4-FFF2-40B4-BE49-F238E27FC236}">
                <a16:creationId xmlns:a16="http://schemas.microsoft.com/office/drawing/2014/main" id="{06D7ABD4-E282-440E-8D1E-17E9402224F3}"/>
              </a:ext>
            </a:extLst>
          </p:cNvPr>
          <p:cNvSpPr/>
          <p:nvPr/>
        </p:nvSpPr>
        <p:spPr>
          <a:xfrm rot="10800000">
            <a:off x="6913241" y="2386004"/>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rapezoid 59">
            <a:extLst>
              <a:ext uri="{FF2B5EF4-FFF2-40B4-BE49-F238E27FC236}">
                <a16:creationId xmlns:a16="http://schemas.microsoft.com/office/drawing/2014/main" id="{4ED009CC-0998-4F73-9C74-2C45E755C9A1}"/>
              </a:ext>
            </a:extLst>
          </p:cNvPr>
          <p:cNvSpPr/>
          <p:nvPr/>
        </p:nvSpPr>
        <p:spPr>
          <a:xfrm rot="10800000">
            <a:off x="3156848"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rapezoid 60">
            <a:extLst>
              <a:ext uri="{FF2B5EF4-FFF2-40B4-BE49-F238E27FC236}">
                <a16:creationId xmlns:a16="http://schemas.microsoft.com/office/drawing/2014/main" id="{2770197B-3410-4DD4-A2B9-F1300DCCB7AC}"/>
              </a:ext>
            </a:extLst>
          </p:cNvPr>
          <p:cNvSpPr/>
          <p:nvPr/>
        </p:nvSpPr>
        <p:spPr>
          <a:xfrm rot="10800000">
            <a:off x="3470285"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rapezoid 61">
            <a:extLst>
              <a:ext uri="{FF2B5EF4-FFF2-40B4-BE49-F238E27FC236}">
                <a16:creationId xmlns:a16="http://schemas.microsoft.com/office/drawing/2014/main" id="{2F01C090-7E5B-4C14-A8A5-E922B1C8A662}"/>
              </a:ext>
            </a:extLst>
          </p:cNvPr>
          <p:cNvSpPr/>
          <p:nvPr/>
        </p:nvSpPr>
        <p:spPr>
          <a:xfrm rot="10800000">
            <a:off x="3783722"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rapezoid 62">
            <a:extLst>
              <a:ext uri="{FF2B5EF4-FFF2-40B4-BE49-F238E27FC236}">
                <a16:creationId xmlns:a16="http://schemas.microsoft.com/office/drawing/2014/main" id="{CAE0C537-CCEF-40D9-A4BD-BD85D7865F71}"/>
              </a:ext>
            </a:extLst>
          </p:cNvPr>
          <p:cNvSpPr/>
          <p:nvPr/>
        </p:nvSpPr>
        <p:spPr>
          <a:xfrm rot="10800000">
            <a:off x="4097159"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rapezoid 63">
            <a:extLst>
              <a:ext uri="{FF2B5EF4-FFF2-40B4-BE49-F238E27FC236}">
                <a16:creationId xmlns:a16="http://schemas.microsoft.com/office/drawing/2014/main" id="{C08DD13E-2C7F-4473-988B-1F929098B69E}"/>
              </a:ext>
            </a:extLst>
          </p:cNvPr>
          <p:cNvSpPr/>
          <p:nvPr/>
        </p:nvSpPr>
        <p:spPr>
          <a:xfrm rot="10800000">
            <a:off x="4410596"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rapezoid 64">
            <a:extLst>
              <a:ext uri="{FF2B5EF4-FFF2-40B4-BE49-F238E27FC236}">
                <a16:creationId xmlns:a16="http://schemas.microsoft.com/office/drawing/2014/main" id="{8E73D9A6-4F36-4746-9428-E2906C3B478A}"/>
              </a:ext>
            </a:extLst>
          </p:cNvPr>
          <p:cNvSpPr/>
          <p:nvPr/>
        </p:nvSpPr>
        <p:spPr>
          <a:xfrm rot="10800000">
            <a:off x="4724033"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rapezoid 65">
            <a:extLst>
              <a:ext uri="{FF2B5EF4-FFF2-40B4-BE49-F238E27FC236}">
                <a16:creationId xmlns:a16="http://schemas.microsoft.com/office/drawing/2014/main" id="{6E84C411-6862-4B8E-ACD1-61A096D6DD90}"/>
              </a:ext>
            </a:extLst>
          </p:cNvPr>
          <p:cNvSpPr/>
          <p:nvPr/>
        </p:nvSpPr>
        <p:spPr>
          <a:xfrm rot="10800000">
            <a:off x="5037468" y="2942526"/>
            <a:ext cx="216000" cy="216000"/>
          </a:xfrm>
          <a:prstGeom prst="trapezoid">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rapezoid 66">
            <a:extLst>
              <a:ext uri="{FF2B5EF4-FFF2-40B4-BE49-F238E27FC236}">
                <a16:creationId xmlns:a16="http://schemas.microsoft.com/office/drawing/2014/main" id="{134AD923-CC35-4167-894E-9F92DC43021F}"/>
              </a:ext>
            </a:extLst>
          </p:cNvPr>
          <p:cNvSpPr/>
          <p:nvPr/>
        </p:nvSpPr>
        <p:spPr>
          <a:xfrm rot="10800000">
            <a:off x="3156848" y="3491028"/>
            <a:ext cx="216000" cy="216000"/>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Trapezoid 67">
            <a:extLst>
              <a:ext uri="{FF2B5EF4-FFF2-40B4-BE49-F238E27FC236}">
                <a16:creationId xmlns:a16="http://schemas.microsoft.com/office/drawing/2014/main" id="{6D2ED0A0-0600-450E-B96F-5EC17E5E2067}"/>
              </a:ext>
            </a:extLst>
          </p:cNvPr>
          <p:cNvSpPr/>
          <p:nvPr/>
        </p:nvSpPr>
        <p:spPr>
          <a:xfrm rot="10800000">
            <a:off x="3460587" y="3491028"/>
            <a:ext cx="216000" cy="216000"/>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rapezoid 68">
            <a:extLst>
              <a:ext uri="{FF2B5EF4-FFF2-40B4-BE49-F238E27FC236}">
                <a16:creationId xmlns:a16="http://schemas.microsoft.com/office/drawing/2014/main" id="{2F8DECE2-BA04-4573-8C83-6A40F6A726B4}"/>
              </a:ext>
            </a:extLst>
          </p:cNvPr>
          <p:cNvSpPr/>
          <p:nvPr/>
        </p:nvSpPr>
        <p:spPr>
          <a:xfrm rot="10800000">
            <a:off x="3764326" y="3491028"/>
            <a:ext cx="216000" cy="216000"/>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rapezoid 69">
            <a:extLst>
              <a:ext uri="{FF2B5EF4-FFF2-40B4-BE49-F238E27FC236}">
                <a16:creationId xmlns:a16="http://schemas.microsoft.com/office/drawing/2014/main" id="{22167579-71D6-449C-902C-ED8E832A02AE}"/>
              </a:ext>
            </a:extLst>
          </p:cNvPr>
          <p:cNvSpPr/>
          <p:nvPr/>
        </p:nvSpPr>
        <p:spPr>
          <a:xfrm rot="10800000">
            <a:off x="4068066" y="3491028"/>
            <a:ext cx="216000" cy="216000"/>
          </a:xfrm>
          <a:prstGeom prst="trapezoi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90D09E8E-8909-451B-99D4-4E3F8F4971B6}"/>
              </a:ext>
            </a:extLst>
          </p:cNvPr>
          <p:cNvSpPr/>
          <p:nvPr/>
        </p:nvSpPr>
        <p:spPr>
          <a:xfrm>
            <a:off x="3934066" y="1399819"/>
            <a:ext cx="1665502" cy="4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 1 vote</a:t>
            </a:r>
          </a:p>
        </p:txBody>
      </p:sp>
      <p:sp>
        <p:nvSpPr>
          <p:cNvPr id="34" name="Trapezoid 33">
            <a:extLst>
              <a:ext uri="{FF2B5EF4-FFF2-40B4-BE49-F238E27FC236}">
                <a16:creationId xmlns:a16="http://schemas.microsoft.com/office/drawing/2014/main" id="{18AD68AB-BF7D-46DB-A3E9-C21B9AC7CE4C}"/>
              </a:ext>
            </a:extLst>
          </p:cNvPr>
          <p:cNvSpPr/>
          <p:nvPr/>
        </p:nvSpPr>
        <p:spPr>
          <a:xfrm rot="10800000">
            <a:off x="3804399" y="1513252"/>
            <a:ext cx="216000" cy="216000"/>
          </a:xfrm>
          <a:prstGeom prst="trapezoi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6491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Jason recorded the reptiles he saw at the reptile house.</a:t>
            </a:r>
          </a:p>
          <a:p>
            <a:pPr lvl="0" defTabSz="685800">
              <a:defRPr/>
            </a:pPr>
            <a:endParaRPr lang="en-GB"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16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Answer the questions using Jason’s pictogram. </a:t>
            </a:r>
            <a:r>
              <a:rPr lang="en-GB" b="1" dirty="0">
                <a:solidFill>
                  <a:schemeClr val="tx1"/>
                </a:solidFill>
                <a:latin typeface="Century Gothic" panose="020B0502020202020204" pitchFamily="34" charset="0"/>
              </a:rPr>
              <a: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Rectangle: Rounded Corners 8">
            <a:extLst>
              <a:ext uri="{FF2B5EF4-FFF2-40B4-BE49-F238E27FC236}">
                <a16:creationId xmlns:a16="http://schemas.microsoft.com/office/drawing/2014/main" id="{D4F0F5F6-70D3-4F3E-93C8-55A9F2154E33}"/>
              </a:ext>
            </a:extLst>
          </p:cNvPr>
          <p:cNvSpPr/>
          <p:nvPr/>
        </p:nvSpPr>
        <p:spPr>
          <a:xfrm>
            <a:off x="7215102" y="2153628"/>
            <a:ext cx="1564534" cy="357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 1 creature </a:t>
            </a:r>
          </a:p>
        </p:txBody>
      </p:sp>
      <p:graphicFrame>
        <p:nvGraphicFramePr>
          <p:cNvPr id="40" name="Table 9">
            <a:extLst>
              <a:ext uri="{FF2B5EF4-FFF2-40B4-BE49-F238E27FC236}">
                <a16:creationId xmlns:a16="http://schemas.microsoft.com/office/drawing/2014/main" id="{8AAFB451-3C43-40D8-953B-5C8D437BB898}"/>
              </a:ext>
            </a:extLst>
          </p:cNvPr>
          <p:cNvGraphicFramePr>
            <a:graphicFrameLocks noGrp="1"/>
          </p:cNvGraphicFramePr>
          <p:nvPr>
            <p:extLst>
              <p:ext uri="{D42A27DB-BD31-4B8C-83A1-F6EECF244321}">
                <p14:modId xmlns:p14="http://schemas.microsoft.com/office/powerpoint/2010/main" val="493521259"/>
              </p:ext>
            </p:extLst>
          </p:nvPr>
        </p:nvGraphicFramePr>
        <p:xfrm>
          <a:off x="642599" y="4279074"/>
          <a:ext cx="7452000" cy="1971840"/>
        </p:xfrm>
        <a:graphic>
          <a:graphicData uri="http://schemas.openxmlformats.org/drawingml/2006/table">
            <a:tbl>
              <a:tblPr firstRow="1" bandRow="1">
                <a:tableStyleId>{2D5ABB26-0587-4C30-8999-92F81FD0307C}</a:tableStyleId>
              </a:tblPr>
              <a:tblGrid>
                <a:gridCol w="2664000">
                  <a:extLst>
                    <a:ext uri="{9D8B030D-6E8A-4147-A177-3AD203B41FA5}">
                      <a16:colId xmlns:a16="http://schemas.microsoft.com/office/drawing/2014/main" val="4029714319"/>
                    </a:ext>
                  </a:extLst>
                </a:gridCol>
                <a:gridCol w="2664000">
                  <a:extLst>
                    <a:ext uri="{9D8B030D-6E8A-4147-A177-3AD203B41FA5}">
                      <a16:colId xmlns:a16="http://schemas.microsoft.com/office/drawing/2014/main" val="2995940402"/>
                    </a:ext>
                  </a:extLst>
                </a:gridCol>
                <a:gridCol w="1548000">
                  <a:extLst>
                    <a:ext uri="{9D8B030D-6E8A-4147-A177-3AD203B41FA5}">
                      <a16:colId xmlns:a16="http://schemas.microsoft.com/office/drawing/2014/main" val="575343168"/>
                    </a:ext>
                  </a:extLst>
                </a:gridCol>
                <a:gridCol w="576000">
                  <a:extLst>
                    <a:ext uri="{9D8B030D-6E8A-4147-A177-3AD203B41FA5}">
                      <a16:colId xmlns:a16="http://schemas.microsoft.com/office/drawing/2014/main" val="955984091"/>
                    </a:ext>
                  </a:extLst>
                </a:gridCol>
              </a:tblGrid>
              <a:tr h="576000">
                <a:tc gridSpan="2">
                  <a:txBody>
                    <a:bodyPr/>
                    <a:lstStyle/>
                    <a:p>
                      <a:r>
                        <a:rPr lang="en-GB" sz="2000" b="1" dirty="0">
                          <a:latin typeface="Century Gothic" panose="020B0502020202020204" pitchFamily="34" charset="0"/>
                        </a:rPr>
                        <a:t>A. Which creature was the most common? </a:t>
                      </a:r>
                    </a:p>
                  </a:txBody>
                  <a:tcPr marL="50292" marR="50292" marT="50292" marB="5029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en-GB" sz="2400" b="1" dirty="0">
                        <a:solidFill>
                          <a:srgbClr val="FF0000"/>
                        </a:solidFill>
                        <a:latin typeface="Century Gothic" panose="020B0502020202020204" pitchFamily="34" charset="0"/>
                      </a:endParaRPr>
                    </a:p>
                  </a:txBody>
                  <a:tcPr marL="100584" marR="100584" marT="50292" marB="502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2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1471928"/>
                  </a:ext>
                </a:extLst>
              </a:tr>
              <a:tr h="108000">
                <a:tc>
                  <a:txBody>
                    <a:bodyPr/>
                    <a:lstStyle/>
                    <a:p>
                      <a:endParaRPr lang="en-GB" sz="8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endParaRPr lang="en-GB" sz="8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5878633"/>
                  </a:ext>
                </a:extLst>
              </a:tr>
              <a:tr h="576000">
                <a:tc gridSpan="3">
                  <a:txBody>
                    <a:bodyPr/>
                    <a:lstStyle/>
                    <a:p>
                      <a:r>
                        <a:rPr lang="en-GB" sz="2000" b="1" dirty="0">
                          <a:latin typeface="Century Gothic" panose="020B0502020202020204" pitchFamily="34" charset="0"/>
                        </a:rPr>
                        <a:t>B. How many snakes were there?</a:t>
                      </a:r>
                    </a:p>
                  </a:txBody>
                  <a:tcPr marL="100584" marR="100584" marT="50292" marB="5029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2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marL="147265" marR="147265" marT="73632" marB="736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9070130"/>
                  </a:ext>
                </a:extLst>
              </a:tr>
              <a:tr h="101990">
                <a:tc>
                  <a:txBody>
                    <a:bodyPr/>
                    <a:lstStyle/>
                    <a:p>
                      <a:endParaRPr lang="en-GB" sz="8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endParaRPr lang="en-GB" sz="8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808064"/>
                  </a:ext>
                </a:extLst>
              </a:tr>
              <a:tr h="576000">
                <a:tc gridSpan="3">
                  <a:txBody>
                    <a:bodyPr/>
                    <a:lstStyle/>
                    <a:p>
                      <a:r>
                        <a:rPr lang="en-GB" sz="2000" b="1" dirty="0">
                          <a:latin typeface="Century Gothic" panose="020B0502020202020204" pitchFamily="34" charset="0"/>
                        </a:rPr>
                        <a:t>C. How many more turtles were there than tortoise?</a:t>
                      </a:r>
                    </a:p>
                  </a:txBody>
                  <a:tcPr marL="100584" marR="100584" marT="50292" marB="5029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2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marL="147265" marR="147265" marT="73632" marB="736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622595"/>
                  </a:ext>
                </a:extLst>
              </a:tr>
            </a:tbl>
          </a:graphicData>
        </a:graphic>
      </p:graphicFrame>
      <p:sp>
        <p:nvSpPr>
          <p:cNvPr id="46" name="Oval 45">
            <a:extLst>
              <a:ext uri="{FF2B5EF4-FFF2-40B4-BE49-F238E27FC236}">
                <a16:creationId xmlns:a16="http://schemas.microsoft.com/office/drawing/2014/main" id="{07D24F6F-3104-48C0-9D09-7CC22AD940BB}"/>
              </a:ext>
            </a:extLst>
          </p:cNvPr>
          <p:cNvSpPr/>
          <p:nvPr/>
        </p:nvSpPr>
        <p:spPr>
          <a:xfrm>
            <a:off x="6997172" y="2227335"/>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6" name="Table 165">
            <a:extLst>
              <a:ext uri="{FF2B5EF4-FFF2-40B4-BE49-F238E27FC236}">
                <a16:creationId xmlns:a16="http://schemas.microsoft.com/office/drawing/2014/main" id="{5386D224-3C37-4D7A-BC8A-0D7F21184021}"/>
              </a:ext>
            </a:extLst>
          </p:cNvPr>
          <p:cNvGraphicFramePr>
            <a:graphicFrameLocks noGrp="1"/>
          </p:cNvGraphicFramePr>
          <p:nvPr>
            <p:extLst>
              <p:ext uri="{D42A27DB-BD31-4B8C-83A1-F6EECF244321}">
                <p14:modId xmlns:p14="http://schemas.microsoft.com/office/powerpoint/2010/main" val="1102771641"/>
              </p:ext>
            </p:extLst>
          </p:nvPr>
        </p:nvGraphicFramePr>
        <p:xfrm>
          <a:off x="1005150" y="1220854"/>
          <a:ext cx="5724000" cy="255624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3142503022"/>
                    </a:ext>
                  </a:extLst>
                </a:gridCol>
                <a:gridCol w="4356000">
                  <a:extLst>
                    <a:ext uri="{9D8B030D-6E8A-4147-A177-3AD203B41FA5}">
                      <a16:colId xmlns:a16="http://schemas.microsoft.com/office/drawing/2014/main" val="3404371818"/>
                    </a:ext>
                  </a:extLst>
                </a:gridCol>
              </a:tblGrid>
              <a:tr h="360000">
                <a:tc>
                  <a:txBody>
                    <a:bodyPr/>
                    <a:lstStyle/>
                    <a:p>
                      <a:pPr algn="ctr"/>
                      <a:r>
                        <a:rPr lang="en-GB" sz="2000" b="1" dirty="0">
                          <a:solidFill>
                            <a:schemeClr val="tx1"/>
                          </a:solidFill>
                          <a:latin typeface="Century Gothic" panose="020B0502020202020204" pitchFamily="34" charset="0"/>
                        </a:rPr>
                        <a:t>Reptiles</a:t>
                      </a: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358738683"/>
                  </a:ext>
                </a:extLst>
              </a:tr>
              <a:tr h="540000">
                <a:tc>
                  <a:txBody>
                    <a:bodyPr/>
                    <a:lstStyle/>
                    <a:p>
                      <a:pPr algn="ctr"/>
                      <a:r>
                        <a:rPr lang="en-GB" sz="2000" b="1" dirty="0">
                          <a:solidFill>
                            <a:schemeClr val="tx1"/>
                          </a:solidFill>
                          <a:latin typeface="Century Gothic" panose="020B0502020202020204" pitchFamily="34" charset="0"/>
                        </a:rPr>
                        <a:t>Snake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89000"/>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Lizard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364136"/>
                  </a:ext>
                </a:extLst>
              </a:tr>
              <a:tr h="540000">
                <a:tc>
                  <a:txBody>
                    <a:bodyPr/>
                    <a:lstStyle/>
                    <a:p>
                      <a:pPr algn="ctr"/>
                      <a:r>
                        <a:rPr lang="en-GB" sz="2000" b="1" dirty="0">
                          <a:solidFill>
                            <a:schemeClr val="tx1"/>
                          </a:solidFill>
                          <a:latin typeface="Century Gothic" panose="020B0502020202020204" pitchFamily="34" charset="0"/>
                        </a:rPr>
                        <a:t>Tortoise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2138068"/>
                  </a:ext>
                </a:extLst>
              </a:tr>
              <a:tr h="540000">
                <a:tc>
                  <a:txBody>
                    <a:bodyPr/>
                    <a:lstStyle/>
                    <a:p>
                      <a:pPr algn="ctr"/>
                      <a:r>
                        <a:rPr lang="en-GB" sz="2000" b="1" dirty="0">
                          <a:solidFill>
                            <a:schemeClr val="tx1"/>
                          </a:solidFill>
                          <a:latin typeface="Century Gothic" panose="020B0502020202020204" pitchFamily="34" charset="0"/>
                        </a:rPr>
                        <a:t>Turtle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6393105"/>
                  </a:ext>
                </a:extLst>
              </a:tr>
            </a:tbl>
          </a:graphicData>
        </a:graphic>
      </p:graphicFrame>
      <p:grpSp>
        <p:nvGrpSpPr>
          <p:cNvPr id="5" name="Group 4">
            <a:extLst>
              <a:ext uri="{FF2B5EF4-FFF2-40B4-BE49-F238E27FC236}">
                <a16:creationId xmlns:a16="http://schemas.microsoft.com/office/drawing/2014/main" id="{AE2B926A-CF62-4251-B7CA-81C7078E3D7A}"/>
              </a:ext>
            </a:extLst>
          </p:cNvPr>
          <p:cNvGrpSpPr/>
          <p:nvPr/>
        </p:nvGrpSpPr>
        <p:grpSpPr>
          <a:xfrm>
            <a:off x="2455450" y="1782836"/>
            <a:ext cx="1983259" cy="234950"/>
            <a:chOff x="2455450" y="1782836"/>
            <a:chExt cx="1983259" cy="234950"/>
          </a:xfrm>
        </p:grpSpPr>
        <p:grpSp>
          <p:nvGrpSpPr>
            <p:cNvPr id="4" name="Group 3">
              <a:extLst>
                <a:ext uri="{FF2B5EF4-FFF2-40B4-BE49-F238E27FC236}">
                  <a16:creationId xmlns:a16="http://schemas.microsoft.com/office/drawing/2014/main" id="{D15FD545-6B95-40CF-93D4-B5ADD94FECFA}"/>
                </a:ext>
              </a:extLst>
            </p:cNvPr>
            <p:cNvGrpSpPr/>
            <p:nvPr/>
          </p:nvGrpSpPr>
          <p:grpSpPr>
            <a:xfrm>
              <a:off x="2455450" y="1782836"/>
              <a:ext cx="1096684" cy="234950"/>
              <a:chOff x="2455450" y="1782836"/>
              <a:chExt cx="1096684" cy="234950"/>
            </a:xfrm>
          </p:grpSpPr>
          <p:grpSp>
            <p:nvGrpSpPr>
              <p:cNvPr id="3" name="Group 2">
                <a:extLst>
                  <a:ext uri="{FF2B5EF4-FFF2-40B4-BE49-F238E27FC236}">
                    <a16:creationId xmlns:a16="http://schemas.microsoft.com/office/drawing/2014/main" id="{034409B6-2C92-48DF-B5D8-6B42966F9A18}"/>
                  </a:ext>
                </a:extLst>
              </p:cNvPr>
              <p:cNvGrpSpPr/>
              <p:nvPr/>
            </p:nvGrpSpPr>
            <p:grpSpPr>
              <a:xfrm rot="5400000">
                <a:off x="2591042" y="1647244"/>
                <a:ext cx="234949" cy="506134"/>
                <a:chOff x="2495792" y="2006201"/>
                <a:chExt cx="234949" cy="506134"/>
              </a:xfrm>
            </p:grpSpPr>
            <p:sp>
              <p:nvSpPr>
                <p:cNvPr id="167" name="Oval 166">
                  <a:extLst>
                    <a:ext uri="{FF2B5EF4-FFF2-40B4-BE49-F238E27FC236}">
                      <a16:creationId xmlns:a16="http://schemas.microsoft.com/office/drawing/2014/main" id="{17009624-C8ED-45B4-BB7D-0C4ADC8756AC}"/>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5501DAD8-DBA2-4865-9596-CB5D4B7947BA}"/>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9" name="Group 168">
                <a:extLst>
                  <a:ext uri="{FF2B5EF4-FFF2-40B4-BE49-F238E27FC236}">
                    <a16:creationId xmlns:a16="http://schemas.microsoft.com/office/drawing/2014/main" id="{3AB61876-9E2D-4B1F-A688-FC2366EB37B5}"/>
                  </a:ext>
                </a:extLst>
              </p:cNvPr>
              <p:cNvGrpSpPr/>
              <p:nvPr/>
            </p:nvGrpSpPr>
            <p:grpSpPr>
              <a:xfrm rot="5400000">
                <a:off x="3181592" y="1647245"/>
                <a:ext cx="234949" cy="506134"/>
                <a:chOff x="2495792" y="2006201"/>
                <a:chExt cx="234949" cy="506134"/>
              </a:xfrm>
            </p:grpSpPr>
            <p:sp>
              <p:nvSpPr>
                <p:cNvPr id="170" name="Oval 169">
                  <a:extLst>
                    <a:ext uri="{FF2B5EF4-FFF2-40B4-BE49-F238E27FC236}">
                      <a16:creationId xmlns:a16="http://schemas.microsoft.com/office/drawing/2014/main" id="{56A48D2F-D5CB-4E9B-A057-473179D35015}"/>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3EFA2124-FA4F-4DC0-B42C-67C0528D6EBE}"/>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79" name="Group 178">
              <a:extLst>
                <a:ext uri="{FF2B5EF4-FFF2-40B4-BE49-F238E27FC236}">
                  <a16:creationId xmlns:a16="http://schemas.microsoft.com/office/drawing/2014/main" id="{61A9FD90-9B4F-4C55-8ECC-AE420684186B}"/>
                </a:ext>
              </a:extLst>
            </p:cNvPr>
            <p:cNvGrpSpPr/>
            <p:nvPr/>
          </p:nvGrpSpPr>
          <p:grpSpPr>
            <a:xfrm>
              <a:off x="3627025" y="1782836"/>
              <a:ext cx="811684" cy="234950"/>
              <a:chOff x="2455450" y="1782836"/>
              <a:chExt cx="811684" cy="234950"/>
            </a:xfrm>
          </p:grpSpPr>
          <p:grpSp>
            <p:nvGrpSpPr>
              <p:cNvPr id="180" name="Group 179">
                <a:extLst>
                  <a:ext uri="{FF2B5EF4-FFF2-40B4-BE49-F238E27FC236}">
                    <a16:creationId xmlns:a16="http://schemas.microsoft.com/office/drawing/2014/main" id="{D31E65FE-41AC-4823-9E22-019AA45CA289}"/>
                  </a:ext>
                </a:extLst>
              </p:cNvPr>
              <p:cNvGrpSpPr/>
              <p:nvPr/>
            </p:nvGrpSpPr>
            <p:grpSpPr>
              <a:xfrm rot="5400000">
                <a:off x="2591042" y="1647244"/>
                <a:ext cx="234949" cy="506134"/>
                <a:chOff x="2495792" y="2006201"/>
                <a:chExt cx="234949" cy="506134"/>
              </a:xfrm>
            </p:grpSpPr>
            <p:sp>
              <p:nvSpPr>
                <p:cNvPr id="184" name="Oval 183">
                  <a:extLst>
                    <a:ext uri="{FF2B5EF4-FFF2-40B4-BE49-F238E27FC236}">
                      <a16:creationId xmlns:a16="http://schemas.microsoft.com/office/drawing/2014/main" id="{83702B12-D2F4-4F44-8386-2B0C6590C08E}"/>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Oval 184">
                  <a:extLst>
                    <a:ext uri="{FF2B5EF4-FFF2-40B4-BE49-F238E27FC236}">
                      <a16:creationId xmlns:a16="http://schemas.microsoft.com/office/drawing/2014/main" id="{A1B83B6D-9707-4F7A-82C7-18F480193752}"/>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Oval 182">
                <a:extLst>
                  <a:ext uri="{FF2B5EF4-FFF2-40B4-BE49-F238E27FC236}">
                    <a16:creationId xmlns:a16="http://schemas.microsoft.com/office/drawing/2014/main" id="{BD1E786F-4270-4F0C-95EC-8810F1245675}"/>
                  </a:ext>
                </a:extLst>
              </p:cNvPr>
              <p:cNvSpPr/>
              <p:nvPr/>
            </p:nvSpPr>
            <p:spPr>
              <a:xfrm rot="5400000">
                <a:off x="3039092" y="1789745"/>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6" name="Group 185">
            <a:extLst>
              <a:ext uri="{FF2B5EF4-FFF2-40B4-BE49-F238E27FC236}">
                <a16:creationId xmlns:a16="http://schemas.microsoft.com/office/drawing/2014/main" id="{0B756A4F-C480-4A01-9425-06F2B2869605}"/>
              </a:ext>
            </a:extLst>
          </p:cNvPr>
          <p:cNvGrpSpPr/>
          <p:nvPr/>
        </p:nvGrpSpPr>
        <p:grpSpPr>
          <a:xfrm>
            <a:off x="2455450" y="2330994"/>
            <a:ext cx="2268259" cy="234950"/>
            <a:chOff x="2455450" y="1782836"/>
            <a:chExt cx="2268259" cy="234950"/>
          </a:xfrm>
        </p:grpSpPr>
        <p:grpSp>
          <p:nvGrpSpPr>
            <p:cNvPr id="187" name="Group 186">
              <a:extLst>
                <a:ext uri="{FF2B5EF4-FFF2-40B4-BE49-F238E27FC236}">
                  <a16:creationId xmlns:a16="http://schemas.microsoft.com/office/drawing/2014/main" id="{122C9EC2-CE1B-43B0-AECE-A145AA792682}"/>
                </a:ext>
              </a:extLst>
            </p:cNvPr>
            <p:cNvGrpSpPr/>
            <p:nvPr/>
          </p:nvGrpSpPr>
          <p:grpSpPr>
            <a:xfrm>
              <a:off x="2455450" y="1782836"/>
              <a:ext cx="1096684" cy="234950"/>
              <a:chOff x="2455450" y="1782836"/>
              <a:chExt cx="1096684" cy="234950"/>
            </a:xfrm>
          </p:grpSpPr>
          <p:grpSp>
            <p:nvGrpSpPr>
              <p:cNvPr id="195" name="Group 194">
                <a:extLst>
                  <a:ext uri="{FF2B5EF4-FFF2-40B4-BE49-F238E27FC236}">
                    <a16:creationId xmlns:a16="http://schemas.microsoft.com/office/drawing/2014/main" id="{CCF3BFA3-444B-46A3-9AAA-6E27585258B2}"/>
                  </a:ext>
                </a:extLst>
              </p:cNvPr>
              <p:cNvGrpSpPr/>
              <p:nvPr/>
            </p:nvGrpSpPr>
            <p:grpSpPr>
              <a:xfrm rot="5400000">
                <a:off x="2591042" y="1647244"/>
                <a:ext cx="234949" cy="506134"/>
                <a:chOff x="2495792" y="2006201"/>
                <a:chExt cx="234949" cy="506134"/>
              </a:xfrm>
            </p:grpSpPr>
            <p:sp>
              <p:nvSpPr>
                <p:cNvPr id="199" name="Oval 198">
                  <a:extLst>
                    <a:ext uri="{FF2B5EF4-FFF2-40B4-BE49-F238E27FC236}">
                      <a16:creationId xmlns:a16="http://schemas.microsoft.com/office/drawing/2014/main" id="{D6245498-53EB-4D18-85D8-4C475CA52920}"/>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9CE22365-1105-43F6-9E71-9A1F8C6C360B}"/>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6" name="Group 195">
                <a:extLst>
                  <a:ext uri="{FF2B5EF4-FFF2-40B4-BE49-F238E27FC236}">
                    <a16:creationId xmlns:a16="http://schemas.microsoft.com/office/drawing/2014/main" id="{02BD3E3B-3121-408A-BB83-46ECDDD665D4}"/>
                  </a:ext>
                </a:extLst>
              </p:cNvPr>
              <p:cNvGrpSpPr/>
              <p:nvPr/>
            </p:nvGrpSpPr>
            <p:grpSpPr>
              <a:xfrm rot="5400000">
                <a:off x="3181592" y="1647245"/>
                <a:ext cx="234949" cy="506134"/>
                <a:chOff x="2495792" y="2006201"/>
                <a:chExt cx="234949" cy="506134"/>
              </a:xfrm>
            </p:grpSpPr>
            <p:sp>
              <p:nvSpPr>
                <p:cNvPr id="197" name="Oval 196">
                  <a:extLst>
                    <a:ext uri="{FF2B5EF4-FFF2-40B4-BE49-F238E27FC236}">
                      <a16:creationId xmlns:a16="http://schemas.microsoft.com/office/drawing/2014/main" id="{838DA528-C09E-4F15-A64C-D50EC1C3F243}"/>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7DC15D03-3100-4967-ACF2-8967A3CFF8C8}"/>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88" name="Group 187">
              <a:extLst>
                <a:ext uri="{FF2B5EF4-FFF2-40B4-BE49-F238E27FC236}">
                  <a16:creationId xmlns:a16="http://schemas.microsoft.com/office/drawing/2014/main" id="{AA754785-A4EF-4FED-92B9-7282D15A25FC}"/>
                </a:ext>
              </a:extLst>
            </p:cNvPr>
            <p:cNvGrpSpPr/>
            <p:nvPr/>
          </p:nvGrpSpPr>
          <p:grpSpPr>
            <a:xfrm>
              <a:off x="3627025" y="1782836"/>
              <a:ext cx="1096684" cy="234950"/>
              <a:chOff x="2455450" y="1782836"/>
              <a:chExt cx="1096684" cy="234950"/>
            </a:xfrm>
          </p:grpSpPr>
          <p:grpSp>
            <p:nvGrpSpPr>
              <p:cNvPr id="189" name="Group 188">
                <a:extLst>
                  <a:ext uri="{FF2B5EF4-FFF2-40B4-BE49-F238E27FC236}">
                    <a16:creationId xmlns:a16="http://schemas.microsoft.com/office/drawing/2014/main" id="{26D29568-B788-4F0D-94BF-1EF7333E2126}"/>
                  </a:ext>
                </a:extLst>
              </p:cNvPr>
              <p:cNvGrpSpPr/>
              <p:nvPr/>
            </p:nvGrpSpPr>
            <p:grpSpPr>
              <a:xfrm rot="5400000">
                <a:off x="2591042" y="1647244"/>
                <a:ext cx="234949" cy="506134"/>
                <a:chOff x="2495792" y="2006201"/>
                <a:chExt cx="234949" cy="506134"/>
              </a:xfrm>
            </p:grpSpPr>
            <p:sp>
              <p:nvSpPr>
                <p:cNvPr id="193" name="Oval 192">
                  <a:extLst>
                    <a:ext uri="{FF2B5EF4-FFF2-40B4-BE49-F238E27FC236}">
                      <a16:creationId xmlns:a16="http://schemas.microsoft.com/office/drawing/2014/main" id="{75A57871-42A6-4D9D-9CFB-45BE45580A1F}"/>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id="{F26F8F37-0836-4765-830E-4FB17500A539}"/>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0" name="Group 189">
                <a:extLst>
                  <a:ext uri="{FF2B5EF4-FFF2-40B4-BE49-F238E27FC236}">
                    <a16:creationId xmlns:a16="http://schemas.microsoft.com/office/drawing/2014/main" id="{DF7A3F70-297F-434B-AFC2-A18E0C3DD649}"/>
                  </a:ext>
                </a:extLst>
              </p:cNvPr>
              <p:cNvGrpSpPr/>
              <p:nvPr/>
            </p:nvGrpSpPr>
            <p:grpSpPr>
              <a:xfrm rot="5400000">
                <a:off x="3181592" y="1647245"/>
                <a:ext cx="234949" cy="506134"/>
                <a:chOff x="2495792" y="2006201"/>
                <a:chExt cx="234949" cy="506134"/>
              </a:xfrm>
            </p:grpSpPr>
            <p:sp>
              <p:nvSpPr>
                <p:cNvPr id="191" name="Oval 190">
                  <a:extLst>
                    <a:ext uri="{FF2B5EF4-FFF2-40B4-BE49-F238E27FC236}">
                      <a16:creationId xmlns:a16="http://schemas.microsoft.com/office/drawing/2014/main" id="{22040AD9-87D7-4EFB-AE5F-F6AEB51A417D}"/>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Oval 191">
                  <a:extLst>
                    <a:ext uri="{FF2B5EF4-FFF2-40B4-BE49-F238E27FC236}">
                      <a16:creationId xmlns:a16="http://schemas.microsoft.com/office/drawing/2014/main" id="{3A524B0D-B50D-4324-9AC4-3058ED537757}"/>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01" name="Group 200">
            <a:extLst>
              <a:ext uri="{FF2B5EF4-FFF2-40B4-BE49-F238E27FC236}">
                <a16:creationId xmlns:a16="http://schemas.microsoft.com/office/drawing/2014/main" id="{F1440BBB-0D6A-43EA-B29F-40C0C94D6EEF}"/>
              </a:ext>
            </a:extLst>
          </p:cNvPr>
          <p:cNvGrpSpPr/>
          <p:nvPr/>
        </p:nvGrpSpPr>
        <p:grpSpPr>
          <a:xfrm>
            <a:off x="2455450" y="2848778"/>
            <a:ext cx="2268259" cy="234950"/>
            <a:chOff x="2455450" y="1782836"/>
            <a:chExt cx="2268259" cy="234950"/>
          </a:xfrm>
        </p:grpSpPr>
        <p:grpSp>
          <p:nvGrpSpPr>
            <p:cNvPr id="202" name="Group 201">
              <a:extLst>
                <a:ext uri="{FF2B5EF4-FFF2-40B4-BE49-F238E27FC236}">
                  <a16:creationId xmlns:a16="http://schemas.microsoft.com/office/drawing/2014/main" id="{05AE3A44-69F7-49FF-A96D-9B14C7F98CCF}"/>
                </a:ext>
              </a:extLst>
            </p:cNvPr>
            <p:cNvGrpSpPr/>
            <p:nvPr/>
          </p:nvGrpSpPr>
          <p:grpSpPr>
            <a:xfrm>
              <a:off x="2455450" y="1782836"/>
              <a:ext cx="1096684" cy="234950"/>
              <a:chOff x="2455450" y="1782836"/>
              <a:chExt cx="1096684" cy="234950"/>
            </a:xfrm>
          </p:grpSpPr>
          <p:grpSp>
            <p:nvGrpSpPr>
              <p:cNvPr id="210" name="Group 209">
                <a:extLst>
                  <a:ext uri="{FF2B5EF4-FFF2-40B4-BE49-F238E27FC236}">
                    <a16:creationId xmlns:a16="http://schemas.microsoft.com/office/drawing/2014/main" id="{BFAA8C4C-68C5-4C52-87F8-65D83EC1A785}"/>
                  </a:ext>
                </a:extLst>
              </p:cNvPr>
              <p:cNvGrpSpPr/>
              <p:nvPr/>
            </p:nvGrpSpPr>
            <p:grpSpPr>
              <a:xfrm rot="5400000">
                <a:off x="2591042" y="1647244"/>
                <a:ext cx="234949" cy="506134"/>
                <a:chOff x="2495792" y="2006201"/>
                <a:chExt cx="234949" cy="506134"/>
              </a:xfrm>
            </p:grpSpPr>
            <p:sp>
              <p:nvSpPr>
                <p:cNvPr id="214" name="Oval 213">
                  <a:extLst>
                    <a:ext uri="{FF2B5EF4-FFF2-40B4-BE49-F238E27FC236}">
                      <a16:creationId xmlns:a16="http://schemas.microsoft.com/office/drawing/2014/main" id="{C73F80BB-931C-45AC-8B8A-81A91F50E947}"/>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id="{B7979C7C-D7E9-4BB4-9F6C-B6035C480308}"/>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1" name="Group 210">
                <a:extLst>
                  <a:ext uri="{FF2B5EF4-FFF2-40B4-BE49-F238E27FC236}">
                    <a16:creationId xmlns:a16="http://schemas.microsoft.com/office/drawing/2014/main" id="{FD12D514-C5ED-4F70-BB35-9068D48BE2AC}"/>
                  </a:ext>
                </a:extLst>
              </p:cNvPr>
              <p:cNvGrpSpPr/>
              <p:nvPr/>
            </p:nvGrpSpPr>
            <p:grpSpPr>
              <a:xfrm rot="5400000">
                <a:off x="3181592" y="1647245"/>
                <a:ext cx="234949" cy="506134"/>
                <a:chOff x="2495792" y="2006201"/>
                <a:chExt cx="234949" cy="506134"/>
              </a:xfrm>
            </p:grpSpPr>
            <p:sp>
              <p:nvSpPr>
                <p:cNvPr id="212" name="Oval 211">
                  <a:extLst>
                    <a:ext uri="{FF2B5EF4-FFF2-40B4-BE49-F238E27FC236}">
                      <a16:creationId xmlns:a16="http://schemas.microsoft.com/office/drawing/2014/main" id="{D3410C05-D3E8-48A1-B7AD-F8D4373C297A}"/>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id="{4CCD1FBD-5E5D-4790-A0EA-55EB0224069C}"/>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3" name="Group 202">
              <a:extLst>
                <a:ext uri="{FF2B5EF4-FFF2-40B4-BE49-F238E27FC236}">
                  <a16:creationId xmlns:a16="http://schemas.microsoft.com/office/drawing/2014/main" id="{E26E5425-1B3D-4737-AD12-FF40D1CE84BA}"/>
                </a:ext>
              </a:extLst>
            </p:cNvPr>
            <p:cNvGrpSpPr/>
            <p:nvPr/>
          </p:nvGrpSpPr>
          <p:grpSpPr>
            <a:xfrm>
              <a:off x="3627025" y="1782836"/>
              <a:ext cx="1096684" cy="234950"/>
              <a:chOff x="2455450" y="1782836"/>
              <a:chExt cx="1096684" cy="234950"/>
            </a:xfrm>
          </p:grpSpPr>
          <p:grpSp>
            <p:nvGrpSpPr>
              <p:cNvPr id="204" name="Group 203">
                <a:extLst>
                  <a:ext uri="{FF2B5EF4-FFF2-40B4-BE49-F238E27FC236}">
                    <a16:creationId xmlns:a16="http://schemas.microsoft.com/office/drawing/2014/main" id="{6C0B69C7-AA80-4E42-83EC-4BB28415FF2E}"/>
                  </a:ext>
                </a:extLst>
              </p:cNvPr>
              <p:cNvGrpSpPr/>
              <p:nvPr/>
            </p:nvGrpSpPr>
            <p:grpSpPr>
              <a:xfrm rot="5400000">
                <a:off x="2591042" y="1647244"/>
                <a:ext cx="234949" cy="506134"/>
                <a:chOff x="2495792" y="2006201"/>
                <a:chExt cx="234949" cy="506134"/>
              </a:xfrm>
            </p:grpSpPr>
            <p:sp>
              <p:nvSpPr>
                <p:cNvPr id="208" name="Oval 207">
                  <a:extLst>
                    <a:ext uri="{FF2B5EF4-FFF2-40B4-BE49-F238E27FC236}">
                      <a16:creationId xmlns:a16="http://schemas.microsoft.com/office/drawing/2014/main" id="{75FAEE63-2A39-4FC1-B37B-A49F84474563}"/>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id="{099AC8F5-532F-4732-8162-EFE87341BAF6}"/>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5" name="Group 204">
                <a:extLst>
                  <a:ext uri="{FF2B5EF4-FFF2-40B4-BE49-F238E27FC236}">
                    <a16:creationId xmlns:a16="http://schemas.microsoft.com/office/drawing/2014/main" id="{FCD2B1D6-BB65-4A00-B600-344BC3AAB0E2}"/>
                  </a:ext>
                </a:extLst>
              </p:cNvPr>
              <p:cNvGrpSpPr/>
              <p:nvPr/>
            </p:nvGrpSpPr>
            <p:grpSpPr>
              <a:xfrm rot="5400000">
                <a:off x="3181592" y="1647245"/>
                <a:ext cx="234949" cy="506134"/>
                <a:chOff x="2495792" y="2006201"/>
                <a:chExt cx="234949" cy="506134"/>
              </a:xfrm>
            </p:grpSpPr>
            <p:sp>
              <p:nvSpPr>
                <p:cNvPr id="206" name="Oval 205">
                  <a:extLst>
                    <a:ext uri="{FF2B5EF4-FFF2-40B4-BE49-F238E27FC236}">
                      <a16:creationId xmlns:a16="http://schemas.microsoft.com/office/drawing/2014/main" id="{9C0A551C-42B4-4C21-8C4F-93778D17A0AF}"/>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id="{2BC9A7C0-1E62-4821-9D6A-5A52B6B9E366}"/>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16" name="Group 215">
            <a:extLst>
              <a:ext uri="{FF2B5EF4-FFF2-40B4-BE49-F238E27FC236}">
                <a16:creationId xmlns:a16="http://schemas.microsoft.com/office/drawing/2014/main" id="{C5AE4D2D-EEDF-414E-8E43-2AD5CA1BC0BB}"/>
              </a:ext>
            </a:extLst>
          </p:cNvPr>
          <p:cNvGrpSpPr/>
          <p:nvPr/>
        </p:nvGrpSpPr>
        <p:grpSpPr>
          <a:xfrm>
            <a:off x="2455450" y="3396936"/>
            <a:ext cx="2268259" cy="234950"/>
            <a:chOff x="2455450" y="1782836"/>
            <a:chExt cx="2268259" cy="234950"/>
          </a:xfrm>
        </p:grpSpPr>
        <p:grpSp>
          <p:nvGrpSpPr>
            <p:cNvPr id="217" name="Group 216">
              <a:extLst>
                <a:ext uri="{FF2B5EF4-FFF2-40B4-BE49-F238E27FC236}">
                  <a16:creationId xmlns:a16="http://schemas.microsoft.com/office/drawing/2014/main" id="{34B9FAB9-906B-4EB1-82E0-7A3BA47447A3}"/>
                </a:ext>
              </a:extLst>
            </p:cNvPr>
            <p:cNvGrpSpPr/>
            <p:nvPr/>
          </p:nvGrpSpPr>
          <p:grpSpPr>
            <a:xfrm>
              <a:off x="2455450" y="1782836"/>
              <a:ext cx="1096684" cy="234950"/>
              <a:chOff x="2455450" y="1782836"/>
              <a:chExt cx="1096684" cy="234950"/>
            </a:xfrm>
          </p:grpSpPr>
          <p:grpSp>
            <p:nvGrpSpPr>
              <p:cNvPr id="225" name="Group 224">
                <a:extLst>
                  <a:ext uri="{FF2B5EF4-FFF2-40B4-BE49-F238E27FC236}">
                    <a16:creationId xmlns:a16="http://schemas.microsoft.com/office/drawing/2014/main" id="{7D14FF05-48B6-4F77-A285-D970E9A872B4}"/>
                  </a:ext>
                </a:extLst>
              </p:cNvPr>
              <p:cNvGrpSpPr/>
              <p:nvPr/>
            </p:nvGrpSpPr>
            <p:grpSpPr>
              <a:xfrm rot="5400000">
                <a:off x="2591042" y="1647244"/>
                <a:ext cx="234949" cy="506134"/>
                <a:chOff x="2495792" y="2006201"/>
                <a:chExt cx="234949" cy="506134"/>
              </a:xfrm>
            </p:grpSpPr>
            <p:sp>
              <p:nvSpPr>
                <p:cNvPr id="229" name="Oval 228">
                  <a:extLst>
                    <a:ext uri="{FF2B5EF4-FFF2-40B4-BE49-F238E27FC236}">
                      <a16:creationId xmlns:a16="http://schemas.microsoft.com/office/drawing/2014/main" id="{F7C450ED-5C36-40BD-B388-747275AFD89D}"/>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id="{E85C849B-90B6-464F-B56E-455EF9A8E14C}"/>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6" name="Group 225">
                <a:extLst>
                  <a:ext uri="{FF2B5EF4-FFF2-40B4-BE49-F238E27FC236}">
                    <a16:creationId xmlns:a16="http://schemas.microsoft.com/office/drawing/2014/main" id="{F1E231C0-B50F-4D9C-9016-54176F0B0BF4}"/>
                  </a:ext>
                </a:extLst>
              </p:cNvPr>
              <p:cNvGrpSpPr/>
              <p:nvPr/>
            </p:nvGrpSpPr>
            <p:grpSpPr>
              <a:xfrm rot="5400000">
                <a:off x="3181592" y="1647245"/>
                <a:ext cx="234949" cy="506134"/>
                <a:chOff x="2495792" y="2006201"/>
                <a:chExt cx="234949" cy="506134"/>
              </a:xfrm>
            </p:grpSpPr>
            <p:sp>
              <p:nvSpPr>
                <p:cNvPr id="227" name="Oval 226">
                  <a:extLst>
                    <a:ext uri="{FF2B5EF4-FFF2-40B4-BE49-F238E27FC236}">
                      <a16:creationId xmlns:a16="http://schemas.microsoft.com/office/drawing/2014/main" id="{4A8F63C9-28E8-4C55-850A-F8897B2A06B0}"/>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a:extLst>
                    <a:ext uri="{FF2B5EF4-FFF2-40B4-BE49-F238E27FC236}">
                      <a16:creationId xmlns:a16="http://schemas.microsoft.com/office/drawing/2014/main" id="{83A7F65B-CDC5-4A49-B029-D55C2718B3FD}"/>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18" name="Group 217">
              <a:extLst>
                <a:ext uri="{FF2B5EF4-FFF2-40B4-BE49-F238E27FC236}">
                  <a16:creationId xmlns:a16="http://schemas.microsoft.com/office/drawing/2014/main" id="{9C371504-E066-4E09-A100-485D6A53E4E6}"/>
                </a:ext>
              </a:extLst>
            </p:cNvPr>
            <p:cNvGrpSpPr/>
            <p:nvPr/>
          </p:nvGrpSpPr>
          <p:grpSpPr>
            <a:xfrm>
              <a:off x="3627025" y="1782836"/>
              <a:ext cx="1096684" cy="234950"/>
              <a:chOff x="2455450" y="1782836"/>
              <a:chExt cx="1096684" cy="234950"/>
            </a:xfrm>
          </p:grpSpPr>
          <p:grpSp>
            <p:nvGrpSpPr>
              <p:cNvPr id="219" name="Group 218">
                <a:extLst>
                  <a:ext uri="{FF2B5EF4-FFF2-40B4-BE49-F238E27FC236}">
                    <a16:creationId xmlns:a16="http://schemas.microsoft.com/office/drawing/2014/main" id="{EF0A26AE-EDE0-40B3-AEF8-A5F4E7383202}"/>
                  </a:ext>
                </a:extLst>
              </p:cNvPr>
              <p:cNvGrpSpPr/>
              <p:nvPr/>
            </p:nvGrpSpPr>
            <p:grpSpPr>
              <a:xfrm rot="5400000">
                <a:off x="2591042" y="1647244"/>
                <a:ext cx="234949" cy="506134"/>
                <a:chOff x="2495792" y="2006201"/>
                <a:chExt cx="234949" cy="506134"/>
              </a:xfrm>
            </p:grpSpPr>
            <p:sp>
              <p:nvSpPr>
                <p:cNvPr id="223" name="Oval 222">
                  <a:extLst>
                    <a:ext uri="{FF2B5EF4-FFF2-40B4-BE49-F238E27FC236}">
                      <a16:creationId xmlns:a16="http://schemas.microsoft.com/office/drawing/2014/main" id="{5CE39565-037B-47E1-91C0-0B001DA9AA63}"/>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id="{7B3B1469-284E-4BE3-83B9-105E6E95C907}"/>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0" name="Group 219">
                <a:extLst>
                  <a:ext uri="{FF2B5EF4-FFF2-40B4-BE49-F238E27FC236}">
                    <a16:creationId xmlns:a16="http://schemas.microsoft.com/office/drawing/2014/main" id="{BF847C9F-0A22-4144-A617-A4CBE5B79F35}"/>
                  </a:ext>
                </a:extLst>
              </p:cNvPr>
              <p:cNvGrpSpPr/>
              <p:nvPr/>
            </p:nvGrpSpPr>
            <p:grpSpPr>
              <a:xfrm rot="5400000">
                <a:off x="3181592" y="1647245"/>
                <a:ext cx="234949" cy="506134"/>
                <a:chOff x="2495792" y="2006201"/>
                <a:chExt cx="234949" cy="506134"/>
              </a:xfrm>
            </p:grpSpPr>
            <p:sp>
              <p:nvSpPr>
                <p:cNvPr id="221" name="Oval 220">
                  <a:extLst>
                    <a:ext uri="{FF2B5EF4-FFF2-40B4-BE49-F238E27FC236}">
                      <a16:creationId xmlns:a16="http://schemas.microsoft.com/office/drawing/2014/main" id="{DFE1ADD9-0A8A-49FE-B11C-0B07553B169E}"/>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id="{4FD5D54E-F21B-49C2-B12A-14C566FA4BEF}"/>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232" name="Group 231">
            <a:extLst>
              <a:ext uri="{FF2B5EF4-FFF2-40B4-BE49-F238E27FC236}">
                <a16:creationId xmlns:a16="http://schemas.microsoft.com/office/drawing/2014/main" id="{6B6FF8C9-CEC1-46CB-ACB7-9165F13FB8E3}"/>
              </a:ext>
            </a:extLst>
          </p:cNvPr>
          <p:cNvGrpSpPr/>
          <p:nvPr/>
        </p:nvGrpSpPr>
        <p:grpSpPr>
          <a:xfrm>
            <a:off x="4801803" y="2330994"/>
            <a:ext cx="1096684" cy="234950"/>
            <a:chOff x="2455450" y="1782836"/>
            <a:chExt cx="1096684" cy="234950"/>
          </a:xfrm>
        </p:grpSpPr>
        <p:grpSp>
          <p:nvGrpSpPr>
            <p:cNvPr id="240" name="Group 239">
              <a:extLst>
                <a:ext uri="{FF2B5EF4-FFF2-40B4-BE49-F238E27FC236}">
                  <a16:creationId xmlns:a16="http://schemas.microsoft.com/office/drawing/2014/main" id="{382391A6-0C43-4D90-AC3D-85A00193DD9A}"/>
                </a:ext>
              </a:extLst>
            </p:cNvPr>
            <p:cNvGrpSpPr/>
            <p:nvPr/>
          </p:nvGrpSpPr>
          <p:grpSpPr>
            <a:xfrm rot="5400000">
              <a:off x="2591042" y="1647244"/>
              <a:ext cx="234949" cy="506134"/>
              <a:chOff x="2495792" y="2006201"/>
              <a:chExt cx="234949" cy="506134"/>
            </a:xfrm>
          </p:grpSpPr>
          <p:sp>
            <p:nvSpPr>
              <p:cNvPr id="244" name="Oval 243">
                <a:extLst>
                  <a:ext uri="{FF2B5EF4-FFF2-40B4-BE49-F238E27FC236}">
                    <a16:creationId xmlns:a16="http://schemas.microsoft.com/office/drawing/2014/main" id="{BAB906E9-311D-497C-B40F-8A7578F92DE9}"/>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C450E913-313F-47E7-BD4C-F401DC10F04E}"/>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1" name="Group 240">
              <a:extLst>
                <a:ext uri="{FF2B5EF4-FFF2-40B4-BE49-F238E27FC236}">
                  <a16:creationId xmlns:a16="http://schemas.microsoft.com/office/drawing/2014/main" id="{04EDE847-2885-4F66-9AFC-62ECD68A53A5}"/>
                </a:ext>
              </a:extLst>
            </p:cNvPr>
            <p:cNvGrpSpPr/>
            <p:nvPr/>
          </p:nvGrpSpPr>
          <p:grpSpPr>
            <a:xfrm rot="5400000">
              <a:off x="3181592" y="1647245"/>
              <a:ext cx="234949" cy="506134"/>
              <a:chOff x="2495792" y="2006201"/>
              <a:chExt cx="234949" cy="506134"/>
            </a:xfrm>
          </p:grpSpPr>
          <p:sp>
            <p:nvSpPr>
              <p:cNvPr id="242" name="Oval 241">
                <a:extLst>
                  <a:ext uri="{FF2B5EF4-FFF2-40B4-BE49-F238E27FC236}">
                    <a16:creationId xmlns:a16="http://schemas.microsoft.com/office/drawing/2014/main" id="{5E1FED25-13D4-4489-94E5-ED4DE55BF7B5}"/>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6CACF270-1002-454B-837F-B6F059CD0149}"/>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47" name="Group 246">
            <a:extLst>
              <a:ext uri="{FF2B5EF4-FFF2-40B4-BE49-F238E27FC236}">
                <a16:creationId xmlns:a16="http://schemas.microsoft.com/office/drawing/2014/main" id="{02EACF4B-2288-42E6-BE9E-F2B02B4F7467}"/>
              </a:ext>
            </a:extLst>
          </p:cNvPr>
          <p:cNvGrpSpPr/>
          <p:nvPr/>
        </p:nvGrpSpPr>
        <p:grpSpPr>
          <a:xfrm rot="5400000">
            <a:off x="4937395" y="3261344"/>
            <a:ext cx="234949" cy="506134"/>
            <a:chOff x="2495792" y="2006201"/>
            <a:chExt cx="234949" cy="506134"/>
          </a:xfrm>
        </p:grpSpPr>
        <p:sp>
          <p:nvSpPr>
            <p:cNvPr id="251" name="Oval 250">
              <a:extLst>
                <a:ext uri="{FF2B5EF4-FFF2-40B4-BE49-F238E27FC236}">
                  <a16:creationId xmlns:a16="http://schemas.microsoft.com/office/drawing/2014/main" id="{04479C35-771F-4B50-BF6E-CE2DCF6D68C7}"/>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CF9B2BE5-F594-4766-B955-1852A9030C67}"/>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3673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Jason recorded the reptiles he saw at the reptile house.</a:t>
            </a:r>
          </a:p>
          <a:p>
            <a:pPr lvl="0" defTabSz="685800">
              <a:defRPr/>
            </a:pPr>
            <a:endParaRPr lang="en-GB"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1600" b="1" dirty="0">
              <a:solidFill>
                <a:schemeClr val="tx1"/>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Answer the questions using Jason’s pictogram. </a:t>
            </a:r>
            <a:r>
              <a:rPr lang="en-GB" b="1" dirty="0">
                <a:solidFill>
                  <a:schemeClr val="tx1"/>
                </a:solidFill>
                <a:latin typeface="Century Gothic" panose="020B0502020202020204" pitchFamily="34" charset="0"/>
              </a:rPr>
              <a:t>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Rectangle: Rounded Corners 8">
            <a:extLst>
              <a:ext uri="{FF2B5EF4-FFF2-40B4-BE49-F238E27FC236}">
                <a16:creationId xmlns:a16="http://schemas.microsoft.com/office/drawing/2014/main" id="{D4F0F5F6-70D3-4F3E-93C8-55A9F2154E33}"/>
              </a:ext>
            </a:extLst>
          </p:cNvPr>
          <p:cNvSpPr/>
          <p:nvPr/>
        </p:nvSpPr>
        <p:spPr>
          <a:xfrm>
            <a:off x="7215102" y="2153628"/>
            <a:ext cx="1564534" cy="357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 1 creature </a:t>
            </a:r>
          </a:p>
        </p:txBody>
      </p:sp>
      <p:graphicFrame>
        <p:nvGraphicFramePr>
          <p:cNvPr id="40" name="Table 9">
            <a:extLst>
              <a:ext uri="{FF2B5EF4-FFF2-40B4-BE49-F238E27FC236}">
                <a16:creationId xmlns:a16="http://schemas.microsoft.com/office/drawing/2014/main" id="{8AAFB451-3C43-40D8-953B-5C8D437BB898}"/>
              </a:ext>
            </a:extLst>
          </p:cNvPr>
          <p:cNvGraphicFramePr>
            <a:graphicFrameLocks noGrp="1"/>
          </p:cNvGraphicFramePr>
          <p:nvPr>
            <p:extLst>
              <p:ext uri="{D42A27DB-BD31-4B8C-83A1-F6EECF244321}">
                <p14:modId xmlns:p14="http://schemas.microsoft.com/office/powerpoint/2010/main" val="2649565174"/>
              </p:ext>
            </p:extLst>
          </p:nvPr>
        </p:nvGraphicFramePr>
        <p:xfrm>
          <a:off x="642599" y="4279074"/>
          <a:ext cx="7452000" cy="1971840"/>
        </p:xfrm>
        <a:graphic>
          <a:graphicData uri="http://schemas.openxmlformats.org/drawingml/2006/table">
            <a:tbl>
              <a:tblPr firstRow="1" bandRow="1">
                <a:tableStyleId>{2D5ABB26-0587-4C30-8999-92F81FD0307C}</a:tableStyleId>
              </a:tblPr>
              <a:tblGrid>
                <a:gridCol w="2664000">
                  <a:extLst>
                    <a:ext uri="{9D8B030D-6E8A-4147-A177-3AD203B41FA5}">
                      <a16:colId xmlns:a16="http://schemas.microsoft.com/office/drawing/2014/main" val="4029714319"/>
                    </a:ext>
                  </a:extLst>
                </a:gridCol>
                <a:gridCol w="2664000">
                  <a:extLst>
                    <a:ext uri="{9D8B030D-6E8A-4147-A177-3AD203B41FA5}">
                      <a16:colId xmlns:a16="http://schemas.microsoft.com/office/drawing/2014/main" val="2995940402"/>
                    </a:ext>
                  </a:extLst>
                </a:gridCol>
                <a:gridCol w="1548000">
                  <a:extLst>
                    <a:ext uri="{9D8B030D-6E8A-4147-A177-3AD203B41FA5}">
                      <a16:colId xmlns:a16="http://schemas.microsoft.com/office/drawing/2014/main" val="575343168"/>
                    </a:ext>
                  </a:extLst>
                </a:gridCol>
                <a:gridCol w="576000">
                  <a:extLst>
                    <a:ext uri="{9D8B030D-6E8A-4147-A177-3AD203B41FA5}">
                      <a16:colId xmlns:a16="http://schemas.microsoft.com/office/drawing/2014/main" val="955984091"/>
                    </a:ext>
                  </a:extLst>
                </a:gridCol>
              </a:tblGrid>
              <a:tr h="576000">
                <a:tc gridSpan="2">
                  <a:txBody>
                    <a:bodyPr/>
                    <a:lstStyle/>
                    <a:p>
                      <a:r>
                        <a:rPr lang="en-GB" sz="2000" b="1" dirty="0">
                          <a:latin typeface="Century Gothic" panose="020B0502020202020204" pitchFamily="34" charset="0"/>
                        </a:rPr>
                        <a:t>A. Which creature was the most common? </a:t>
                      </a:r>
                    </a:p>
                  </a:txBody>
                  <a:tcPr marL="50292" marR="50292" marT="50292" marB="5029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GB" sz="2000" b="1" dirty="0">
                          <a:solidFill>
                            <a:srgbClr val="FF0000"/>
                          </a:solidFill>
                          <a:latin typeface="Century Gothic" panose="020B0502020202020204" pitchFamily="34" charset="0"/>
                        </a:rPr>
                        <a:t>Lizard</a:t>
                      </a:r>
                    </a:p>
                  </a:txBody>
                  <a:tcPr marL="100584" marR="100584" marT="50292" marB="5029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sz="12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1471928"/>
                  </a:ext>
                </a:extLst>
              </a:tr>
              <a:tr h="108000">
                <a:tc>
                  <a:txBody>
                    <a:bodyPr/>
                    <a:lstStyle/>
                    <a:p>
                      <a:endParaRPr lang="en-GB" sz="8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endParaRPr lang="en-GB" sz="8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5878633"/>
                  </a:ext>
                </a:extLst>
              </a:tr>
              <a:tr h="576000">
                <a:tc gridSpan="3">
                  <a:txBody>
                    <a:bodyPr/>
                    <a:lstStyle/>
                    <a:p>
                      <a:r>
                        <a:rPr lang="en-GB" sz="2000" b="1" dirty="0">
                          <a:latin typeface="Century Gothic" panose="020B0502020202020204" pitchFamily="34" charset="0"/>
                        </a:rPr>
                        <a:t>B. How many snakes were there?</a:t>
                      </a:r>
                    </a:p>
                  </a:txBody>
                  <a:tcPr marL="100584" marR="100584" marT="50292" marB="5029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2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7</a:t>
                      </a:r>
                    </a:p>
                  </a:txBody>
                  <a:tcPr marL="147265" marR="147265" marT="73632" marB="736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9070130"/>
                  </a:ext>
                </a:extLst>
              </a:tr>
              <a:tr h="101990">
                <a:tc>
                  <a:txBody>
                    <a:bodyPr/>
                    <a:lstStyle/>
                    <a:p>
                      <a:endParaRPr lang="en-GB" sz="8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endParaRPr lang="en-GB" sz="800" b="1" dirty="0">
                        <a:latin typeface="Century Gothic" panose="020B050202020202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sz="100" b="1" dirty="0">
                        <a:latin typeface="Century Gothic" panose="020B0502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8808064"/>
                  </a:ext>
                </a:extLst>
              </a:tr>
              <a:tr h="576000">
                <a:tc gridSpan="3">
                  <a:txBody>
                    <a:bodyPr/>
                    <a:lstStyle/>
                    <a:p>
                      <a:r>
                        <a:rPr lang="en-GB" sz="2000" b="1" dirty="0">
                          <a:latin typeface="Century Gothic" panose="020B0502020202020204" pitchFamily="34" charset="0"/>
                        </a:rPr>
                        <a:t>C. How many more turtles were there than tortoises?</a:t>
                      </a:r>
                    </a:p>
                  </a:txBody>
                  <a:tcPr marL="100584" marR="100584" marT="50292" marB="50292">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sz="1200" b="1" dirty="0">
                        <a:latin typeface="Century Gothic" panose="020B0502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sz="1200" b="1"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2</a:t>
                      </a:r>
                    </a:p>
                  </a:txBody>
                  <a:tcPr marL="147265" marR="147265" marT="73632" marB="73632"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4622595"/>
                  </a:ext>
                </a:extLst>
              </a:tr>
            </a:tbl>
          </a:graphicData>
        </a:graphic>
      </p:graphicFrame>
      <p:sp>
        <p:nvSpPr>
          <p:cNvPr id="46" name="Oval 45">
            <a:extLst>
              <a:ext uri="{FF2B5EF4-FFF2-40B4-BE49-F238E27FC236}">
                <a16:creationId xmlns:a16="http://schemas.microsoft.com/office/drawing/2014/main" id="{07D24F6F-3104-48C0-9D09-7CC22AD940BB}"/>
              </a:ext>
            </a:extLst>
          </p:cNvPr>
          <p:cNvSpPr/>
          <p:nvPr/>
        </p:nvSpPr>
        <p:spPr>
          <a:xfrm>
            <a:off x="6997172" y="2227335"/>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Table 46">
            <a:extLst>
              <a:ext uri="{FF2B5EF4-FFF2-40B4-BE49-F238E27FC236}">
                <a16:creationId xmlns:a16="http://schemas.microsoft.com/office/drawing/2014/main" id="{3DF03543-09DF-4DDA-B816-D3242B87829E}"/>
              </a:ext>
            </a:extLst>
          </p:cNvPr>
          <p:cNvGraphicFramePr>
            <a:graphicFrameLocks noGrp="1"/>
          </p:cNvGraphicFramePr>
          <p:nvPr>
            <p:extLst>
              <p:ext uri="{D42A27DB-BD31-4B8C-83A1-F6EECF244321}">
                <p14:modId xmlns:p14="http://schemas.microsoft.com/office/powerpoint/2010/main" val="3831867017"/>
              </p:ext>
            </p:extLst>
          </p:nvPr>
        </p:nvGraphicFramePr>
        <p:xfrm>
          <a:off x="1005150" y="1220854"/>
          <a:ext cx="5724000" cy="255624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3142503022"/>
                    </a:ext>
                  </a:extLst>
                </a:gridCol>
                <a:gridCol w="4356000">
                  <a:extLst>
                    <a:ext uri="{9D8B030D-6E8A-4147-A177-3AD203B41FA5}">
                      <a16:colId xmlns:a16="http://schemas.microsoft.com/office/drawing/2014/main" val="3404371818"/>
                    </a:ext>
                  </a:extLst>
                </a:gridCol>
              </a:tblGrid>
              <a:tr h="360000">
                <a:tc>
                  <a:txBody>
                    <a:bodyPr/>
                    <a:lstStyle/>
                    <a:p>
                      <a:pPr algn="ctr"/>
                      <a:r>
                        <a:rPr lang="en-GB" sz="2000" b="1" dirty="0">
                          <a:solidFill>
                            <a:schemeClr val="tx1"/>
                          </a:solidFill>
                          <a:latin typeface="Century Gothic" panose="020B0502020202020204" pitchFamily="34" charset="0"/>
                        </a:rPr>
                        <a:t>Reptiles</a:t>
                      </a: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a:endParaRPr lang="en-GB" sz="12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358738683"/>
                  </a:ext>
                </a:extLst>
              </a:tr>
              <a:tr h="540000">
                <a:tc>
                  <a:txBody>
                    <a:bodyPr/>
                    <a:lstStyle/>
                    <a:p>
                      <a:pPr algn="ctr"/>
                      <a:r>
                        <a:rPr lang="en-GB" sz="2000" b="1" dirty="0">
                          <a:solidFill>
                            <a:schemeClr val="tx1"/>
                          </a:solidFill>
                          <a:latin typeface="Century Gothic" panose="020B0502020202020204" pitchFamily="34" charset="0"/>
                        </a:rPr>
                        <a:t>Snake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989000"/>
                  </a:ext>
                </a:extLst>
              </a:tr>
              <a:tr h="54000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b="1" dirty="0">
                          <a:solidFill>
                            <a:schemeClr val="tx1"/>
                          </a:solidFill>
                          <a:latin typeface="Century Gothic" panose="020B0502020202020204" pitchFamily="34" charset="0"/>
                        </a:rPr>
                        <a:t>Lizard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3364136"/>
                  </a:ext>
                </a:extLst>
              </a:tr>
              <a:tr h="540000">
                <a:tc>
                  <a:txBody>
                    <a:bodyPr/>
                    <a:lstStyle/>
                    <a:p>
                      <a:pPr algn="ctr"/>
                      <a:r>
                        <a:rPr lang="en-GB" sz="2000" b="1" dirty="0">
                          <a:solidFill>
                            <a:schemeClr val="tx1"/>
                          </a:solidFill>
                          <a:latin typeface="Century Gothic" panose="020B0502020202020204" pitchFamily="34" charset="0"/>
                        </a:rPr>
                        <a:t>Tortoise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2138068"/>
                  </a:ext>
                </a:extLst>
              </a:tr>
              <a:tr h="540000">
                <a:tc>
                  <a:txBody>
                    <a:bodyPr/>
                    <a:lstStyle/>
                    <a:p>
                      <a:pPr algn="ctr"/>
                      <a:r>
                        <a:rPr lang="en-GB" sz="2000" b="1" dirty="0">
                          <a:solidFill>
                            <a:schemeClr val="tx1"/>
                          </a:solidFill>
                          <a:latin typeface="Century Gothic" panose="020B0502020202020204" pitchFamily="34" charset="0"/>
                        </a:rPr>
                        <a:t>Turtle</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GB" sz="1200" b="1" dirty="0">
                        <a:solidFill>
                          <a:schemeClr val="tx1"/>
                        </a:solidFill>
                        <a:latin typeface="Century Gothic" panose="020B0502020202020204" pitchFamily="34" charset="0"/>
                      </a:endParaRPr>
                    </a:p>
                  </a:txBody>
                  <a:tcPr marL="42657" marR="42657"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6393105"/>
                  </a:ext>
                </a:extLst>
              </a:tr>
            </a:tbl>
          </a:graphicData>
        </a:graphic>
      </p:graphicFrame>
      <p:grpSp>
        <p:nvGrpSpPr>
          <p:cNvPr id="48" name="Group 47">
            <a:extLst>
              <a:ext uri="{FF2B5EF4-FFF2-40B4-BE49-F238E27FC236}">
                <a16:creationId xmlns:a16="http://schemas.microsoft.com/office/drawing/2014/main" id="{94FC5B21-5835-4092-ABF1-96965E17F313}"/>
              </a:ext>
            </a:extLst>
          </p:cNvPr>
          <p:cNvGrpSpPr/>
          <p:nvPr/>
        </p:nvGrpSpPr>
        <p:grpSpPr>
          <a:xfrm>
            <a:off x="2455450" y="1782836"/>
            <a:ext cx="1983259" cy="234950"/>
            <a:chOff x="2455450" y="1782836"/>
            <a:chExt cx="1983259" cy="234950"/>
          </a:xfrm>
        </p:grpSpPr>
        <p:grpSp>
          <p:nvGrpSpPr>
            <p:cNvPr id="49" name="Group 48">
              <a:extLst>
                <a:ext uri="{FF2B5EF4-FFF2-40B4-BE49-F238E27FC236}">
                  <a16:creationId xmlns:a16="http://schemas.microsoft.com/office/drawing/2014/main" id="{42B07291-2EF7-42E1-8C12-CB527FFDD974}"/>
                </a:ext>
              </a:extLst>
            </p:cNvPr>
            <p:cNvGrpSpPr/>
            <p:nvPr/>
          </p:nvGrpSpPr>
          <p:grpSpPr>
            <a:xfrm>
              <a:off x="2455450" y="1782836"/>
              <a:ext cx="1096684" cy="234950"/>
              <a:chOff x="2455450" y="1782836"/>
              <a:chExt cx="1096684" cy="234950"/>
            </a:xfrm>
          </p:grpSpPr>
          <p:grpSp>
            <p:nvGrpSpPr>
              <p:cNvPr id="90" name="Group 89">
                <a:extLst>
                  <a:ext uri="{FF2B5EF4-FFF2-40B4-BE49-F238E27FC236}">
                    <a16:creationId xmlns:a16="http://schemas.microsoft.com/office/drawing/2014/main" id="{8903177D-7CCC-4B1C-88C2-10D15A88738E}"/>
                  </a:ext>
                </a:extLst>
              </p:cNvPr>
              <p:cNvGrpSpPr/>
              <p:nvPr/>
            </p:nvGrpSpPr>
            <p:grpSpPr>
              <a:xfrm rot="5400000">
                <a:off x="2591042" y="1647244"/>
                <a:ext cx="234949" cy="506134"/>
                <a:chOff x="2495792" y="2006201"/>
                <a:chExt cx="234949" cy="506134"/>
              </a:xfrm>
            </p:grpSpPr>
            <p:sp>
              <p:nvSpPr>
                <p:cNvPr id="94" name="Oval 93">
                  <a:extLst>
                    <a:ext uri="{FF2B5EF4-FFF2-40B4-BE49-F238E27FC236}">
                      <a16:creationId xmlns:a16="http://schemas.microsoft.com/office/drawing/2014/main" id="{B9DF5429-C95F-43E1-A085-3F7903D4F61E}"/>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682D763E-92BD-4480-8453-6021B551E6CC}"/>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 name="Group 90">
                <a:extLst>
                  <a:ext uri="{FF2B5EF4-FFF2-40B4-BE49-F238E27FC236}">
                    <a16:creationId xmlns:a16="http://schemas.microsoft.com/office/drawing/2014/main" id="{5578AB67-4A96-43F8-92A4-F62CC905713D}"/>
                  </a:ext>
                </a:extLst>
              </p:cNvPr>
              <p:cNvGrpSpPr/>
              <p:nvPr/>
            </p:nvGrpSpPr>
            <p:grpSpPr>
              <a:xfrm rot="5400000">
                <a:off x="3181592" y="1647245"/>
                <a:ext cx="234949" cy="506134"/>
                <a:chOff x="2495792" y="2006201"/>
                <a:chExt cx="234949" cy="506134"/>
              </a:xfrm>
            </p:grpSpPr>
            <p:sp>
              <p:nvSpPr>
                <p:cNvPr id="92" name="Oval 91">
                  <a:extLst>
                    <a:ext uri="{FF2B5EF4-FFF2-40B4-BE49-F238E27FC236}">
                      <a16:creationId xmlns:a16="http://schemas.microsoft.com/office/drawing/2014/main" id="{8F32FBE9-6C11-4145-BA70-98642DD1E1C9}"/>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E70BD598-4F57-46BD-BBD7-1CDC95D58F4E}"/>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0" name="Group 49">
              <a:extLst>
                <a:ext uri="{FF2B5EF4-FFF2-40B4-BE49-F238E27FC236}">
                  <a16:creationId xmlns:a16="http://schemas.microsoft.com/office/drawing/2014/main" id="{227BD62E-1447-44D2-BA71-B3D4930A0812}"/>
                </a:ext>
              </a:extLst>
            </p:cNvPr>
            <p:cNvGrpSpPr/>
            <p:nvPr/>
          </p:nvGrpSpPr>
          <p:grpSpPr>
            <a:xfrm>
              <a:off x="3627025" y="1782836"/>
              <a:ext cx="811684" cy="234950"/>
              <a:chOff x="2455450" y="1782836"/>
              <a:chExt cx="811684" cy="234950"/>
            </a:xfrm>
          </p:grpSpPr>
          <p:grpSp>
            <p:nvGrpSpPr>
              <p:cNvPr id="86" name="Group 85">
                <a:extLst>
                  <a:ext uri="{FF2B5EF4-FFF2-40B4-BE49-F238E27FC236}">
                    <a16:creationId xmlns:a16="http://schemas.microsoft.com/office/drawing/2014/main" id="{FA5CA48D-8178-4819-84FC-65147F19F121}"/>
                  </a:ext>
                </a:extLst>
              </p:cNvPr>
              <p:cNvGrpSpPr/>
              <p:nvPr/>
            </p:nvGrpSpPr>
            <p:grpSpPr>
              <a:xfrm rot="5400000">
                <a:off x="2591042" y="1647244"/>
                <a:ext cx="234949" cy="506134"/>
                <a:chOff x="2495792" y="2006201"/>
                <a:chExt cx="234949" cy="506134"/>
              </a:xfrm>
            </p:grpSpPr>
            <p:sp>
              <p:nvSpPr>
                <p:cNvPr id="88" name="Oval 87">
                  <a:extLst>
                    <a:ext uri="{FF2B5EF4-FFF2-40B4-BE49-F238E27FC236}">
                      <a16:creationId xmlns:a16="http://schemas.microsoft.com/office/drawing/2014/main" id="{E5A61EE0-1F6D-4155-9948-9D9CE2AA30C9}"/>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45E876FB-6F09-4545-8AFF-58482EB821AA}"/>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7" name="Oval 86">
                <a:extLst>
                  <a:ext uri="{FF2B5EF4-FFF2-40B4-BE49-F238E27FC236}">
                    <a16:creationId xmlns:a16="http://schemas.microsoft.com/office/drawing/2014/main" id="{7E336955-D658-4780-86FA-29F542B4F1E1}"/>
                  </a:ext>
                </a:extLst>
              </p:cNvPr>
              <p:cNvSpPr/>
              <p:nvPr/>
            </p:nvSpPr>
            <p:spPr>
              <a:xfrm rot="5400000">
                <a:off x="3039092" y="1789745"/>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6" name="Group 95">
            <a:extLst>
              <a:ext uri="{FF2B5EF4-FFF2-40B4-BE49-F238E27FC236}">
                <a16:creationId xmlns:a16="http://schemas.microsoft.com/office/drawing/2014/main" id="{85DE3CA6-9F04-4379-8893-741736B60551}"/>
              </a:ext>
            </a:extLst>
          </p:cNvPr>
          <p:cNvGrpSpPr/>
          <p:nvPr/>
        </p:nvGrpSpPr>
        <p:grpSpPr>
          <a:xfrm>
            <a:off x="2455450" y="2330994"/>
            <a:ext cx="2268259" cy="234950"/>
            <a:chOff x="2455450" y="1782836"/>
            <a:chExt cx="2268259" cy="234950"/>
          </a:xfrm>
        </p:grpSpPr>
        <p:grpSp>
          <p:nvGrpSpPr>
            <p:cNvPr id="97" name="Group 96">
              <a:extLst>
                <a:ext uri="{FF2B5EF4-FFF2-40B4-BE49-F238E27FC236}">
                  <a16:creationId xmlns:a16="http://schemas.microsoft.com/office/drawing/2014/main" id="{318F8CF9-573B-4A3A-82C4-980F1B0814F2}"/>
                </a:ext>
              </a:extLst>
            </p:cNvPr>
            <p:cNvGrpSpPr/>
            <p:nvPr/>
          </p:nvGrpSpPr>
          <p:grpSpPr>
            <a:xfrm>
              <a:off x="2455450" y="1782836"/>
              <a:ext cx="1096684" cy="234950"/>
              <a:chOff x="2455450" y="1782836"/>
              <a:chExt cx="1096684" cy="234950"/>
            </a:xfrm>
          </p:grpSpPr>
          <p:grpSp>
            <p:nvGrpSpPr>
              <p:cNvPr id="105" name="Group 104">
                <a:extLst>
                  <a:ext uri="{FF2B5EF4-FFF2-40B4-BE49-F238E27FC236}">
                    <a16:creationId xmlns:a16="http://schemas.microsoft.com/office/drawing/2014/main" id="{3F891A58-A604-4B05-9DCD-692A3B231289}"/>
                  </a:ext>
                </a:extLst>
              </p:cNvPr>
              <p:cNvGrpSpPr/>
              <p:nvPr/>
            </p:nvGrpSpPr>
            <p:grpSpPr>
              <a:xfrm rot="5400000">
                <a:off x="2591042" y="1647244"/>
                <a:ext cx="234949" cy="506134"/>
                <a:chOff x="2495792" y="2006201"/>
                <a:chExt cx="234949" cy="506134"/>
              </a:xfrm>
            </p:grpSpPr>
            <p:sp>
              <p:nvSpPr>
                <p:cNvPr id="109" name="Oval 108">
                  <a:extLst>
                    <a:ext uri="{FF2B5EF4-FFF2-40B4-BE49-F238E27FC236}">
                      <a16:creationId xmlns:a16="http://schemas.microsoft.com/office/drawing/2014/main" id="{5CE87D85-E613-480A-8FFB-7D1967F1CC58}"/>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78E1BBBD-CB16-4FD5-BE51-5A554A237C2D}"/>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04F1EE66-1EFF-477E-A38F-616B65FCA745}"/>
                  </a:ext>
                </a:extLst>
              </p:cNvPr>
              <p:cNvGrpSpPr/>
              <p:nvPr/>
            </p:nvGrpSpPr>
            <p:grpSpPr>
              <a:xfrm rot="5400000">
                <a:off x="3181592" y="1647245"/>
                <a:ext cx="234949" cy="506134"/>
                <a:chOff x="2495792" y="2006201"/>
                <a:chExt cx="234949" cy="506134"/>
              </a:xfrm>
            </p:grpSpPr>
            <p:sp>
              <p:nvSpPr>
                <p:cNvPr id="107" name="Oval 106">
                  <a:extLst>
                    <a:ext uri="{FF2B5EF4-FFF2-40B4-BE49-F238E27FC236}">
                      <a16:creationId xmlns:a16="http://schemas.microsoft.com/office/drawing/2014/main" id="{1031981F-7242-4183-A6BD-0770973B742F}"/>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ECDB7D30-B54A-4CD3-8DD4-1F81AC6B0AFE}"/>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98" name="Group 97">
              <a:extLst>
                <a:ext uri="{FF2B5EF4-FFF2-40B4-BE49-F238E27FC236}">
                  <a16:creationId xmlns:a16="http://schemas.microsoft.com/office/drawing/2014/main" id="{80776757-439A-44CC-B845-55C684B0CAC3}"/>
                </a:ext>
              </a:extLst>
            </p:cNvPr>
            <p:cNvGrpSpPr/>
            <p:nvPr/>
          </p:nvGrpSpPr>
          <p:grpSpPr>
            <a:xfrm>
              <a:off x="3627025" y="1782836"/>
              <a:ext cx="1096684" cy="234950"/>
              <a:chOff x="2455450" y="1782836"/>
              <a:chExt cx="1096684" cy="234950"/>
            </a:xfrm>
          </p:grpSpPr>
          <p:grpSp>
            <p:nvGrpSpPr>
              <p:cNvPr id="99" name="Group 98">
                <a:extLst>
                  <a:ext uri="{FF2B5EF4-FFF2-40B4-BE49-F238E27FC236}">
                    <a16:creationId xmlns:a16="http://schemas.microsoft.com/office/drawing/2014/main" id="{C4F4EFC7-73AD-4878-A38A-506F7B32B3D6}"/>
                  </a:ext>
                </a:extLst>
              </p:cNvPr>
              <p:cNvGrpSpPr/>
              <p:nvPr/>
            </p:nvGrpSpPr>
            <p:grpSpPr>
              <a:xfrm rot="5400000">
                <a:off x="2591042" y="1647244"/>
                <a:ext cx="234949" cy="506134"/>
                <a:chOff x="2495792" y="2006201"/>
                <a:chExt cx="234949" cy="506134"/>
              </a:xfrm>
            </p:grpSpPr>
            <p:sp>
              <p:nvSpPr>
                <p:cNvPr id="103" name="Oval 102">
                  <a:extLst>
                    <a:ext uri="{FF2B5EF4-FFF2-40B4-BE49-F238E27FC236}">
                      <a16:creationId xmlns:a16="http://schemas.microsoft.com/office/drawing/2014/main" id="{61B7BAFB-33F2-47AC-BB8A-6F356236773C}"/>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69218A2A-244C-46BF-840E-5A0DD3938230}"/>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0" name="Group 99">
                <a:extLst>
                  <a:ext uri="{FF2B5EF4-FFF2-40B4-BE49-F238E27FC236}">
                    <a16:creationId xmlns:a16="http://schemas.microsoft.com/office/drawing/2014/main" id="{1175B21C-5252-4A43-B7A3-B62D88A4A19B}"/>
                  </a:ext>
                </a:extLst>
              </p:cNvPr>
              <p:cNvGrpSpPr/>
              <p:nvPr/>
            </p:nvGrpSpPr>
            <p:grpSpPr>
              <a:xfrm rot="5400000">
                <a:off x="3181592" y="1647245"/>
                <a:ext cx="234949" cy="506134"/>
                <a:chOff x="2495792" y="2006201"/>
                <a:chExt cx="234949" cy="506134"/>
              </a:xfrm>
            </p:grpSpPr>
            <p:sp>
              <p:nvSpPr>
                <p:cNvPr id="101" name="Oval 100">
                  <a:extLst>
                    <a:ext uri="{FF2B5EF4-FFF2-40B4-BE49-F238E27FC236}">
                      <a16:creationId xmlns:a16="http://schemas.microsoft.com/office/drawing/2014/main" id="{25EBB0FD-7436-4783-974A-5206F3900028}"/>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79CCE76F-D4AE-444C-A430-D5EDFBE5B581}"/>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11" name="Group 110">
            <a:extLst>
              <a:ext uri="{FF2B5EF4-FFF2-40B4-BE49-F238E27FC236}">
                <a16:creationId xmlns:a16="http://schemas.microsoft.com/office/drawing/2014/main" id="{1ADF7CC8-0F1A-47EC-90EC-00AC24C70D77}"/>
              </a:ext>
            </a:extLst>
          </p:cNvPr>
          <p:cNvGrpSpPr/>
          <p:nvPr/>
        </p:nvGrpSpPr>
        <p:grpSpPr>
          <a:xfrm>
            <a:off x="2455450" y="2848778"/>
            <a:ext cx="2268259" cy="234950"/>
            <a:chOff x="2455450" y="1782836"/>
            <a:chExt cx="2268259" cy="234950"/>
          </a:xfrm>
        </p:grpSpPr>
        <p:grpSp>
          <p:nvGrpSpPr>
            <p:cNvPr id="112" name="Group 111">
              <a:extLst>
                <a:ext uri="{FF2B5EF4-FFF2-40B4-BE49-F238E27FC236}">
                  <a16:creationId xmlns:a16="http://schemas.microsoft.com/office/drawing/2014/main" id="{8DF4949A-78DA-4E83-89A6-F26184E3EE31}"/>
                </a:ext>
              </a:extLst>
            </p:cNvPr>
            <p:cNvGrpSpPr/>
            <p:nvPr/>
          </p:nvGrpSpPr>
          <p:grpSpPr>
            <a:xfrm>
              <a:off x="2455450" y="1782836"/>
              <a:ext cx="1096684" cy="234950"/>
              <a:chOff x="2455450" y="1782836"/>
              <a:chExt cx="1096684" cy="234950"/>
            </a:xfrm>
          </p:grpSpPr>
          <p:grpSp>
            <p:nvGrpSpPr>
              <p:cNvPr id="120" name="Group 119">
                <a:extLst>
                  <a:ext uri="{FF2B5EF4-FFF2-40B4-BE49-F238E27FC236}">
                    <a16:creationId xmlns:a16="http://schemas.microsoft.com/office/drawing/2014/main" id="{30A24D3E-2181-488C-ADB3-32562D514EE9}"/>
                  </a:ext>
                </a:extLst>
              </p:cNvPr>
              <p:cNvGrpSpPr/>
              <p:nvPr/>
            </p:nvGrpSpPr>
            <p:grpSpPr>
              <a:xfrm rot="5400000">
                <a:off x="2591042" y="1647244"/>
                <a:ext cx="234949" cy="506134"/>
                <a:chOff x="2495792" y="2006201"/>
                <a:chExt cx="234949" cy="506134"/>
              </a:xfrm>
            </p:grpSpPr>
            <p:sp>
              <p:nvSpPr>
                <p:cNvPr id="124" name="Oval 123">
                  <a:extLst>
                    <a:ext uri="{FF2B5EF4-FFF2-40B4-BE49-F238E27FC236}">
                      <a16:creationId xmlns:a16="http://schemas.microsoft.com/office/drawing/2014/main" id="{E6530B98-4722-4FD1-9B0A-53C8ADED50FA}"/>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FF10B9CE-51F3-4CAC-A87B-783A2E17A316}"/>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1" name="Group 120">
                <a:extLst>
                  <a:ext uri="{FF2B5EF4-FFF2-40B4-BE49-F238E27FC236}">
                    <a16:creationId xmlns:a16="http://schemas.microsoft.com/office/drawing/2014/main" id="{5BAC28DB-F267-4AD6-ABBB-CB18DEDE99C5}"/>
                  </a:ext>
                </a:extLst>
              </p:cNvPr>
              <p:cNvGrpSpPr/>
              <p:nvPr/>
            </p:nvGrpSpPr>
            <p:grpSpPr>
              <a:xfrm rot="5400000">
                <a:off x="3181592" y="1647245"/>
                <a:ext cx="234949" cy="506134"/>
                <a:chOff x="2495792" y="2006201"/>
                <a:chExt cx="234949" cy="506134"/>
              </a:xfrm>
            </p:grpSpPr>
            <p:sp>
              <p:nvSpPr>
                <p:cNvPr id="122" name="Oval 121">
                  <a:extLst>
                    <a:ext uri="{FF2B5EF4-FFF2-40B4-BE49-F238E27FC236}">
                      <a16:creationId xmlns:a16="http://schemas.microsoft.com/office/drawing/2014/main" id="{4F50FB9C-C2D8-45F3-B046-385A5D2EDEC2}"/>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45769D6B-5B41-4EBA-A4E0-8F8C309F1D90}"/>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3" name="Group 112">
              <a:extLst>
                <a:ext uri="{FF2B5EF4-FFF2-40B4-BE49-F238E27FC236}">
                  <a16:creationId xmlns:a16="http://schemas.microsoft.com/office/drawing/2014/main" id="{9E7509FC-4263-45ED-AA8A-9C018C67473C}"/>
                </a:ext>
              </a:extLst>
            </p:cNvPr>
            <p:cNvGrpSpPr/>
            <p:nvPr/>
          </p:nvGrpSpPr>
          <p:grpSpPr>
            <a:xfrm>
              <a:off x="3627025" y="1782836"/>
              <a:ext cx="1096684" cy="234950"/>
              <a:chOff x="2455450" y="1782836"/>
              <a:chExt cx="1096684" cy="234950"/>
            </a:xfrm>
          </p:grpSpPr>
          <p:grpSp>
            <p:nvGrpSpPr>
              <p:cNvPr id="114" name="Group 113">
                <a:extLst>
                  <a:ext uri="{FF2B5EF4-FFF2-40B4-BE49-F238E27FC236}">
                    <a16:creationId xmlns:a16="http://schemas.microsoft.com/office/drawing/2014/main" id="{AE04BC3C-9224-4717-80A4-80E940E7EF11}"/>
                  </a:ext>
                </a:extLst>
              </p:cNvPr>
              <p:cNvGrpSpPr/>
              <p:nvPr/>
            </p:nvGrpSpPr>
            <p:grpSpPr>
              <a:xfrm rot="5400000">
                <a:off x="2591042" y="1647244"/>
                <a:ext cx="234949" cy="506134"/>
                <a:chOff x="2495792" y="2006201"/>
                <a:chExt cx="234949" cy="506134"/>
              </a:xfrm>
            </p:grpSpPr>
            <p:sp>
              <p:nvSpPr>
                <p:cNvPr id="118" name="Oval 117">
                  <a:extLst>
                    <a:ext uri="{FF2B5EF4-FFF2-40B4-BE49-F238E27FC236}">
                      <a16:creationId xmlns:a16="http://schemas.microsoft.com/office/drawing/2014/main" id="{1B0641C7-6AB2-4502-9E4F-19E87A87471E}"/>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C78C077D-F1EF-4293-84FE-4A46E8FEE5BE}"/>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5" name="Group 114">
                <a:extLst>
                  <a:ext uri="{FF2B5EF4-FFF2-40B4-BE49-F238E27FC236}">
                    <a16:creationId xmlns:a16="http://schemas.microsoft.com/office/drawing/2014/main" id="{98890CC1-90B8-44C7-8426-8DBC2FE1C1BC}"/>
                  </a:ext>
                </a:extLst>
              </p:cNvPr>
              <p:cNvGrpSpPr/>
              <p:nvPr/>
            </p:nvGrpSpPr>
            <p:grpSpPr>
              <a:xfrm rot="5400000">
                <a:off x="3181592" y="1647245"/>
                <a:ext cx="234949" cy="506134"/>
                <a:chOff x="2495792" y="2006201"/>
                <a:chExt cx="234949" cy="506134"/>
              </a:xfrm>
            </p:grpSpPr>
            <p:sp>
              <p:nvSpPr>
                <p:cNvPr id="116" name="Oval 115">
                  <a:extLst>
                    <a:ext uri="{FF2B5EF4-FFF2-40B4-BE49-F238E27FC236}">
                      <a16:creationId xmlns:a16="http://schemas.microsoft.com/office/drawing/2014/main" id="{511AB673-8A67-40BE-B5F2-5F3F8835D15B}"/>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826DD1BB-EE22-4C5B-8530-7049FFB05E34}"/>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26" name="Group 125">
            <a:extLst>
              <a:ext uri="{FF2B5EF4-FFF2-40B4-BE49-F238E27FC236}">
                <a16:creationId xmlns:a16="http://schemas.microsoft.com/office/drawing/2014/main" id="{3EA3E07A-3BE6-4611-B503-ABF2062B9D9A}"/>
              </a:ext>
            </a:extLst>
          </p:cNvPr>
          <p:cNvGrpSpPr/>
          <p:nvPr/>
        </p:nvGrpSpPr>
        <p:grpSpPr>
          <a:xfrm>
            <a:off x="2455450" y="3396936"/>
            <a:ext cx="2268259" cy="234950"/>
            <a:chOff x="2455450" y="1782836"/>
            <a:chExt cx="2268259" cy="234950"/>
          </a:xfrm>
        </p:grpSpPr>
        <p:grpSp>
          <p:nvGrpSpPr>
            <p:cNvPr id="127" name="Group 126">
              <a:extLst>
                <a:ext uri="{FF2B5EF4-FFF2-40B4-BE49-F238E27FC236}">
                  <a16:creationId xmlns:a16="http://schemas.microsoft.com/office/drawing/2014/main" id="{69030759-945C-44AD-A6C7-F5124FB248E8}"/>
                </a:ext>
              </a:extLst>
            </p:cNvPr>
            <p:cNvGrpSpPr/>
            <p:nvPr/>
          </p:nvGrpSpPr>
          <p:grpSpPr>
            <a:xfrm>
              <a:off x="2455450" y="1782836"/>
              <a:ext cx="1096684" cy="234950"/>
              <a:chOff x="2455450" y="1782836"/>
              <a:chExt cx="1096684" cy="234950"/>
            </a:xfrm>
          </p:grpSpPr>
          <p:grpSp>
            <p:nvGrpSpPr>
              <p:cNvPr id="135" name="Group 134">
                <a:extLst>
                  <a:ext uri="{FF2B5EF4-FFF2-40B4-BE49-F238E27FC236}">
                    <a16:creationId xmlns:a16="http://schemas.microsoft.com/office/drawing/2014/main" id="{6064B278-5C49-4F31-8C51-5CE66354350E}"/>
                  </a:ext>
                </a:extLst>
              </p:cNvPr>
              <p:cNvGrpSpPr/>
              <p:nvPr/>
            </p:nvGrpSpPr>
            <p:grpSpPr>
              <a:xfrm rot="5400000">
                <a:off x="2591042" y="1647244"/>
                <a:ext cx="234949" cy="506134"/>
                <a:chOff x="2495792" y="2006201"/>
                <a:chExt cx="234949" cy="506134"/>
              </a:xfrm>
            </p:grpSpPr>
            <p:sp>
              <p:nvSpPr>
                <p:cNvPr id="139" name="Oval 138">
                  <a:extLst>
                    <a:ext uri="{FF2B5EF4-FFF2-40B4-BE49-F238E27FC236}">
                      <a16:creationId xmlns:a16="http://schemas.microsoft.com/office/drawing/2014/main" id="{C0AE5DDB-8A86-44B9-B9FB-AFA07D485EDD}"/>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021FB947-C188-467D-AA96-154BD19DC527}"/>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6" name="Group 135">
                <a:extLst>
                  <a:ext uri="{FF2B5EF4-FFF2-40B4-BE49-F238E27FC236}">
                    <a16:creationId xmlns:a16="http://schemas.microsoft.com/office/drawing/2014/main" id="{4BF468D1-5636-4075-BA4B-0412E46BE90C}"/>
                  </a:ext>
                </a:extLst>
              </p:cNvPr>
              <p:cNvGrpSpPr/>
              <p:nvPr/>
            </p:nvGrpSpPr>
            <p:grpSpPr>
              <a:xfrm rot="5400000">
                <a:off x="3181592" y="1647245"/>
                <a:ext cx="234949" cy="506134"/>
                <a:chOff x="2495792" y="2006201"/>
                <a:chExt cx="234949" cy="506134"/>
              </a:xfrm>
            </p:grpSpPr>
            <p:sp>
              <p:nvSpPr>
                <p:cNvPr id="137" name="Oval 136">
                  <a:extLst>
                    <a:ext uri="{FF2B5EF4-FFF2-40B4-BE49-F238E27FC236}">
                      <a16:creationId xmlns:a16="http://schemas.microsoft.com/office/drawing/2014/main" id="{B9215676-67B8-4399-8982-E5B34A098E08}"/>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3B85E6D1-B64A-4A34-8E1D-2176F4257CD8}"/>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8" name="Group 127">
              <a:extLst>
                <a:ext uri="{FF2B5EF4-FFF2-40B4-BE49-F238E27FC236}">
                  <a16:creationId xmlns:a16="http://schemas.microsoft.com/office/drawing/2014/main" id="{1A16DE72-8889-48ED-8A59-449CDC13D34E}"/>
                </a:ext>
              </a:extLst>
            </p:cNvPr>
            <p:cNvGrpSpPr/>
            <p:nvPr/>
          </p:nvGrpSpPr>
          <p:grpSpPr>
            <a:xfrm>
              <a:off x="3627025" y="1782836"/>
              <a:ext cx="1096684" cy="234950"/>
              <a:chOff x="2455450" y="1782836"/>
              <a:chExt cx="1096684" cy="234950"/>
            </a:xfrm>
          </p:grpSpPr>
          <p:grpSp>
            <p:nvGrpSpPr>
              <p:cNvPr id="129" name="Group 128">
                <a:extLst>
                  <a:ext uri="{FF2B5EF4-FFF2-40B4-BE49-F238E27FC236}">
                    <a16:creationId xmlns:a16="http://schemas.microsoft.com/office/drawing/2014/main" id="{86499F63-B4E4-47B4-AFCE-5586B8B2D71A}"/>
                  </a:ext>
                </a:extLst>
              </p:cNvPr>
              <p:cNvGrpSpPr/>
              <p:nvPr/>
            </p:nvGrpSpPr>
            <p:grpSpPr>
              <a:xfrm rot="5400000">
                <a:off x="2591042" y="1647244"/>
                <a:ext cx="234949" cy="506134"/>
                <a:chOff x="2495792" y="2006201"/>
                <a:chExt cx="234949" cy="506134"/>
              </a:xfrm>
            </p:grpSpPr>
            <p:sp>
              <p:nvSpPr>
                <p:cNvPr id="133" name="Oval 132">
                  <a:extLst>
                    <a:ext uri="{FF2B5EF4-FFF2-40B4-BE49-F238E27FC236}">
                      <a16:creationId xmlns:a16="http://schemas.microsoft.com/office/drawing/2014/main" id="{8E099BB0-6943-471F-B30D-49FC67908F45}"/>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6ABA21E1-5BD2-4DC6-A95E-3B0A7BFF5793}"/>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0" name="Group 129">
                <a:extLst>
                  <a:ext uri="{FF2B5EF4-FFF2-40B4-BE49-F238E27FC236}">
                    <a16:creationId xmlns:a16="http://schemas.microsoft.com/office/drawing/2014/main" id="{342D5BD1-CDC2-4D8C-9BAA-5EA62DD32003}"/>
                  </a:ext>
                </a:extLst>
              </p:cNvPr>
              <p:cNvGrpSpPr/>
              <p:nvPr/>
            </p:nvGrpSpPr>
            <p:grpSpPr>
              <a:xfrm rot="5400000">
                <a:off x="3181592" y="1647245"/>
                <a:ext cx="234949" cy="506134"/>
                <a:chOff x="2495792" y="2006201"/>
                <a:chExt cx="234949" cy="506134"/>
              </a:xfrm>
            </p:grpSpPr>
            <p:sp>
              <p:nvSpPr>
                <p:cNvPr id="131" name="Oval 130">
                  <a:extLst>
                    <a:ext uri="{FF2B5EF4-FFF2-40B4-BE49-F238E27FC236}">
                      <a16:creationId xmlns:a16="http://schemas.microsoft.com/office/drawing/2014/main" id="{0FD2C8A6-48E6-478D-A0B4-B68EF3BE98FC}"/>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8D0FB30A-8F3F-447C-9DCA-4B6CB084558F}"/>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141" name="Group 140">
            <a:extLst>
              <a:ext uri="{FF2B5EF4-FFF2-40B4-BE49-F238E27FC236}">
                <a16:creationId xmlns:a16="http://schemas.microsoft.com/office/drawing/2014/main" id="{28831748-401D-4B9D-B533-C2C8B048957F}"/>
              </a:ext>
            </a:extLst>
          </p:cNvPr>
          <p:cNvGrpSpPr/>
          <p:nvPr/>
        </p:nvGrpSpPr>
        <p:grpSpPr>
          <a:xfrm>
            <a:off x="4801803" y="2330994"/>
            <a:ext cx="1096684" cy="234950"/>
            <a:chOff x="2455450" y="1782836"/>
            <a:chExt cx="1096684" cy="234950"/>
          </a:xfrm>
        </p:grpSpPr>
        <p:grpSp>
          <p:nvGrpSpPr>
            <p:cNvPr id="142" name="Group 141">
              <a:extLst>
                <a:ext uri="{FF2B5EF4-FFF2-40B4-BE49-F238E27FC236}">
                  <a16:creationId xmlns:a16="http://schemas.microsoft.com/office/drawing/2014/main" id="{38AE0803-93A1-4097-A560-84A9354D5D54}"/>
                </a:ext>
              </a:extLst>
            </p:cNvPr>
            <p:cNvGrpSpPr/>
            <p:nvPr/>
          </p:nvGrpSpPr>
          <p:grpSpPr>
            <a:xfrm rot="5400000">
              <a:off x="2591042" y="1647244"/>
              <a:ext cx="234949" cy="506134"/>
              <a:chOff x="2495792" y="2006201"/>
              <a:chExt cx="234949" cy="506134"/>
            </a:xfrm>
          </p:grpSpPr>
          <p:sp>
            <p:nvSpPr>
              <p:cNvPr id="146" name="Oval 145">
                <a:extLst>
                  <a:ext uri="{FF2B5EF4-FFF2-40B4-BE49-F238E27FC236}">
                    <a16:creationId xmlns:a16="http://schemas.microsoft.com/office/drawing/2014/main" id="{12E3201F-BA42-44E3-94EB-420D7546C69E}"/>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D59FC9DC-78BD-4EEB-B270-B8674F39B283}"/>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a:extLst>
                <a:ext uri="{FF2B5EF4-FFF2-40B4-BE49-F238E27FC236}">
                  <a16:creationId xmlns:a16="http://schemas.microsoft.com/office/drawing/2014/main" id="{994CFD73-FC6D-43CF-88A8-784EBC0CA21C}"/>
                </a:ext>
              </a:extLst>
            </p:cNvPr>
            <p:cNvGrpSpPr/>
            <p:nvPr/>
          </p:nvGrpSpPr>
          <p:grpSpPr>
            <a:xfrm rot="5400000">
              <a:off x="3181592" y="1647245"/>
              <a:ext cx="234949" cy="506134"/>
              <a:chOff x="2495792" y="2006201"/>
              <a:chExt cx="234949" cy="506134"/>
            </a:xfrm>
          </p:grpSpPr>
          <p:sp>
            <p:nvSpPr>
              <p:cNvPr id="144" name="Oval 143">
                <a:extLst>
                  <a:ext uri="{FF2B5EF4-FFF2-40B4-BE49-F238E27FC236}">
                    <a16:creationId xmlns:a16="http://schemas.microsoft.com/office/drawing/2014/main" id="{2AE22F4F-B8D2-41C4-9911-DD1BE75FEACE}"/>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B71CEEA4-7895-4B03-9F7D-F0AFC9BAB371}"/>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8" name="Group 147">
            <a:extLst>
              <a:ext uri="{FF2B5EF4-FFF2-40B4-BE49-F238E27FC236}">
                <a16:creationId xmlns:a16="http://schemas.microsoft.com/office/drawing/2014/main" id="{74257F57-97C0-4F7C-8799-7FBAFC1DEA51}"/>
              </a:ext>
            </a:extLst>
          </p:cNvPr>
          <p:cNvGrpSpPr/>
          <p:nvPr/>
        </p:nvGrpSpPr>
        <p:grpSpPr>
          <a:xfrm rot="5400000">
            <a:off x="4937395" y="3261344"/>
            <a:ext cx="234949" cy="506134"/>
            <a:chOff x="2495792" y="2006201"/>
            <a:chExt cx="234949" cy="506134"/>
          </a:xfrm>
        </p:grpSpPr>
        <p:sp>
          <p:nvSpPr>
            <p:cNvPr id="149" name="Oval 148">
              <a:extLst>
                <a:ext uri="{FF2B5EF4-FFF2-40B4-BE49-F238E27FC236}">
                  <a16:creationId xmlns:a16="http://schemas.microsoft.com/office/drawing/2014/main" id="{0589C09D-AB2B-46B1-9919-F6CA83254FB7}"/>
                </a:ext>
              </a:extLst>
            </p:cNvPr>
            <p:cNvSpPr/>
            <p:nvPr/>
          </p:nvSpPr>
          <p:spPr>
            <a:xfrm>
              <a:off x="2495792" y="2006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5878CE33-2DA6-4E3A-B65A-A0CFA565F323}"/>
                </a:ext>
              </a:extLst>
            </p:cNvPr>
            <p:cNvSpPr/>
            <p:nvPr/>
          </p:nvSpPr>
          <p:spPr>
            <a:xfrm>
              <a:off x="2495792" y="2291201"/>
              <a:ext cx="234949" cy="22113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6387503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9" ma:contentTypeDescription="Create a new document." ma:contentTypeScope="" ma:versionID="3d29b775ef167967bd9c847bebe9d0ad">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ae44e3ff1b865bfb29d0dffb97d6c4e1"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Props1.xml><?xml version="1.0" encoding="utf-8"?>
<ds:datastoreItem xmlns:ds="http://schemas.openxmlformats.org/officeDocument/2006/customXml" ds:itemID="{2585352B-C029-4B94-B7C2-F05C6814FFA4}"/>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http://purl.org/dc/terms/"/>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1511</TotalTime>
  <Words>964</Words>
  <Application>Microsoft Office PowerPoint</Application>
  <PresentationFormat>On-screen Show (4:3)</PresentationFormat>
  <Paragraphs>330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Hannah Saunders</cp:lastModifiedBy>
  <cp:revision>48</cp:revision>
  <dcterms:created xsi:type="dcterms:W3CDTF">2018-03-17T10:08:43Z</dcterms:created>
  <dcterms:modified xsi:type="dcterms:W3CDTF">2020-01-19T16:18:46Z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9456">
    <vt:lpwstr>268</vt:lpwstr>
  </property>
</Properties>
</file>