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6" r:id="rId6"/>
    <p:sldId id="308" r:id="rId7"/>
    <p:sldId id="398" r:id="rId8"/>
    <p:sldId id="380" r:id="rId9"/>
    <p:sldId id="387" r:id="rId10"/>
    <p:sldId id="364" r:id="rId11"/>
    <p:sldId id="388" r:id="rId12"/>
    <p:sldId id="389" r:id="rId13"/>
    <p:sldId id="390" r:id="rId14"/>
    <p:sldId id="400" r:id="rId15"/>
    <p:sldId id="401" r:id="rId16"/>
    <p:sldId id="402" r:id="rId17"/>
    <p:sldId id="404" r:id="rId18"/>
    <p:sldId id="406" r:id="rId19"/>
    <p:sldId id="365" r:id="rId20"/>
    <p:sldId id="396" r:id="rId21"/>
    <p:sldId id="39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e Chattoe" initials="SC" lastIdx="1" clrIdx="0">
    <p:extLst>
      <p:ext uri="{19B8F6BF-5375-455C-9EA6-DF929625EA0E}">
        <p15:presenceInfo xmlns:p15="http://schemas.microsoft.com/office/powerpoint/2012/main" userId="Sue Chatt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62E7B-BF50-494C-9086-1B9CCB3AA197}" v="35" dt="2020-01-22T15:31:55.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67" d="100"/>
          <a:sy n="67" d="100"/>
        </p:scale>
        <p:origin x="9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Saunders" userId="4acd6fa6-2685-4aaa-85f8-4ec2b6dbf9d1" providerId="ADAL" clId="{79562E7B-BF50-494C-9086-1B9CCB3AA197}"/>
    <pc:docChg chg="undo custSel addSld delSld modSld sldOrd">
      <pc:chgData name="Hannah Saunders" userId="4acd6fa6-2685-4aaa-85f8-4ec2b6dbf9d1" providerId="ADAL" clId="{79562E7B-BF50-494C-9086-1B9CCB3AA197}" dt="2020-01-22T15:45:37.356" v="312" actId="20577"/>
      <pc:docMkLst>
        <pc:docMk/>
      </pc:docMkLst>
      <pc:sldChg chg="addSp">
        <pc:chgData name="Hannah Saunders" userId="4acd6fa6-2685-4aaa-85f8-4ec2b6dbf9d1" providerId="ADAL" clId="{79562E7B-BF50-494C-9086-1B9CCB3AA197}" dt="2020-01-22T15:14:48.597" v="3"/>
        <pc:sldMkLst>
          <pc:docMk/>
          <pc:sldMk cId="273723392" sldId="308"/>
        </pc:sldMkLst>
        <pc:spChg chg="add">
          <ac:chgData name="Hannah Saunders" userId="4acd6fa6-2685-4aaa-85f8-4ec2b6dbf9d1" providerId="ADAL" clId="{79562E7B-BF50-494C-9086-1B9CCB3AA197}" dt="2020-01-22T15:14:48.597" v="3"/>
          <ac:spMkLst>
            <pc:docMk/>
            <pc:sldMk cId="273723392" sldId="308"/>
            <ac:spMk id="23" creationId="{7A863E9D-B1D6-45EA-B545-BF17634FC39A}"/>
          </ac:spMkLst>
        </pc:spChg>
      </pc:sldChg>
      <pc:sldChg chg="modSp">
        <pc:chgData name="Hannah Saunders" userId="4acd6fa6-2685-4aaa-85f8-4ec2b6dbf9d1" providerId="ADAL" clId="{79562E7B-BF50-494C-9086-1B9CCB3AA197}" dt="2020-01-22T15:22:45.363" v="42" actId="1036"/>
        <pc:sldMkLst>
          <pc:docMk/>
          <pc:sldMk cId="823339445" sldId="380"/>
        </pc:sldMkLst>
        <pc:picChg chg="mod">
          <ac:chgData name="Hannah Saunders" userId="4acd6fa6-2685-4aaa-85f8-4ec2b6dbf9d1" providerId="ADAL" clId="{79562E7B-BF50-494C-9086-1B9CCB3AA197}" dt="2020-01-22T15:22:45.363" v="42" actId="1036"/>
          <ac:picMkLst>
            <pc:docMk/>
            <pc:sldMk cId="823339445" sldId="380"/>
            <ac:picMk id="30" creationId="{78525C3C-EE79-4CD6-A45E-ABE8A72EEE72}"/>
          </ac:picMkLst>
        </pc:picChg>
      </pc:sldChg>
      <pc:sldChg chg="modSp">
        <pc:chgData name="Hannah Saunders" userId="4acd6fa6-2685-4aaa-85f8-4ec2b6dbf9d1" providerId="ADAL" clId="{79562E7B-BF50-494C-9086-1B9CCB3AA197}" dt="2020-01-22T15:19:15.569" v="5" actId="207"/>
        <pc:sldMkLst>
          <pc:docMk/>
          <pc:sldMk cId="2864199530" sldId="388"/>
        </pc:sldMkLst>
        <pc:graphicFrameChg chg="modGraphic">
          <ac:chgData name="Hannah Saunders" userId="4acd6fa6-2685-4aaa-85f8-4ec2b6dbf9d1" providerId="ADAL" clId="{79562E7B-BF50-494C-9086-1B9CCB3AA197}" dt="2020-01-22T15:19:15.569" v="5" actId="207"/>
          <ac:graphicFrameMkLst>
            <pc:docMk/>
            <pc:sldMk cId="2864199530" sldId="388"/>
            <ac:graphicFrameMk id="46" creationId="{91651347-13D0-4CE5-BAA3-1B6F74B46BFE}"/>
          </ac:graphicFrameMkLst>
        </pc:graphicFrameChg>
      </pc:sldChg>
      <pc:sldChg chg="modSp">
        <pc:chgData name="Hannah Saunders" userId="4acd6fa6-2685-4aaa-85f8-4ec2b6dbf9d1" providerId="ADAL" clId="{79562E7B-BF50-494C-9086-1B9CCB3AA197}" dt="2020-01-22T15:19:53.033" v="21" actId="20577"/>
        <pc:sldMkLst>
          <pc:docMk/>
          <pc:sldMk cId="1950991187" sldId="389"/>
        </pc:sldMkLst>
        <pc:graphicFrameChg chg="modGraphic">
          <ac:chgData name="Hannah Saunders" userId="4acd6fa6-2685-4aaa-85f8-4ec2b6dbf9d1" providerId="ADAL" clId="{79562E7B-BF50-494C-9086-1B9CCB3AA197}" dt="2020-01-22T15:19:53.033" v="21" actId="20577"/>
          <ac:graphicFrameMkLst>
            <pc:docMk/>
            <pc:sldMk cId="1950991187" sldId="389"/>
            <ac:graphicFrameMk id="31" creationId="{26EEC65D-6688-4088-9141-C1D0E16B787E}"/>
          </ac:graphicFrameMkLst>
        </pc:graphicFrameChg>
      </pc:sldChg>
      <pc:sldChg chg="modSp del">
        <pc:chgData name="Hannah Saunders" userId="4acd6fa6-2685-4aaa-85f8-4ec2b6dbf9d1" providerId="ADAL" clId="{79562E7B-BF50-494C-9086-1B9CCB3AA197}" dt="2020-01-22T15:26:07.148" v="136" actId="47"/>
        <pc:sldMkLst>
          <pc:docMk/>
          <pc:sldMk cId="1364031004" sldId="391"/>
        </pc:sldMkLst>
        <pc:spChg chg="mod">
          <ac:chgData name="Hannah Saunders" userId="4acd6fa6-2685-4aaa-85f8-4ec2b6dbf9d1" providerId="ADAL" clId="{79562E7B-BF50-494C-9086-1B9CCB3AA197}" dt="2020-01-22T15:23:47.035" v="89" actId="20577"/>
          <ac:spMkLst>
            <pc:docMk/>
            <pc:sldMk cId="1364031004" sldId="391"/>
            <ac:spMk id="19" creationId="{5252A847-DE45-4FA3-A1F8-EEBEB845FF8E}"/>
          </ac:spMkLst>
        </pc:spChg>
        <pc:spChg chg="mod">
          <ac:chgData name="Hannah Saunders" userId="4acd6fa6-2685-4aaa-85f8-4ec2b6dbf9d1" providerId="ADAL" clId="{79562E7B-BF50-494C-9086-1B9CCB3AA197}" dt="2020-01-22T15:20:30.594" v="22" actId="1582"/>
          <ac:spMkLst>
            <pc:docMk/>
            <pc:sldMk cId="1364031004" sldId="391"/>
            <ac:spMk id="34" creationId="{A369B1B8-4062-4CAA-B397-0C76C5E43ECF}"/>
          </ac:spMkLst>
        </pc:spChg>
      </pc:sldChg>
      <pc:sldChg chg="modSp del">
        <pc:chgData name="Hannah Saunders" userId="4acd6fa6-2685-4aaa-85f8-4ec2b6dbf9d1" providerId="ADAL" clId="{79562E7B-BF50-494C-9086-1B9CCB3AA197}" dt="2020-01-22T15:26:05.427" v="135" actId="47"/>
        <pc:sldMkLst>
          <pc:docMk/>
          <pc:sldMk cId="2057191235" sldId="392"/>
        </pc:sldMkLst>
        <pc:spChg chg="mod">
          <ac:chgData name="Hannah Saunders" userId="4acd6fa6-2685-4aaa-85f8-4ec2b6dbf9d1" providerId="ADAL" clId="{79562E7B-BF50-494C-9086-1B9CCB3AA197}" dt="2020-01-22T15:23:50.769" v="90" actId="20577"/>
          <ac:spMkLst>
            <pc:docMk/>
            <pc:sldMk cId="2057191235" sldId="392"/>
            <ac:spMk id="19" creationId="{5252A847-DE45-4FA3-A1F8-EEBEB845FF8E}"/>
          </ac:spMkLst>
        </pc:spChg>
        <pc:spChg chg="mod">
          <ac:chgData name="Hannah Saunders" userId="4acd6fa6-2685-4aaa-85f8-4ec2b6dbf9d1" providerId="ADAL" clId="{79562E7B-BF50-494C-9086-1B9CCB3AA197}" dt="2020-01-22T15:20:37.335" v="23" actId="1582"/>
          <ac:spMkLst>
            <pc:docMk/>
            <pc:sldMk cId="2057191235" sldId="392"/>
            <ac:spMk id="34" creationId="{A369B1B8-4062-4CAA-B397-0C76C5E43ECF}"/>
          </ac:spMkLst>
        </pc:spChg>
      </pc:sldChg>
      <pc:sldChg chg="modSp del">
        <pc:chgData name="Hannah Saunders" userId="4acd6fa6-2685-4aaa-85f8-4ec2b6dbf9d1" providerId="ADAL" clId="{79562E7B-BF50-494C-9086-1B9CCB3AA197}" dt="2020-01-22T15:25:38.859" v="129" actId="47"/>
        <pc:sldMkLst>
          <pc:docMk/>
          <pc:sldMk cId="3128803304" sldId="393"/>
        </pc:sldMkLst>
        <pc:spChg chg="mod">
          <ac:chgData name="Hannah Saunders" userId="4acd6fa6-2685-4aaa-85f8-4ec2b6dbf9d1" providerId="ADAL" clId="{79562E7B-BF50-494C-9086-1B9CCB3AA197}" dt="2020-01-22T15:25:25.175" v="127" actId="2085"/>
          <ac:spMkLst>
            <pc:docMk/>
            <pc:sldMk cId="3128803304" sldId="393"/>
            <ac:spMk id="19" creationId="{5252A847-DE45-4FA3-A1F8-EEBEB845FF8E}"/>
          </ac:spMkLst>
        </pc:spChg>
        <pc:spChg chg="mod">
          <ac:chgData name="Hannah Saunders" userId="4acd6fa6-2685-4aaa-85f8-4ec2b6dbf9d1" providerId="ADAL" clId="{79562E7B-BF50-494C-9086-1B9CCB3AA197}" dt="2020-01-22T15:20:43.109" v="24" actId="1582"/>
          <ac:spMkLst>
            <pc:docMk/>
            <pc:sldMk cId="3128803304" sldId="393"/>
            <ac:spMk id="34" creationId="{A369B1B8-4062-4CAA-B397-0C76C5E43ECF}"/>
          </ac:spMkLst>
        </pc:spChg>
      </pc:sldChg>
      <pc:sldChg chg="addSp modSp del">
        <pc:chgData name="Hannah Saunders" userId="4acd6fa6-2685-4aaa-85f8-4ec2b6dbf9d1" providerId="ADAL" clId="{79562E7B-BF50-494C-9086-1B9CCB3AA197}" dt="2020-01-22T15:28:43.398" v="166" actId="47"/>
        <pc:sldMkLst>
          <pc:docMk/>
          <pc:sldMk cId="224681668" sldId="395"/>
        </pc:sldMkLst>
        <pc:spChg chg="mod">
          <ac:chgData name="Hannah Saunders" userId="4acd6fa6-2685-4aaa-85f8-4ec2b6dbf9d1" providerId="ADAL" clId="{79562E7B-BF50-494C-9086-1B9CCB3AA197}" dt="2020-01-22T15:27:32.899" v="161" actId="2085"/>
          <ac:spMkLst>
            <pc:docMk/>
            <pc:sldMk cId="224681668" sldId="395"/>
            <ac:spMk id="19" creationId="{5252A847-DE45-4FA3-A1F8-EEBEB845FF8E}"/>
          </ac:spMkLst>
        </pc:spChg>
        <pc:picChg chg="add mod">
          <ac:chgData name="Hannah Saunders" userId="4acd6fa6-2685-4aaa-85f8-4ec2b6dbf9d1" providerId="ADAL" clId="{79562E7B-BF50-494C-9086-1B9CCB3AA197}" dt="2020-01-22T15:28:36.839" v="165" actId="571"/>
          <ac:picMkLst>
            <pc:docMk/>
            <pc:sldMk cId="224681668" sldId="395"/>
            <ac:picMk id="32" creationId="{DE225AF4-D0DB-495F-8339-D0E7F2499E73}"/>
          </ac:picMkLst>
        </pc:picChg>
      </pc:sldChg>
      <pc:sldChg chg="modSp">
        <pc:chgData name="Hannah Saunders" userId="4acd6fa6-2685-4aaa-85f8-4ec2b6dbf9d1" providerId="ADAL" clId="{79562E7B-BF50-494C-9086-1B9CCB3AA197}" dt="2020-01-22T15:45:23.990" v="278" actId="5793"/>
        <pc:sldMkLst>
          <pc:docMk/>
          <pc:sldMk cId="1765228582" sldId="396"/>
        </pc:sldMkLst>
        <pc:spChg chg="mod">
          <ac:chgData name="Hannah Saunders" userId="4acd6fa6-2685-4aaa-85f8-4ec2b6dbf9d1" providerId="ADAL" clId="{79562E7B-BF50-494C-9086-1B9CCB3AA197}" dt="2020-01-22T15:45:23.990" v="278" actId="5793"/>
          <ac:spMkLst>
            <pc:docMk/>
            <pc:sldMk cId="1765228582" sldId="396"/>
            <ac:spMk id="19" creationId="{5252A847-DE45-4FA3-A1F8-EEBEB845FF8E}"/>
          </ac:spMkLst>
        </pc:spChg>
      </pc:sldChg>
      <pc:sldChg chg="modSp">
        <pc:chgData name="Hannah Saunders" userId="4acd6fa6-2685-4aaa-85f8-4ec2b6dbf9d1" providerId="ADAL" clId="{79562E7B-BF50-494C-9086-1B9CCB3AA197}" dt="2020-01-22T15:45:37.356" v="312" actId="20577"/>
        <pc:sldMkLst>
          <pc:docMk/>
          <pc:sldMk cId="574251825" sldId="397"/>
        </pc:sldMkLst>
        <pc:spChg chg="mod">
          <ac:chgData name="Hannah Saunders" userId="4acd6fa6-2685-4aaa-85f8-4ec2b6dbf9d1" providerId="ADAL" clId="{79562E7B-BF50-494C-9086-1B9CCB3AA197}" dt="2020-01-22T15:45:37.356" v="312" actId="20577"/>
          <ac:spMkLst>
            <pc:docMk/>
            <pc:sldMk cId="574251825" sldId="397"/>
            <ac:spMk id="19" creationId="{5252A847-DE45-4FA3-A1F8-EEBEB845FF8E}"/>
          </ac:spMkLst>
        </pc:spChg>
      </pc:sldChg>
      <pc:sldChg chg="addSp modSp">
        <pc:chgData name="Hannah Saunders" userId="4acd6fa6-2685-4aaa-85f8-4ec2b6dbf9d1" providerId="ADAL" clId="{79562E7B-BF50-494C-9086-1B9CCB3AA197}" dt="2020-01-22T15:14:39.003" v="2" actId="571"/>
        <pc:sldMkLst>
          <pc:docMk/>
          <pc:sldMk cId="877616866" sldId="398"/>
        </pc:sldMkLst>
        <pc:spChg chg="add mod">
          <ac:chgData name="Hannah Saunders" userId="4acd6fa6-2685-4aaa-85f8-4ec2b6dbf9d1" providerId="ADAL" clId="{79562E7B-BF50-494C-9086-1B9CCB3AA197}" dt="2020-01-22T15:14:39.003" v="2" actId="571"/>
          <ac:spMkLst>
            <pc:docMk/>
            <pc:sldMk cId="877616866" sldId="398"/>
            <ac:spMk id="23" creationId="{2A8CF788-A228-4A2E-8B7D-8C80EC2E3854}"/>
          </ac:spMkLst>
        </pc:spChg>
      </pc:sldChg>
      <pc:sldChg chg="addSp modSp del">
        <pc:chgData name="Hannah Saunders" userId="4acd6fa6-2685-4aaa-85f8-4ec2b6dbf9d1" providerId="ADAL" clId="{79562E7B-BF50-494C-9086-1B9CCB3AA197}" dt="2020-01-22T15:31:59.727" v="236" actId="47"/>
        <pc:sldMkLst>
          <pc:docMk/>
          <pc:sldMk cId="177682389" sldId="399"/>
        </pc:sldMkLst>
        <pc:picChg chg="add mod">
          <ac:chgData name="Hannah Saunders" userId="4acd6fa6-2685-4aaa-85f8-4ec2b6dbf9d1" providerId="ADAL" clId="{79562E7B-BF50-494C-9086-1B9CCB3AA197}" dt="2020-01-22T15:28:14.212" v="163" actId="571"/>
          <ac:picMkLst>
            <pc:docMk/>
            <pc:sldMk cId="177682389" sldId="399"/>
            <ac:picMk id="32" creationId="{72E68ED8-3D36-4A76-A70C-495A972CDDA9}"/>
          </ac:picMkLst>
        </pc:picChg>
      </pc:sldChg>
      <pc:sldChg chg="addSp delSp modSp add">
        <pc:chgData name="Hannah Saunders" userId="4acd6fa6-2685-4aaa-85f8-4ec2b6dbf9d1" providerId="ADAL" clId="{79562E7B-BF50-494C-9086-1B9CCB3AA197}" dt="2020-01-22T15:25:57.234" v="134" actId="20577"/>
        <pc:sldMkLst>
          <pc:docMk/>
          <pc:sldMk cId="755547405" sldId="400"/>
        </pc:sldMkLst>
        <pc:spChg chg="del mod">
          <ac:chgData name="Hannah Saunders" userId="4acd6fa6-2685-4aaa-85f8-4ec2b6dbf9d1" providerId="ADAL" clId="{79562E7B-BF50-494C-9086-1B9CCB3AA197}" dt="2020-01-22T15:24:14.326" v="96"/>
          <ac:spMkLst>
            <pc:docMk/>
            <pc:sldMk cId="755547405" sldId="400"/>
            <ac:spMk id="19" creationId="{5252A847-DE45-4FA3-A1F8-EEBEB845FF8E}"/>
          </ac:spMkLst>
        </pc:spChg>
        <pc:spChg chg="del">
          <ac:chgData name="Hannah Saunders" userId="4acd6fa6-2685-4aaa-85f8-4ec2b6dbf9d1" providerId="ADAL" clId="{79562E7B-BF50-494C-9086-1B9CCB3AA197}" dt="2020-01-22T15:24:10.832" v="95" actId="478"/>
          <ac:spMkLst>
            <pc:docMk/>
            <pc:sldMk cId="755547405" sldId="400"/>
            <ac:spMk id="34" creationId="{A369B1B8-4062-4CAA-B397-0C76C5E43ECF}"/>
          </ac:spMkLst>
        </pc:spChg>
        <pc:spChg chg="del">
          <ac:chgData name="Hannah Saunders" userId="4acd6fa6-2685-4aaa-85f8-4ec2b6dbf9d1" providerId="ADAL" clId="{79562E7B-BF50-494C-9086-1B9CCB3AA197}" dt="2020-01-22T15:24:08.658" v="94" actId="478"/>
          <ac:spMkLst>
            <pc:docMk/>
            <pc:sldMk cId="755547405" sldId="400"/>
            <ac:spMk id="37" creationId="{E08D8D42-FFAA-4930-B2DD-F871B36E9E35}"/>
          </ac:spMkLst>
        </pc:spChg>
        <pc:spChg chg="del">
          <ac:chgData name="Hannah Saunders" userId="4acd6fa6-2685-4aaa-85f8-4ec2b6dbf9d1" providerId="ADAL" clId="{79562E7B-BF50-494C-9086-1B9CCB3AA197}" dt="2020-01-22T15:24:08.658" v="94" actId="478"/>
          <ac:spMkLst>
            <pc:docMk/>
            <pc:sldMk cId="755547405" sldId="400"/>
            <ac:spMk id="38" creationId="{23E72DDE-A281-415A-B342-B6C7A013BE61}"/>
          </ac:spMkLst>
        </pc:spChg>
        <pc:spChg chg="del">
          <ac:chgData name="Hannah Saunders" userId="4acd6fa6-2685-4aaa-85f8-4ec2b6dbf9d1" providerId="ADAL" clId="{79562E7B-BF50-494C-9086-1B9CCB3AA197}" dt="2020-01-22T15:24:08.658" v="94" actId="478"/>
          <ac:spMkLst>
            <pc:docMk/>
            <pc:sldMk cId="755547405" sldId="400"/>
            <ac:spMk id="39" creationId="{F2006E5A-AF4C-4A06-9772-504C4AC9CEF2}"/>
          </ac:spMkLst>
        </pc:spChg>
        <pc:spChg chg="del">
          <ac:chgData name="Hannah Saunders" userId="4acd6fa6-2685-4aaa-85f8-4ec2b6dbf9d1" providerId="ADAL" clId="{79562E7B-BF50-494C-9086-1B9CCB3AA197}" dt="2020-01-22T15:24:08.658" v="94" actId="478"/>
          <ac:spMkLst>
            <pc:docMk/>
            <pc:sldMk cId="755547405" sldId="400"/>
            <ac:spMk id="40" creationId="{665CDC0D-80B5-47B1-A336-6BF67A7E96BD}"/>
          </ac:spMkLst>
        </pc:spChg>
        <pc:spChg chg="add mod">
          <ac:chgData name="Hannah Saunders" userId="4acd6fa6-2685-4aaa-85f8-4ec2b6dbf9d1" providerId="ADAL" clId="{79562E7B-BF50-494C-9086-1B9CCB3AA197}" dt="2020-01-22T15:25:57.234" v="134" actId="20577"/>
          <ac:spMkLst>
            <pc:docMk/>
            <pc:sldMk cId="755547405" sldId="400"/>
            <ac:spMk id="44" creationId="{21AB1C5F-D7CD-4B95-8D89-05D13FD826CA}"/>
          </ac:spMkLst>
        </pc:spChg>
        <pc:spChg chg="add">
          <ac:chgData name="Hannah Saunders" userId="4acd6fa6-2685-4aaa-85f8-4ec2b6dbf9d1" providerId="ADAL" clId="{79562E7B-BF50-494C-9086-1B9CCB3AA197}" dt="2020-01-22T15:25:36.095" v="128"/>
          <ac:spMkLst>
            <pc:docMk/>
            <pc:sldMk cId="755547405" sldId="400"/>
            <ac:spMk id="45" creationId="{01B59859-B835-4501-80AB-BD06A081BCCA}"/>
          </ac:spMkLst>
        </pc:spChg>
        <pc:spChg chg="add">
          <ac:chgData name="Hannah Saunders" userId="4acd6fa6-2685-4aaa-85f8-4ec2b6dbf9d1" providerId="ADAL" clId="{79562E7B-BF50-494C-9086-1B9CCB3AA197}" dt="2020-01-22T15:25:36.095" v="128"/>
          <ac:spMkLst>
            <pc:docMk/>
            <pc:sldMk cId="755547405" sldId="400"/>
            <ac:spMk id="47" creationId="{08516EFF-2A37-4632-88F9-BD76BF041C18}"/>
          </ac:spMkLst>
        </pc:spChg>
        <pc:spChg chg="add">
          <ac:chgData name="Hannah Saunders" userId="4acd6fa6-2685-4aaa-85f8-4ec2b6dbf9d1" providerId="ADAL" clId="{79562E7B-BF50-494C-9086-1B9CCB3AA197}" dt="2020-01-22T15:25:36.095" v="128"/>
          <ac:spMkLst>
            <pc:docMk/>
            <pc:sldMk cId="755547405" sldId="400"/>
            <ac:spMk id="48" creationId="{540BA509-EF2E-4717-8FB6-5195864B4A12}"/>
          </ac:spMkLst>
        </pc:spChg>
        <pc:spChg chg="del">
          <ac:chgData name="Hannah Saunders" userId="4acd6fa6-2685-4aaa-85f8-4ec2b6dbf9d1" providerId="ADAL" clId="{79562E7B-BF50-494C-9086-1B9CCB3AA197}" dt="2020-01-22T15:24:08.658" v="94" actId="478"/>
          <ac:spMkLst>
            <pc:docMk/>
            <pc:sldMk cId="755547405" sldId="400"/>
            <ac:spMk id="50" creationId="{EB5FC457-8E7C-4AC5-8BA1-78F80C753633}"/>
          </ac:spMkLst>
        </pc:spChg>
        <pc:spChg chg="add">
          <ac:chgData name="Hannah Saunders" userId="4acd6fa6-2685-4aaa-85f8-4ec2b6dbf9d1" providerId="ADAL" clId="{79562E7B-BF50-494C-9086-1B9CCB3AA197}" dt="2020-01-22T15:25:36.095" v="128"/>
          <ac:spMkLst>
            <pc:docMk/>
            <pc:sldMk cId="755547405" sldId="400"/>
            <ac:spMk id="51" creationId="{C0F99CE6-7535-49D4-AE5B-99EE8A4FB0AF}"/>
          </ac:spMkLst>
        </pc:spChg>
        <pc:spChg chg="add">
          <ac:chgData name="Hannah Saunders" userId="4acd6fa6-2685-4aaa-85f8-4ec2b6dbf9d1" providerId="ADAL" clId="{79562E7B-BF50-494C-9086-1B9CCB3AA197}" dt="2020-01-22T15:25:36.095" v="128"/>
          <ac:spMkLst>
            <pc:docMk/>
            <pc:sldMk cId="755547405" sldId="400"/>
            <ac:spMk id="52" creationId="{E7B123FC-93B0-4997-9138-89C377BAE6D8}"/>
          </ac:spMkLst>
        </pc:spChg>
        <pc:spChg chg="del">
          <ac:chgData name="Hannah Saunders" userId="4acd6fa6-2685-4aaa-85f8-4ec2b6dbf9d1" providerId="ADAL" clId="{79562E7B-BF50-494C-9086-1B9CCB3AA197}" dt="2020-01-22T15:24:08.658" v="94" actId="478"/>
          <ac:spMkLst>
            <pc:docMk/>
            <pc:sldMk cId="755547405" sldId="400"/>
            <ac:spMk id="53" creationId="{B5A9A6C2-BC6B-4270-B6A1-945E2DC05D11}"/>
          </ac:spMkLst>
        </pc:spChg>
        <pc:spChg chg="del">
          <ac:chgData name="Hannah Saunders" userId="4acd6fa6-2685-4aaa-85f8-4ec2b6dbf9d1" providerId="ADAL" clId="{79562E7B-BF50-494C-9086-1B9CCB3AA197}" dt="2020-01-22T15:24:08.658" v="94" actId="478"/>
          <ac:spMkLst>
            <pc:docMk/>
            <pc:sldMk cId="755547405" sldId="400"/>
            <ac:spMk id="54" creationId="{53DD666A-44F7-404B-A97A-C91899E9F25A}"/>
          </ac:spMkLst>
        </pc:spChg>
        <pc:spChg chg="del">
          <ac:chgData name="Hannah Saunders" userId="4acd6fa6-2685-4aaa-85f8-4ec2b6dbf9d1" providerId="ADAL" clId="{79562E7B-BF50-494C-9086-1B9CCB3AA197}" dt="2020-01-22T15:24:08.658" v="94" actId="478"/>
          <ac:spMkLst>
            <pc:docMk/>
            <pc:sldMk cId="755547405" sldId="400"/>
            <ac:spMk id="55" creationId="{6B00CF49-F50B-4B0C-A6D4-CA7BC92D97F9}"/>
          </ac:spMkLst>
        </pc:spChg>
        <pc:spChg chg="add">
          <ac:chgData name="Hannah Saunders" userId="4acd6fa6-2685-4aaa-85f8-4ec2b6dbf9d1" providerId="ADAL" clId="{79562E7B-BF50-494C-9086-1B9CCB3AA197}" dt="2020-01-22T15:25:36.095" v="128"/>
          <ac:spMkLst>
            <pc:docMk/>
            <pc:sldMk cId="755547405" sldId="400"/>
            <ac:spMk id="56" creationId="{089AAD23-8010-4C09-8BF0-B2B62E2EA7A1}"/>
          </ac:spMkLst>
        </pc:spChg>
        <pc:spChg chg="add">
          <ac:chgData name="Hannah Saunders" userId="4acd6fa6-2685-4aaa-85f8-4ec2b6dbf9d1" providerId="ADAL" clId="{79562E7B-BF50-494C-9086-1B9CCB3AA197}" dt="2020-01-22T15:25:36.095" v="128"/>
          <ac:spMkLst>
            <pc:docMk/>
            <pc:sldMk cId="755547405" sldId="400"/>
            <ac:spMk id="57" creationId="{B6687C22-29F5-4F0A-8A62-9C874D0C567D}"/>
          </ac:spMkLst>
        </pc:spChg>
        <pc:spChg chg="add">
          <ac:chgData name="Hannah Saunders" userId="4acd6fa6-2685-4aaa-85f8-4ec2b6dbf9d1" providerId="ADAL" clId="{79562E7B-BF50-494C-9086-1B9CCB3AA197}" dt="2020-01-22T15:25:36.095" v="128"/>
          <ac:spMkLst>
            <pc:docMk/>
            <pc:sldMk cId="755547405" sldId="400"/>
            <ac:spMk id="58" creationId="{C97DAA18-F2FA-48AA-B513-4F9304E2719C}"/>
          </ac:spMkLst>
        </pc:spChg>
        <pc:spChg chg="del">
          <ac:chgData name="Hannah Saunders" userId="4acd6fa6-2685-4aaa-85f8-4ec2b6dbf9d1" providerId="ADAL" clId="{79562E7B-BF50-494C-9086-1B9CCB3AA197}" dt="2020-01-22T15:24:08.658" v="94" actId="478"/>
          <ac:spMkLst>
            <pc:docMk/>
            <pc:sldMk cId="755547405" sldId="400"/>
            <ac:spMk id="59" creationId="{74216DFA-9AB5-4C49-8AAC-EB12C456436F}"/>
          </ac:spMkLst>
        </pc:spChg>
        <pc:spChg chg="add">
          <ac:chgData name="Hannah Saunders" userId="4acd6fa6-2685-4aaa-85f8-4ec2b6dbf9d1" providerId="ADAL" clId="{79562E7B-BF50-494C-9086-1B9CCB3AA197}" dt="2020-01-22T15:25:36.095" v="128"/>
          <ac:spMkLst>
            <pc:docMk/>
            <pc:sldMk cId="755547405" sldId="400"/>
            <ac:spMk id="60" creationId="{765F8A55-89F7-41E4-AF0F-F680B04C0E25}"/>
          </ac:spMkLst>
        </pc:spChg>
        <pc:spChg chg="add">
          <ac:chgData name="Hannah Saunders" userId="4acd6fa6-2685-4aaa-85f8-4ec2b6dbf9d1" providerId="ADAL" clId="{79562E7B-BF50-494C-9086-1B9CCB3AA197}" dt="2020-01-22T15:25:36.095" v="128"/>
          <ac:spMkLst>
            <pc:docMk/>
            <pc:sldMk cId="755547405" sldId="400"/>
            <ac:spMk id="61" creationId="{BB8FDADE-A30D-475E-859A-F60FE0FC944A}"/>
          </ac:spMkLst>
        </pc:spChg>
        <pc:spChg chg="add">
          <ac:chgData name="Hannah Saunders" userId="4acd6fa6-2685-4aaa-85f8-4ec2b6dbf9d1" providerId="ADAL" clId="{79562E7B-BF50-494C-9086-1B9CCB3AA197}" dt="2020-01-22T15:25:36.095" v="128"/>
          <ac:spMkLst>
            <pc:docMk/>
            <pc:sldMk cId="755547405" sldId="400"/>
            <ac:spMk id="62" creationId="{2AB65FDE-C1FF-4FAC-A920-0CD002F1A44A}"/>
          </ac:spMkLst>
        </pc:spChg>
        <pc:spChg chg="del">
          <ac:chgData name="Hannah Saunders" userId="4acd6fa6-2685-4aaa-85f8-4ec2b6dbf9d1" providerId="ADAL" clId="{79562E7B-BF50-494C-9086-1B9CCB3AA197}" dt="2020-01-22T15:24:08.658" v="94" actId="478"/>
          <ac:spMkLst>
            <pc:docMk/>
            <pc:sldMk cId="755547405" sldId="400"/>
            <ac:spMk id="63" creationId="{52E5CF42-54CE-42FD-AE9A-FB9F62C13C81}"/>
          </ac:spMkLst>
        </pc:spChg>
        <pc:spChg chg="add">
          <ac:chgData name="Hannah Saunders" userId="4acd6fa6-2685-4aaa-85f8-4ec2b6dbf9d1" providerId="ADAL" clId="{79562E7B-BF50-494C-9086-1B9CCB3AA197}" dt="2020-01-22T15:25:36.095" v="128"/>
          <ac:spMkLst>
            <pc:docMk/>
            <pc:sldMk cId="755547405" sldId="400"/>
            <ac:spMk id="64" creationId="{38BEB97C-9CB5-463B-9D4F-79A7AADE7C04}"/>
          </ac:spMkLst>
        </pc:spChg>
        <pc:spChg chg="add">
          <ac:chgData name="Hannah Saunders" userId="4acd6fa6-2685-4aaa-85f8-4ec2b6dbf9d1" providerId="ADAL" clId="{79562E7B-BF50-494C-9086-1B9CCB3AA197}" dt="2020-01-22T15:25:36.095" v="128"/>
          <ac:spMkLst>
            <pc:docMk/>
            <pc:sldMk cId="755547405" sldId="400"/>
            <ac:spMk id="66" creationId="{960B5DAD-D44F-4B6D-94A1-F26A0D5EEC3A}"/>
          </ac:spMkLst>
        </pc:spChg>
        <pc:spChg chg="add">
          <ac:chgData name="Hannah Saunders" userId="4acd6fa6-2685-4aaa-85f8-4ec2b6dbf9d1" providerId="ADAL" clId="{79562E7B-BF50-494C-9086-1B9CCB3AA197}" dt="2020-01-22T15:25:36.095" v="128"/>
          <ac:spMkLst>
            <pc:docMk/>
            <pc:sldMk cId="755547405" sldId="400"/>
            <ac:spMk id="67" creationId="{FCE8250D-652A-435F-87F3-54C6D5ACE21D}"/>
          </ac:spMkLst>
        </pc:spChg>
        <pc:spChg chg="add">
          <ac:chgData name="Hannah Saunders" userId="4acd6fa6-2685-4aaa-85f8-4ec2b6dbf9d1" providerId="ADAL" clId="{79562E7B-BF50-494C-9086-1B9CCB3AA197}" dt="2020-01-22T15:25:36.095" v="128"/>
          <ac:spMkLst>
            <pc:docMk/>
            <pc:sldMk cId="755547405" sldId="400"/>
            <ac:spMk id="68" creationId="{168E5E0B-7105-4862-A2DC-82BC170EDF68}"/>
          </ac:spMkLst>
        </pc:spChg>
        <pc:spChg chg="del">
          <ac:chgData name="Hannah Saunders" userId="4acd6fa6-2685-4aaa-85f8-4ec2b6dbf9d1" providerId="ADAL" clId="{79562E7B-BF50-494C-9086-1B9CCB3AA197}" dt="2020-01-22T15:24:08.658" v="94" actId="478"/>
          <ac:spMkLst>
            <pc:docMk/>
            <pc:sldMk cId="755547405" sldId="400"/>
            <ac:spMk id="69" creationId="{7BBEDF0F-ED1F-44CB-85AB-639C3BA2524F}"/>
          </ac:spMkLst>
        </pc:spChg>
        <pc:spChg chg="add">
          <ac:chgData name="Hannah Saunders" userId="4acd6fa6-2685-4aaa-85f8-4ec2b6dbf9d1" providerId="ADAL" clId="{79562E7B-BF50-494C-9086-1B9CCB3AA197}" dt="2020-01-22T15:25:36.095" v="128"/>
          <ac:spMkLst>
            <pc:docMk/>
            <pc:sldMk cId="755547405" sldId="400"/>
            <ac:spMk id="70" creationId="{83099B22-C6F3-4A99-B511-90D81A53F0A5}"/>
          </ac:spMkLst>
        </pc:spChg>
        <pc:spChg chg="del">
          <ac:chgData name="Hannah Saunders" userId="4acd6fa6-2685-4aaa-85f8-4ec2b6dbf9d1" providerId="ADAL" clId="{79562E7B-BF50-494C-9086-1B9CCB3AA197}" dt="2020-01-22T15:24:08.658" v="94" actId="478"/>
          <ac:spMkLst>
            <pc:docMk/>
            <pc:sldMk cId="755547405" sldId="400"/>
            <ac:spMk id="71" creationId="{191200ED-D196-4C60-884C-6CD9C8BF2B24}"/>
          </ac:spMkLst>
        </pc:spChg>
        <pc:spChg chg="add">
          <ac:chgData name="Hannah Saunders" userId="4acd6fa6-2685-4aaa-85f8-4ec2b6dbf9d1" providerId="ADAL" clId="{79562E7B-BF50-494C-9086-1B9CCB3AA197}" dt="2020-01-22T15:25:36.095" v="128"/>
          <ac:spMkLst>
            <pc:docMk/>
            <pc:sldMk cId="755547405" sldId="400"/>
            <ac:spMk id="72" creationId="{3EBE2D43-12FC-425F-B747-E9921B8514C3}"/>
          </ac:spMkLst>
        </pc:spChg>
        <pc:spChg chg="add">
          <ac:chgData name="Hannah Saunders" userId="4acd6fa6-2685-4aaa-85f8-4ec2b6dbf9d1" providerId="ADAL" clId="{79562E7B-BF50-494C-9086-1B9CCB3AA197}" dt="2020-01-22T15:25:36.095" v="128"/>
          <ac:spMkLst>
            <pc:docMk/>
            <pc:sldMk cId="755547405" sldId="400"/>
            <ac:spMk id="73" creationId="{0755A297-51B5-45B9-9E2B-B6B63D76D0EF}"/>
          </ac:spMkLst>
        </pc:spChg>
        <pc:spChg chg="add">
          <ac:chgData name="Hannah Saunders" userId="4acd6fa6-2685-4aaa-85f8-4ec2b6dbf9d1" providerId="ADAL" clId="{79562E7B-BF50-494C-9086-1B9CCB3AA197}" dt="2020-01-22T15:25:36.095" v="128"/>
          <ac:spMkLst>
            <pc:docMk/>
            <pc:sldMk cId="755547405" sldId="400"/>
            <ac:spMk id="74" creationId="{E76DE958-64B3-48E4-BA39-0FAD3521605D}"/>
          </ac:spMkLst>
        </pc:spChg>
        <pc:spChg chg="add">
          <ac:chgData name="Hannah Saunders" userId="4acd6fa6-2685-4aaa-85f8-4ec2b6dbf9d1" providerId="ADAL" clId="{79562E7B-BF50-494C-9086-1B9CCB3AA197}" dt="2020-01-22T15:25:36.095" v="128"/>
          <ac:spMkLst>
            <pc:docMk/>
            <pc:sldMk cId="755547405" sldId="400"/>
            <ac:spMk id="75" creationId="{B06703D3-59FF-4B26-BA26-CC4CBDAB00AF}"/>
          </ac:spMkLst>
        </pc:spChg>
        <pc:spChg chg="add">
          <ac:chgData name="Hannah Saunders" userId="4acd6fa6-2685-4aaa-85f8-4ec2b6dbf9d1" providerId="ADAL" clId="{79562E7B-BF50-494C-9086-1B9CCB3AA197}" dt="2020-01-22T15:25:36.095" v="128"/>
          <ac:spMkLst>
            <pc:docMk/>
            <pc:sldMk cId="755547405" sldId="400"/>
            <ac:spMk id="76" creationId="{906C6A3F-1A1D-44DC-BBCB-4A696A703B22}"/>
          </ac:spMkLst>
        </pc:spChg>
        <pc:spChg chg="del">
          <ac:chgData name="Hannah Saunders" userId="4acd6fa6-2685-4aaa-85f8-4ec2b6dbf9d1" providerId="ADAL" clId="{79562E7B-BF50-494C-9086-1B9CCB3AA197}" dt="2020-01-22T15:24:08.658" v="94" actId="478"/>
          <ac:spMkLst>
            <pc:docMk/>
            <pc:sldMk cId="755547405" sldId="400"/>
            <ac:spMk id="77" creationId="{317F0088-4E3B-4B0C-9D58-A1C95298E11B}"/>
          </ac:spMkLst>
        </pc:spChg>
        <pc:spChg chg="add">
          <ac:chgData name="Hannah Saunders" userId="4acd6fa6-2685-4aaa-85f8-4ec2b6dbf9d1" providerId="ADAL" clId="{79562E7B-BF50-494C-9086-1B9CCB3AA197}" dt="2020-01-22T15:25:36.095" v="128"/>
          <ac:spMkLst>
            <pc:docMk/>
            <pc:sldMk cId="755547405" sldId="400"/>
            <ac:spMk id="78" creationId="{6C834025-D720-4E78-BDD1-787950119AB9}"/>
          </ac:spMkLst>
        </pc:spChg>
        <pc:spChg chg="del">
          <ac:chgData name="Hannah Saunders" userId="4acd6fa6-2685-4aaa-85f8-4ec2b6dbf9d1" providerId="ADAL" clId="{79562E7B-BF50-494C-9086-1B9CCB3AA197}" dt="2020-01-22T15:24:08.658" v="94" actId="478"/>
          <ac:spMkLst>
            <pc:docMk/>
            <pc:sldMk cId="755547405" sldId="400"/>
            <ac:spMk id="79" creationId="{DE7B1DF3-C329-473D-B765-93D9B3751B95}"/>
          </ac:spMkLst>
        </pc:spChg>
        <pc:spChg chg="del">
          <ac:chgData name="Hannah Saunders" userId="4acd6fa6-2685-4aaa-85f8-4ec2b6dbf9d1" providerId="ADAL" clId="{79562E7B-BF50-494C-9086-1B9CCB3AA197}" dt="2020-01-22T15:24:08.658" v="94" actId="478"/>
          <ac:spMkLst>
            <pc:docMk/>
            <pc:sldMk cId="755547405" sldId="400"/>
            <ac:spMk id="80" creationId="{6BFF29A9-AE04-484E-A738-178A0FD38A71}"/>
          </ac:spMkLst>
        </pc:spChg>
        <pc:spChg chg="del">
          <ac:chgData name="Hannah Saunders" userId="4acd6fa6-2685-4aaa-85f8-4ec2b6dbf9d1" providerId="ADAL" clId="{79562E7B-BF50-494C-9086-1B9CCB3AA197}" dt="2020-01-22T15:24:08.658" v="94" actId="478"/>
          <ac:spMkLst>
            <pc:docMk/>
            <pc:sldMk cId="755547405" sldId="400"/>
            <ac:spMk id="81" creationId="{8253723F-271C-4115-AAA9-EB2EE2E6314F}"/>
          </ac:spMkLst>
        </pc:spChg>
        <pc:spChg chg="del">
          <ac:chgData name="Hannah Saunders" userId="4acd6fa6-2685-4aaa-85f8-4ec2b6dbf9d1" providerId="ADAL" clId="{79562E7B-BF50-494C-9086-1B9CCB3AA197}" dt="2020-01-22T15:24:08.658" v="94" actId="478"/>
          <ac:spMkLst>
            <pc:docMk/>
            <pc:sldMk cId="755547405" sldId="400"/>
            <ac:spMk id="82" creationId="{20E8B896-FD3E-4CD0-86DF-062536D9F52A}"/>
          </ac:spMkLst>
        </pc:spChg>
        <pc:spChg chg="del">
          <ac:chgData name="Hannah Saunders" userId="4acd6fa6-2685-4aaa-85f8-4ec2b6dbf9d1" providerId="ADAL" clId="{79562E7B-BF50-494C-9086-1B9CCB3AA197}" dt="2020-01-22T15:24:08.658" v="94" actId="478"/>
          <ac:spMkLst>
            <pc:docMk/>
            <pc:sldMk cId="755547405" sldId="400"/>
            <ac:spMk id="83" creationId="{78DD2164-10B6-4090-803C-CDDF32B0F2D2}"/>
          </ac:spMkLst>
        </pc:spChg>
        <pc:spChg chg="del">
          <ac:chgData name="Hannah Saunders" userId="4acd6fa6-2685-4aaa-85f8-4ec2b6dbf9d1" providerId="ADAL" clId="{79562E7B-BF50-494C-9086-1B9CCB3AA197}" dt="2020-01-22T15:24:08.658" v="94" actId="478"/>
          <ac:spMkLst>
            <pc:docMk/>
            <pc:sldMk cId="755547405" sldId="400"/>
            <ac:spMk id="84" creationId="{7636B58D-1731-43A3-B8F8-691202C2219D}"/>
          </ac:spMkLst>
        </pc:spChg>
        <pc:spChg chg="del">
          <ac:chgData name="Hannah Saunders" userId="4acd6fa6-2685-4aaa-85f8-4ec2b6dbf9d1" providerId="ADAL" clId="{79562E7B-BF50-494C-9086-1B9CCB3AA197}" dt="2020-01-22T15:24:08.658" v="94" actId="478"/>
          <ac:spMkLst>
            <pc:docMk/>
            <pc:sldMk cId="755547405" sldId="400"/>
            <ac:spMk id="85" creationId="{09936C3F-758A-4751-9C53-4972816C1604}"/>
          </ac:spMkLst>
        </pc:spChg>
        <pc:spChg chg="del">
          <ac:chgData name="Hannah Saunders" userId="4acd6fa6-2685-4aaa-85f8-4ec2b6dbf9d1" providerId="ADAL" clId="{79562E7B-BF50-494C-9086-1B9CCB3AA197}" dt="2020-01-22T15:24:08.658" v="94" actId="478"/>
          <ac:spMkLst>
            <pc:docMk/>
            <pc:sldMk cId="755547405" sldId="400"/>
            <ac:spMk id="86" creationId="{A075D484-D763-44B8-9CED-491AB8FDA340}"/>
          </ac:spMkLst>
        </pc:spChg>
        <pc:spChg chg="del">
          <ac:chgData name="Hannah Saunders" userId="4acd6fa6-2685-4aaa-85f8-4ec2b6dbf9d1" providerId="ADAL" clId="{79562E7B-BF50-494C-9086-1B9CCB3AA197}" dt="2020-01-22T15:24:08.658" v="94" actId="478"/>
          <ac:spMkLst>
            <pc:docMk/>
            <pc:sldMk cId="755547405" sldId="400"/>
            <ac:spMk id="87" creationId="{78E3AE9B-1ABC-47C5-8F5A-B2402EFBFAB2}"/>
          </ac:spMkLst>
        </pc:spChg>
        <pc:spChg chg="add">
          <ac:chgData name="Hannah Saunders" userId="4acd6fa6-2685-4aaa-85f8-4ec2b6dbf9d1" providerId="ADAL" clId="{79562E7B-BF50-494C-9086-1B9CCB3AA197}" dt="2020-01-22T15:25:36.095" v="128"/>
          <ac:spMkLst>
            <pc:docMk/>
            <pc:sldMk cId="755547405" sldId="400"/>
            <ac:spMk id="88" creationId="{B7DE1680-D142-4A32-AB0F-5C8B095900A7}"/>
          </ac:spMkLst>
        </pc:spChg>
        <pc:spChg chg="del">
          <ac:chgData name="Hannah Saunders" userId="4acd6fa6-2685-4aaa-85f8-4ec2b6dbf9d1" providerId="ADAL" clId="{79562E7B-BF50-494C-9086-1B9CCB3AA197}" dt="2020-01-22T15:24:08.658" v="94" actId="478"/>
          <ac:spMkLst>
            <pc:docMk/>
            <pc:sldMk cId="755547405" sldId="400"/>
            <ac:spMk id="89" creationId="{F7971D44-9119-4EB2-B4D2-AE575184059A}"/>
          </ac:spMkLst>
        </pc:spChg>
        <pc:spChg chg="add">
          <ac:chgData name="Hannah Saunders" userId="4acd6fa6-2685-4aaa-85f8-4ec2b6dbf9d1" providerId="ADAL" clId="{79562E7B-BF50-494C-9086-1B9CCB3AA197}" dt="2020-01-22T15:25:36.095" v="128"/>
          <ac:spMkLst>
            <pc:docMk/>
            <pc:sldMk cId="755547405" sldId="400"/>
            <ac:spMk id="90" creationId="{41B18235-A252-42CF-8BD0-154FA4F89CE2}"/>
          </ac:spMkLst>
        </pc:spChg>
        <pc:spChg chg="add">
          <ac:chgData name="Hannah Saunders" userId="4acd6fa6-2685-4aaa-85f8-4ec2b6dbf9d1" providerId="ADAL" clId="{79562E7B-BF50-494C-9086-1B9CCB3AA197}" dt="2020-01-22T15:25:36.095" v="128"/>
          <ac:spMkLst>
            <pc:docMk/>
            <pc:sldMk cId="755547405" sldId="400"/>
            <ac:spMk id="91" creationId="{7AD3B6C2-7652-40B9-8182-31B9909BEC60}"/>
          </ac:spMkLst>
        </pc:spChg>
        <pc:spChg chg="del">
          <ac:chgData name="Hannah Saunders" userId="4acd6fa6-2685-4aaa-85f8-4ec2b6dbf9d1" providerId="ADAL" clId="{79562E7B-BF50-494C-9086-1B9CCB3AA197}" dt="2020-01-22T15:24:08.658" v="94" actId="478"/>
          <ac:spMkLst>
            <pc:docMk/>
            <pc:sldMk cId="755547405" sldId="400"/>
            <ac:spMk id="92" creationId="{769EAC38-ECC0-42E8-8F8F-BFDCF6FDD7BC}"/>
          </ac:spMkLst>
        </pc:spChg>
        <pc:spChg chg="add">
          <ac:chgData name="Hannah Saunders" userId="4acd6fa6-2685-4aaa-85f8-4ec2b6dbf9d1" providerId="ADAL" clId="{79562E7B-BF50-494C-9086-1B9CCB3AA197}" dt="2020-01-22T15:25:36.095" v="128"/>
          <ac:spMkLst>
            <pc:docMk/>
            <pc:sldMk cId="755547405" sldId="400"/>
            <ac:spMk id="93" creationId="{3E5B79E6-569D-4C3E-8AD5-C076B0E774FE}"/>
          </ac:spMkLst>
        </pc:spChg>
        <pc:spChg chg="add">
          <ac:chgData name="Hannah Saunders" userId="4acd6fa6-2685-4aaa-85f8-4ec2b6dbf9d1" providerId="ADAL" clId="{79562E7B-BF50-494C-9086-1B9CCB3AA197}" dt="2020-01-22T15:25:36.095" v="128"/>
          <ac:spMkLst>
            <pc:docMk/>
            <pc:sldMk cId="755547405" sldId="400"/>
            <ac:spMk id="94" creationId="{C69E79B4-702D-4A01-AD84-FABA87E9F27D}"/>
          </ac:spMkLst>
        </pc:spChg>
        <pc:spChg chg="del">
          <ac:chgData name="Hannah Saunders" userId="4acd6fa6-2685-4aaa-85f8-4ec2b6dbf9d1" providerId="ADAL" clId="{79562E7B-BF50-494C-9086-1B9CCB3AA197}" dt="2020-01-22T15:24:08.658" v="94" actId="478"/>
          <ac:spMkLst>
            <pc:docMk/>
            <pc:sldMk cId="755547405" sldId="400"/>
            <ac:spMk id="95" creationId="{F522F7B0-4CFA-42A8-B811-41719D44F3BC}"/>
          </ac:spMkLst>
        </pc:spChg>
        <pc:spChg chg="del">
          <ac:chgData name="Hannah Saunders" userId="4acd6fa6-2685-4aaa-85f8-4ec2b6dbf9d1" providerId="ADAL" clId="{79562E7B-BF50-494C-9086-1B9CCB3AA197}" dt="2020-01-22T15:24:08.658" v="94" actId="478"/>
          <ac:spMkLst>
            <pc:docMk/>
            <pc:sldMk cId="755547405" sldId="400"/>
            <ac:spMk id="96" creationId="{CBA253B9-17EB-403F-AB8C-F7EC96A25BFB}"/>
          </ac:spMkLst>
        </pc:spChg>
        <pc:spChg chg="del">
          <ac:chgData name="Hannah Saunders" userId="4acd6fa6-2685-4aaa-85f8-4ec2b6dbf9d1" providerId="ADAL" clId="{79562E7B-BF50-494C-9086-1B9CCB3AA197}" dt="2020-01-22T15:24:08.658" v="94" actId="478"/>
          <ac:spMkLst>
            <pc:docMk/>
            <pc:sldMk cId="755547405" sldId="400"/>
            <ac:spMk id="97" creationId="{541BC77C-E9D1-4545-94D7-DEEE36894A10}"/>
          </ac:spMkLst>
        </pc:spChg>
        <pc:spChg chg="add">
          <ac:chgData name="Hannah Saunders" userId="4acd6fa6-2685-4aaa-85f8-4ec2b6dbf9d1" providerId="ADAL" clId="{79562E7B-BF50-494C-9086-1B9CCB3AA197}" dt="2020-01-22T15:25:36.095" v="128"/>
          <ac:spMkLst>
            <pc:docMk/>
            <pc:sldMk cId="755547405" sldId="400"/>
            <ac:spMk id="98" creationId="{EEAD0F0F-8FDA-4E27-ADC2-4D6CDD723397}"/>
          </ac:spMkLst>
        </pc:spChg>
        <pc:spChg chg="del">
          <ac:chgData name="Hannah Saunders" userId="4acd6fa6-2685-4aaa-85f8-4ec2b6dbf9d1" providerId="ADAL" clId="{79562E7B-BF50-494C-9086-1B9CCB3AA197}" dt="2020-01-22T15:24:08.658" v="94" actId="478"/>
          <ac:spMkLst>
            <pc:docMk/>
            <pc:sldMk cId="755547405" sldId="400"/>
            <ac:spMk id="99" creationId="{A4D57979-B372-44E8-AB17-51780F9C1AD0}"/>
          </ac:spMkLst>
        </pc:spChg>
        <pc:spChg chg="del">
          <ac:chgData name="Hannah Saunders" userId="4acd6fa6-2685-4aaa-85f8-4ec2b6dbf9d1" providerId="ADAL" clId="{79562E7B-BF50-494C-9086-1B9CCB3AA197}" dt="2020-01-22T15:24:08.658" v="94" actId="478"/>
          <ac:spMkLst>
            <pc:docMk/>
            <pc:sldMk cId="755547405" sldId="400"/>
            <ac:spMk id="100" creationId="{6B881830-CB8D-44A8-BD68-91D69261F9CB}"/>
          </ac:spMkLst>
        </pc:spChg>
        <pc:spChg chg="del">
          <ac:chgData name="Hannah Saunders" userId="4acd6fa6-2685-4aaa-85f8-4ec2b6dbf9d1" providerId="ADAL" clId="{79562E7B-BF50-494C-9086-1B9CCB3AA197}" dt="2020-01-22T15:24:08.658" v="94" actId="478"/>
          <ac:spMkLst>
            <pc:docMk/>
            <pc:sldMk cId="755547405" sldId="400"/>
            <ac:spMk id="101" creationId="{E1189B01-99B8-482C-9C8A-E7DD99353A55}"/>
          </ac:spMkLst>
        </pc:spChg>
        <pc:spChg chg="del">
          <ac:chgData name="Hannah Saunders" userId="4acd6fa6-2685-4aaa-85f8-4ec2b6dbf9d1" providerId="ADAL" clId="{79562E7B-BF50-494C-9086-1B9CCB3AA197}" dt="2020-01-22T15:24:08.658" v="94" actId="478"/>
          <ac:spMkLst>
            <pc:docMk/>
            <pc:sldMk cId="755547405" sldId="400"/>
            <ac:spMk id="102" creationId="{58E3CF99-E4B9-45BC-BC3A-1F013EC272F7}"/>
          </ac:spMkLst>
        </pc:spChg>
        <pc:spChg chg="add">
          <ac:chgData name="Hannah Saunders" userId="4acd6fa6-2685-4aaa-85f8-4ec2b6dbf9d1" providerId="ADAL" clId="{79562E7B-BF50-494C-9086-1B9CCB3AA197}" dt="2020-01-22T15:25:36.095" v="128"/>
          <ac:spMkLst>
            <pc:docMk/>
            <pc:sldMk cId="755547405" sldId="400"/>
            <ac:spMk id="103" creationId="{884F2417-A62D-4A6A-882A-193C40238893}"/>
          </ac:spMkLst>
        </pc:spChg>
        <pc:spChg chg="del">
          <ac:chgData name="Hannah Saunders" userId="4acd6fa6-2685-4aaa-85f8-4ec2b6dbf9d1" providerId="ADAL" clId="{79562E7B-BF50-494C-9086-1B9CCB3AA197}" dt="2020-01-22T15:24:08.658" v="94" actId="478"/>
          <ac:spMkLst>
            <pc:docMk/>
            <pc:sldMk cId="755547405" sldId="400"/>
            <ac:spMk id="104" creationId="{709EBC7C-B690-49A4-A6B7-5053E4900E66}"/>
          </ac:spMkLst>
        </pc:spChg>
        <pc:spChg chg="add">
          <ac:chgData name="Hannah Saunders" userId="4acd6fa6-2685-4aaa-85f8-4ec2b6dbf9d1" providerId="ADAL" clId="{79562E7B-BF50-494C-9086-1B9CCB3AA197}" dt="2020-01-22T15:25:36.095" v="128"/>
          <ac:spMkLst>
            <pc:docMk/>
            <pc:sldMk cId="755547405" sldId="400"/>
            <ac:spMk id="105" creationId="{5DDA82FD-EFA7-4F64-BFD7-BBF903BB84A3}"/>
          </ac:spMkLst>
        </pc:spChg>
        <pc:spChg chg="add">
          <ac:chgData name="Hannah Saunders" userId="4acd6fa6-2685-4aaa-85f8-4ec2b6dbf9d1" providerId="ADAL" clId="{79562E7B-BF50-494C-9086-1B9CCB3AA197}" dt="2020-01-22T15:25:36.095" v="128"/>
          <ac:spMkLst>
            <pc:docMk/>
            <pc:sldMk cId="755547405" sldId="400"/>
            <ac:spMk id="107" creationId="{07D89248-6910-492E-B1CE-6ABE3F865C28}"/>
          </ac:spMkLst>
        </pc:spChg>
        <pc:spChg chg="add">
          <ac:chgData name="Hannah Saunders" userId="4acd6fa6-2685-4aaa-85f8-4ec2b6dbf9d1" providerId="ADAL" clId="{79562E7B-BF50-494C-9086-1B9CCB3AA197}" dt="2020-01-22T15:25:36.095" v="128"/>
          <ac:spMkLst>
            <pc:docMk/>
            <pc:sldMk cId="755547405" sldId="400"/>
            <ac:spMk id="108" creationId="{D09FF426-AF35-4528-9D56-66259F4A514C}"/>
          </ac:spMkLst>
        </pc:spChg>
        <pc:graphicFrameChg chg="del">
          <ac:chgData name="Hannah Saunders" userId="4acd6fa6-2685-4aaa-85f8-4ec2b6dbf9d1" providerId="ADAL" clId="{79562E7B-BF50-494C-9086-1B9CCB3AA197}" dt="2020-01-22T15:24:08.658" v="94" actId="478"/>
          <ac:graphicFrameMkLst>
            <pc:docMk/>
            <pc:sldMk cId="755547405" sldId="400"/>
            <ac:graphicFrameMk id="36" creationId="{4A44BCF5-CA2C-4AEF-8804-760963034F5E}"/>
          </ac:graphicFrameMkLst>
        </pc:graphicFrameChg>
        <pc:graphicFrameChg chg="add">
          <ac:chgData name="Hannah Saunders" userId="4acd6fa6-2685-4aaa-85f8-4ec2b6dbf9d1" providerId="ADAL" clId="{79562E7B-BF50-494C-9086-1B9CCB3AA197}" dt="2020-01-22T15:25:36.095" v="128"/>
          <ac:graphicFrameMkLst>
            <pc:docMk/>
            <pc:sldMk cId="755547405" sldId="400"/>
            <ac:graphicFrameMk id="46" creationId="{822B3648-E498-4B48-B4A1-B0D4623E3E27}"/>
          </ac:graphicFrameMkLst>
        </pc:graphicFrameChg>
        <pc:picChg chg="del">
          <ac:chgData name="Hannah Saunders" userId="4acd6fa6-2685-4aaa-85f8-4ec2b6dbf9d1" providerId="ADAL" clId="{79562E7B-BF50-494C-9086-1B9CCB3AA197}" dt="2020-01-22T15:24:08.658" v="94" actId="478"/>
          <ac:picMkLst>
            <pc:docMk/>
            <pc:sldMk cId="755547405" sldId="400"/>
            <ac:picMk id="2" creationId="{F250871B-B0A7-435F-B867-C331FE0C8DB8}"/>
          </ac:picMkLst>
        </pc:picChg>
        <pc:picChg chg="add del mod">
          <ac:chgData name="Hannah Saunders" userId="4acd6fa6-2685-4aaa-85f8-4ec2b6dbf9d1" providerId="ADAL" clId="{79562E7B-BF50-494C-9086-1B9CCB3AA197}" dt="2020-01-22T15:25:08.296" v="125" actId="1035"/>
          <ac:picMkLst>
            <pc:docMk/>
            <pc:sldMk cId="755547405" sldId="400"/>
            <ac:picMk id="3" creationId="{7E2EC381-A793-47A4-9537-3049018E978F}"/>
          </ac:picMkLst>
        </pc:picChg>
        <pc:picChg chg="del">
          <ac:chgData name="Hannah Saunders" userId="4acd6fa6-2685-4aaa-85f8-4ec2b6dbf9d1" providerId="ADAL" clId="{79562E7B-BF50-494C-9086-1B9CCB3AA197}" dt="2020-01-22T15:24:14.326" v="96"/>
          <ac:picMkLst>
            <pc:docMk/>
            <pc:sldMk cId="755547405" sldId="400"/>
            <ac:picMk id="49" creationId="{1E307D7C-7B66-418B-9C30-0807EB3B9586}"/>
          </ac:picMkLst>
        </pc:picChg>
        <pc:picChg chg="add">
          <ac:chgData name="Hannah Saunders" userId="4acd6fa6-2685-4aaa-85f8-4ec2b6dbf9d1" providerId="ADAL" clId="{79562E7B-BF50-494C-9086-1B9CCB3AA197}" dt="2020-01-22T15:25:36.095" v="128"/>
          <ac:picMkLst>
            <pc:docMk/>
            <pc:sldMk cId="755547405" sldId="400"/>
            <ac:picMk id="65" creationId="{EB9A368F-5E51-4140-B367-E58AE945950D}"/>
          </ac:picMkLst>
        </pc:picChg>
        <pc:picChg chg="del">
          <ac:chgData name="Hannah Saunders" userId="4acd6fa6-2685-4aaa-85f8-4ec2b6dbf9d1" providerId="ADAL" clId="{79562E7B-BF50-494C-9086-1B9CCB3AA197}" dt="2020-01-22T15:24:08.658" v="94" actId="478"/>
          <ac:picMkLst>
            <pc:docMk/>
            <pc:sldMk cId="755547405" sldId="400"/>
            <ac:picMk id="106" creationId="{E854E5E3-4F6C-437D-81B5-3937C3F13A32}"/>
          </ac:picMkLst>
        </pc:picChg>
        <pc:picChg chg="add">
          <ac:chgData name="Hannah Saunders" userId="4acd6fa6-2685-4aaa-85f8-4ec2b6dbf9d1" providerId="ADAL" clId="{79562E7B-BF50-494C-9086-1B9CCB3AA197}" dt="2020-01-22T15:25:36.095" v="128"/>
          <ac:picMkLst>
            <pc:docMk/>
            <pc:sldMk cId="755547405" sldId="400"/>
            <ac:picMk id="109" creationId="{172DCC03-00E6-4DEC-81EA-A1D2BA539496}"/>
          </ac:picMkLst>
        </pc:picChg>
      </pc:sldChg>
      <pc:sldChg chg="add del">
        <pc:chgData name="Hannah Saunders" userId="4acd6fa6-2685-4aaa-85f8-4ec2b6dbf9d1" providerId="ADAL" clId="{79562E7B-BF50-494C-9086-1B9CCB3AA197}" dt="2020-01-22T15:13:40.995" v="1" actId="47"/>
        <pc:sldMkLst>
          <pc:docMk/>
          <pc:sldMk cId="4083012327" sldId="400"/>
        </pc:sldMkLst>
      </pc:sldChg>
      <pc:sldChg chg="modSp add">
        <pc:chgData name="Hannah Saunders" userId="4acd6fa6-2685-4aaa-85f8-4ec2b6dbf9d1" providerId="ADAL" clId="{79562E7B-BF50-494C-9086-1B9CCB3AA197}" dt="2020-01-22T15:25:51.261" v="133" actId="207"/>
        <pc:sldMkLst>
          <pc:docMk/>
          <pc:sldMk cId="565125733" sldId="401"/>
        </pc:sldMkLst>
        <pc:spChg chg="mod">
          <ac:chgData name="Hannah Saunders" userId="4acd6fa6-2685-4aaa-85f8-4ec2b6dbf9d1" providerId="ADAL" clId="{79562E7B-BF50-494C-9086-1B9CCB3AA197}" dt="2020-01-22T15:25:51.261" v="133" actId="207"/>
          <ac:spMkLst>
            <pc:docMk/>
            <pc:sldMk cId="565125733" sldId="401"/>
            <ac:spMk id="44" creationId="{21AB1C5F-D7CD-4B95-8D89-05D13FD826CA}"/>
          </ac:spMkLst>
        </pc:spChg>
      </pc:sldChg>
      <pc:sldChg chg="add">
        <pc:chgData name="Hannah Saunders" userId="4acd6fa6-2685-4aaa-85f8-4ec2b6dbf9d1" providerId="ADAL" clId="{79562E7B-BF50-494C-9086-1B9CCB3AA197}" dt="2020-01-22T15:25:42.324" v="131"/>
        <pc:sldMkLst>
          <pc:docMk/>
          <pc:sldMk cId="3120246806" sldId="402"/>
        </pc:sldMkLst>
      </pc:sldChg>
      <pc:sldChg chg="addSp delSp modSp add del">
        <pc:chgData name="Hannah Saunders" userId="4acd6fa6-2685-4aaa-85f8-4ec2b6dbf9d1" providerId="ADAL" clId="{79562E7B-BF50-494C-9086-1B9CCB3AA197}" dt="2020-01-22T15:28:00.021" v="162" actId="47"/>
        <pc:sldMkLst>
          <pc:docMk/>
          <pc:sldMk cId="2115010410" sldId="403"/>
        </pc:sldMkLst>
        <pc:spChg chg="del mod">
          <ac:chgData name="Hannah Saunders" userId="4acd6fa6-2685-4aaa-85f8-4ec2b6dbf9d1" providerId="ADAL" clId="{79562E7B-BF50-494C-9086-1B9CCB3AA197}" dt="2020-01-22T15:26:51.406" v="143"/>
          <ac:spMkLst>
            <pc:docMk/>
            <pc:sldMk cId="2115010410" sldId="403"/>
            <ac:spMk id="19" creationId="{5252A847-DE45-4FA3-A1F8-EEBEB845FF8E}"/>
          </ac:spMkLst>
        </pc:spChg>
        <pc:graphicFrameChg chg="add del">
          <ac:chgData name="Hannah Saunders" userId="4acd6fa6-2685-4aaa-85f8-4ec2b6dbf9d1" providerId="ADAL" clId="{79562E7B-BF50-494C-9086-1B9CCB3AA197}" dt="2020-01-22T15:26:51.406" v="143"/>
          <ac:graphicFrameMkLst>
            <pc:docMk/>
            <pc:sldMk cId="2115010410" sldId="403"/>
            <ac:graphicFrameMk id="36" creationId="{4A44BCF5-CA2C-4AEF-8804-760963034F5E}"/>
          </ac:graphicFrameMkLst>
        </pc:graphicFrameChg>
        <pc:graphicFrameChg chg="del">
          <ac:chgData name="Hannah Saunders" userId="4acd6fa6-2685-4aaa-85f8-4ec2b6dbf9d1" providerId="ADAL" clId="{79562E7B-BF50-494C-9086-1B9CCB3AA197}" dt="2020-01-22T15:26:27.063" v="139" actId="478"/>
          <ac:graphicFrameMkLst>
            <pc:docMk/>
            <pc:sldMk cId="2115010410" sldId="403"/>
            <ac:graphicFrameMk id="88" creationId="{2A18DB0B-71D0-41F7-A326-63A6ADF23528}"/>
          </ac:graphicFrameMkLst>
        </pc:graphicFrameChg>
        <pc:graphicFrameChg chg="del">
          <ac:chgData name="Hannah Saunders" userId="4acd6fa6-2685-4aaa-85f8-4ec2b6dbf9d1" providerId="ADAL" clId="{79562E7B-BF50-494C-9086-1B9CCB3AA197}" dt="2020-01-22T15:26:29.021" v="140" actId="478"/>
          <ac:graphicFrameMkLst>
            <pc:docMk/>
            <pc:sldMk cId="2115010410" sldId="403"/>
            <ac:graphicFrameMk id="91" creationId="{54B24955-FE6F-492E-B5BD-22AAE522662F}"/>
          </ac:graphicFrameMkLst>
        </pc:graphicFrameChg>
        <pc:picChg chg="add mod">
          <ac:chgData name="Hannah Saunders" userId="4acd6fa6-2685-4aaa-85f8-4ec2b6dbf9d1" providerId="ADAL" clId="{79562E7B-BF50-494C-9086-1B9CCB3AA197}" dt="2020-01-22T15:27:22.285" v="159" actId="1035"/>
          <ac:picMkLst>
            <pc:docMk/>
            <pc:sldMk cId="2115010410" sldId="403"/>
            <ac:picMk id="2" creationId="{98D0A5A5-9B1B-426F-804C-0282CEF1DD94}"/>
          </ac:picMkLst>
        </pc:picChg>
        <pc:picChg chg="del">
          <ac:chgData name="Hannah Saunders" userId="4acd6fa6-2685-4aaa-85f8-4ec2b6dbf9d1" providerId="ADAL" clId="{79562E7B-BF50-494C-9086-1B9CCB3AA197}" dt="2020-01-22T15:26:51.406" v="143"/>
          <ac:picMkLst>
            <pc:docMk/>
            <pc:sldMk cId="2115010410" sldId="403"/>
            <ac:picMk id="6" creationId="{AE485FA2-6C8E-4223-90FB-844B2D4305B6}"/>
          </ac:picMkLst>
        </pc:picChg>
        <pc:picChg chg="del">
          <ac:chgData name="Hannah Saunders" userId="4acd6fa6-2685-4aaa-85f8-4ec2b6dbf9d1" providerId="ADAL" clId="{79562E7B-BF50-494C-9086-1B9CCB3AA197}" dt="2020-01-22T15:26:51.406" v="143"/>
          <ac:picMkLst>
            <pc:docMk/>
            <pc:sldMk cId="2115010410" sldId="403"/>
            <ac:picMk id="93" creationId="{D17677A6-FEF7-41B0-AD76-B05654080D07}"/>
          </ac:picMkLst>
        </pc:picChg>
        <pc:picChg chg="del">
          <ac:chgData name="Hannah Saunders" userId="4acd6fa6-2685-4aaa-85f8-4ec2b6dbf9d1" providerId="ADAL" clId="{79562E7B-BF50-494C-9086-1B9CCB3AA197}" dt="2020-01-22T15:26:51.406" v="143"/>
          <ac:picMkLst>
            <pc:docMk/>
            <pc:sldMk cId="2115010410" sldId="403"/>
            <ac:picMk id="94" creationId="{FD93B93A-0994-42EC-BD65-710C3E541BD1}"/>
          </ac:picMkLst>
        </pc:picChg>
        <pc:picChg chg="del">
          <ac:chgData name="Hannah Saunders" userId="4acd6fa6-2685-4aaa-85f8-4ec2b6dbf9d1" providerId="ADAL" clId="{79562E7B-BF50-494C-9086-1B9CCB3AA197}" dt="2020-01-22T15:26:51.406" v="143"/>
          <ac:picMkLst>
            <pc:docMk/>
            <pc:sldMk cId="2115010410" sldId="403"/>
            <ac:picMk id="98" creationId="{198297BE-D8DF-4F16-9F1A-820C9DF67525}"/>
          </ac:picMkLst>
        </pc:picChg>
        <pc:picChg chg="del">
          <ac:chgData name="Hannah Saunders" userId="4acd6fa6-2685-4aaa-85f8-4ec2b6dbf9d1" providerId="ADAL" clId="{79562E7B-BF50-494C-9086-1B9CCB3AA197}" dt="2020-01-22T15:26:51.406" v="143"/>
          <ac:picMkLst>
            <pc:docMk/>
            <pc:sldMk cId="2115010410" sldId="403"/>
            <ac:picMk id="103" creationId="{1702A6B2-575D-4B37-B0A1-71B991AFD0D2}"/>
          </ac:picMkLst>
        </pc:picChg>
        <pc:picChg chg="del">
          <ac:chgData name="Hannah Saunders" userId="4acd6fa6-2685-4aaa-85f8-4ec2b6dbf9d1" providerId="ADAL" clId="{79562E7B-BF50-494C-9086-1B9CCB3AA197}" dt="2020-01-22T15:26:51.406" v="143"/>
          <ac:picMkLst>
            <pc:docMk/>
            <pc:sldMk cId="2115010410" sldId="403"/>
            <ac:picMk id="105" creationId="{177047AF-4953-4205-977C-BAF647167059}"/>
          </ac:picMkLst>
        </pc:picChg>
        <pc:picChg chg="del">
          <ac:chgData name="Hannah Saunders" userId="4acd6fa6-2685-4aaa-85f8-4ec2b6dbf9d1" providerId="ADAL" clId="{79562E7B-BF50-494C-9086-1B9CCB3AA197}" dt="2020-01-22T15:26:51.406" v="143"/>
          <ac:picMkLst>
            <pc:docMk/>
            <pc:sldMk cId="2115010410" sldId="403"/>
            <ac:picMk id="110" creationId="{56E1BBAF-DB9C-47AC-9C02-4E138F6EE7C8}"/>
          </ac:picMkLst>
        </pc:picChg>
        <pc:picChg chg="del">
          <ac:chgData name="Hannah Saunders" userId="4acd6fa6-2685-4aaa-85f8-4ec2b6dbf9d1" providerId="ADAL" clId="{79562E7B-BF50-494C-9086-1B9CCB3AA197}" dt="2020-01-22T15:26:51.406" v="143"/>
          <ac:picMkLst>
            <pc:docMk/>
            <pc:sldMk cId="2115010410" sldId="403"/>
            <ac:picMk id="111" creationId="{17A266A1-DDF0-480C-8AD2-6B97EAA34E1D}"/>
          </ac:picMkLst>
        </pc:picChg>
        <pc:picChg chg="del">
          <ac:chgData name="Hannah Saunders" userId="4acd6fa6-2685-4aaa-85f8-4ec2b6dbf9d1" providerId="ADAL" clId="{79562E7B-BF50-494C-9086-1B9CCB3AA197}" dt="2020-01-22T15:26:51.406" v="143"/>
          <ac:picMkLst>
            <pc:docMk/>
            <pc:sldMk cId="2115010410" sldId="403"/>
            <ac:picMk id="112" creationId="{FC206926-7231-4EDF-9039-33E1695D438C}"/>
          </ac:picMkLst>
        </pc:picChg>
        <pc:picChg chg="del">
          <ac:chgData name="Hannah Saunders" userId="4acd6fa6-2685-4aaa-85f8-4ec2b6dbf9d1" providerId="ADAL" clId="{79562E7B-BF50-494C-9086-1B9CCB3AA197}" dt="2020-01-22T15:26:51.406" v="143"/>
          <ac:picMkLst>
            <pc:docMk/>
            <pc:sldMk cId="2115010410" sldId="403"/>
            <ac:picMk id="113" creationId="{81D82DAE-5D70-4294-A2DB-52CC17360E34}"/>
          </ac:picMkLst>
        </pc:picChg>
        <pc:picChg chg="del">
          <ac:chgData name="Hannah Saunders" userId="4acd6fa6-2685-4aaa-85f8-4ec2b6dbf9d1" providerId="ADAL" clId="{79562E7B-BF50-494C-9086-1B9CCB3AA197}" dt="2020-01-22T15:26:51.406" v="143"/>
          <ac:picMkLst>
            <pc:docMk/>
            <pc:sldMk cId="2115010410" sldId="403"/>
            <ac:picMk id="114" creationId="{A9ECDA20-8022-4E8C-9073-751AB70E014B}"/>
          </ac:picMkLst>
        </pc:picChg>
        <pc:picChg chg="del">
          <ac:chgData name="Hannah Saunders" userId="4acd6fa6-2685-4aaa-85f8-4ec2b6dbf9d1" providerId="ADAL" clId="{79562E7B-BF50-494C-9086-1B9CCB3AA197}" dt="2020-01-22T15:26:51.406" v="143"/>
          <ac:picMkLst>
            <pc:docMk/>
            <pc:sldMk cId="2115010410" sldId="403"/>
            <ac:picMk id="115" creationId="{12154F99-E785-4787-AAB2-04BF3F609E94}"/>
          </ac:picMkLst>
        </pc:picChg>
        <pc:picChg chg="del">
          <ac:chgData name="Hannah Saunders" userId="4acd6fa6-2685-4aaa-85f8-4ec2b6dbf9d1" providerId="ADAL" clId="{79562E7B-BF50-494C-9086-1B9CCB3AA197}" dt="2020-01-22T15:26:51.406" v="143"/>
          <ac:picMkLst>
            <pc:docMk/>
            <pc:sldMk cId="2115010410" sldId="403"/>
            <ac:picMk id="116" creationId="{A349D3A5-DBE5-4FA0-8E17-B21E22317B14}"/>
          </ac:picMkLst>
        </pc:picChg>
        <pc:picChg chg="del">
          <ac:chgData name="Hannah Saunders" userId="4acd6fa6-2685-4aaa-85f8-4ec2b6dbf9d1" providerId="ADAL" clId="{79562E7B-BF50-494C-9086-1B9CCB3AA197}" dt="2020-01-22T15:26:51.406" v="143"/>
          <ac:picMkLst>
            <pc:docMk/>
            <pc:sldMk cId="2115010410" sldId="403"/>
            <ac:picMk id="117" creationId="{25F06A97-EA2A-4466-8119-8194FAEB63AE}"/>
          </ac:picMkLst>
        </pc:picChg>
        <pc:picChg chg="del">
          <ac:chgData name="Hannah Saunders" userId="4acd6fa6-2685-4aaa-85f8-4ec2b6dbf9d1" providerId="ADAL" clId="{79562E7B-BF50-494C-9086-1B9CCB3AA197}" dt="2020-01-22T15:26:51.406" v="143"/>
          <ac:picMkLst>
            <pc:docMk/>
            <pc:sldMk cId="2115010410" sldId="403"/>
            <ac:picMk id="118" creationId="{C200D453-E8AE-408D-AAC0-9A419AA6F052}"/>
          </ac:picMkLst>
        </pc:picChg>
        <pc:picChg chg="del">
          <ac:chgData name="Hannah Saunders" userId="4acd6fa6-2685-4aaa-85f8-4ec2b6dbf9d1" providerId="ADAL" clId="{79562E7B-BF50-494C-9086-1B9CCB3AA197}" dt="2020-01-22T15:26:51.406" v="143"/>
          <ac:picMkLst>
            <pc:docMk/>
            <pc:sldMk cId="2115010410" sldId="403"/>
            <ac:picMk id="119" creationId="{26D773FE-8135-486A-8E94-0D28D49B1FAE}"/>
          </ac:picMkLst>
        </pc:picChg>
        <pc:picChg chg="del">
          <ac:chgData name="Hannah Saunders" userId="4acd6fa6-2685-4aaa-85f8-4ec2b6dbf9d1" providerId="ADAL" clId="{79562E7B-BF50-494C-9086-1B9CCB3AA197}" dt="2020-01-22T15:26:51.406" v="143"/>
          <ac:picMkLst>
            <pc:docMk/>
            <pc:sldMk cId="2115010410" sldId="403"/>
            <ac:picMk id="120" creationId="{2ABDD665-1CFB-4186-89CA-F047E6539736}"/>
          </ac:picMkLst>
        </pc:picChg>
        <pc:picChg chg="del">
          <ac:chgData name="Hannah Saunders" userId="4acd6fa6-2685-4aaa-85f8-4ec2b6dbf9d1" providerId="ADAL" clId="{79562E7B-BF50-494C-9086-1B9CCB3AA197}" dt="2020-01-22T15:26:51.406" v="143"/>
          <ac:picMkLst>
            <pc:docMk/>
            <pc:sldMk cId="2115010410" sldId="403"/>
            <ac:picMk id="121" creationId="{A9C565C6-0CF9-4162-A00D-586CB27A7848}"/>
          </ac:picMkLst>
        </pc:picChg>
        <pc:picChg chg="del">
          <ac:chgData name="Hannah Saunders" userId="4acd6fa6-2685-4aaa-85f8-4ec2b6dbf9d1" providerId="ADAL" clId="{79562E7B-BF50-494C-9086-1B9CCB3AA197}" dt="2020-01-22T15:26:51.406" v="143"/>
          <ac:picMkLst>
            <pc:docMk/>
            <pc:sldMk cId="2115010410" sldId="403"/>
            <ac:picMk id="122" creationId="{8BE52055-C5BF-4F40-ACE9-6C25B5EB27EC}"/>
          </ac:picMkLst>
        </pc:picChg>
        <pc:picChg chg="del">
          <ac:chgData name="Hannah Saunders" userId="4acd6fa6-2685-4aaa-85f8-4ec2b6dbf9d1" providerId="ADAL" clId="{79562E7B-BF50-494C-9086-1B9CCB3AA197}" dt="2020-01-22T15:26:51.406" v="143"/>
          <ac:picMkLst>
            <pc:docMk/>
            <pc:sldMk cId="2115010410" sldId="403"/>
            <ac:picMk id="123" creationId="{7116AADC-6725-44AD-A38E-4F3AC92AB090}"/>
          </ac:picMkLst>
        </pc:picChg>
        <pc:picChg chg="del">
          <ac:chgData name="Hannah Saunders" userId="4acd6fa6-2685-4aaa-85f8-4ec2b6dbf9d1" providerId="ADAL" clId="{79562E7B-BF50-494C-9086-1B9CCB3AA197}" dt="2020-01-22T15:26:51.406" v="143"/>
          <ac:picMkLst>
            <pc:docMk/>
            <pc:sldMk cId="2115010410" sldId="403"/>
            <ac:picMk id="124" creationId="{9A82F770-F1FB-4BDB-A799-278F588C8B16}"/>
          </ac:picMkLst>
        </pc:picChg>
        <pc:picChg chg="del">
          <ac:chgData name="Hannah Saunders" userId="4acd6fa6-2685-4aaa-85f8-4ec2b6dbf9d1" providerId="ADAL" clId="{79562E7B-BF50-494C-9086-1B9CCB3AA197}" dt="2020-01-22T15:26:51.406" v="143"/>
          <ac:picMkLst>
            <pc:docMk/>
            <pc:sldMk cId="2115010410" sldId="403"/>
            <ac:picMk id="125" creationId="{7D4EFC87-8BB6-4819-939C-843E43E0562B}"/>
          </ac:picMkLst>
        </pc:picChg>
        <pc:picChg chg="del">
          <ac:chgData name="Hannah Saunders" userId="4acd6fa6-2685-4aaa-85f8-4ec2b6dbf9d1" providerId="ADAL" clId="{79562E7B-BF50-494C-9086-1B9CCB3AA197}" dt="2020-01-22T15:26:51.406" v="143"/>
          <ac:picMkLst>
            <pc:docMk/>
            <pc:sldMk cId="2115010410" sldId="403"/>
            <ac:picMk id="126" creationId="{5BAF9194-DF7C-45D3-9AEB-388E9CA168DC}"/>
          </ac:picMkLst>
        </pc:picChg>
      </pc:sldChg>
      <pc:sldChg chg="modSp add del">
        <pc:chgData name="Hannah Saunders" userId="4acd6fa6-2685-4aaa-85f8-4ec2b6dbf9d1" providerId="ADAL" clId="{79562E7B-BF50-494C-9086-1B9CCB3AA197}" dt="2020-01-22T15:30:15.161" v="192" actId="47"/>
        <pc:sldMkLst>
          <pc:docMk/>
          <pc:sldMk cId="3238506774" sldId="403"/>
        </pc:sldMkLst>
        <pc:spChg chg="mod">
          <ac:chgData name="Hannah Saunders" userId="4acd6fa6-2685-4aaa-85f8-4ec2b6dbf9d1" providerId="ADAL" clId="{79562E7B-BF50-494C-9086-1B9CCB3AA197}" dt="2020-01-22T15:29:48.170" v="190" actId="207"/>
          <ac:spMkLst>
            <pc:docMk/>
            <pc:sldMk cId="3238506774" sldId="403"/>
            <ac:spMk id="19" creationId="{5252A847-DE45-4FA3-A1F8-EEBEB845FF8E}"/>
          </ac:spMkLst>
        </pc:spChg>
      </pc:sldChg>
      <pc:sldChg chg="addSp delSp modSp add">
        <pc:chgData name="Hannah Saunders" userId="4acd6fa6-2685-4aaa-85f8-4ec2b6dbf9d1" providerId="ADAL" clId="{79562E7B-BF50-494C-9086-1B9CCB3AA197}" dt="2020-01-22T15:29:59.958" v="191"/>
        <pc:sldMkLst>
          <pc:docMk/>
          <pc:sldMk cId="3541059983" sldId="404"/>
        </pc:sldMkLst>
        <pc:spChg chg="del mod">
          <ac:chgData name="Hannah Saunders" userId="4acd6fa6-2685-4aaa-85f8-4ec2b6dbf9d1" providerId="ADAL" clId="{79562E7B-BF50-494C-9086-1B9CCB3AA197}" dt="2020-01-22T15:29:13.845" v="172"/>
          <ac:spMkLst>
            <pc:docMk/>
            <pc:sldMk cId="3541059983" sldId="404"/>
            <ac:spMk id="19" creationId="{5252A847-DE45-4FA3-A1F8-EEBEB845FF8E}"/>
          </ac:spMkLst>
        </pc:spChg>
        <pc:spChg chg="add">
          <ac:chgData name="Hannah Saunders" userId="4acd6fa6-2685-4aaa-85f8-4ec2b6dbf9d1" providerId="ADAL" clId="{79562E7B-BF50-494C-9086-1B9CCB3AA197}" dt="2020-01-22T15:29:59.958" v="191"/>
          <ac:spMkLst>
            <pc:docMk/>
            <pc:sldMk cId="3541059983" sldId="404"/>
            <ac:spMk id="34" creationId="{7C1FCB40-0A97-4F2D-BD27-9C3890D6DC27}"/>
          </ac:spMkLst>
        </pc:spChg>
        <pc:graphicFrameChg chg="add">
          <ac:chgData name="Hannah Saunders" userId="4acd6fa6-2685-4aaa-85f8-4ec2b6dbf9d1" providerId="ADAL" clId="{79562E7B-BF50-494C-9086-1B9CCB3AA197}" dt="2020-01-22T15:29:59.958" v="191"/>
          <ac:graphicFrameMkLst>
            <pc:docMk/>
            <pc:sldMk cId="3541059983" sldId="404"/>
            <ac:graphicFrameMk id="35" creationId="{A35CE88B-D946-41CB-80F7-970EC7803778}"/>
          </ac:graphicFrameMkLst>
        </pc:graphicFrameChg>
        <pc:graphicFrameChg chg="del">
          <ac:chgData name="Hannah Saunders" userId="4acd6fa6-2685-4aaa-85f8-4ec2b6dbf9d1" providerId="ADAL" clId="{79562E7B-BF50-494C-9086-1B9CCB3AA197}" dt="2020-01-22T15:29:13.845" v="172"/>
          <ac:graphicFrameMkLst>
            <pc:docMk/>
            <pc:sldMk cId="3541059983" sldId="404"/>
            <ac:graphicFrameMk id="36" creationId="{4A44BCF5-CA2C-4AEF-8804-760963034F5E}"/>
          </ac:graphicFrameMkLst>
        </pc:graphicFrameChg>
        <pc:graphicFrameChg chg="add">
          <ac:chgData name="Hannah Saunders" userId="4acd6fa6-2685-4aaa-85f8-4ec2b6dbf9d1" providerId="ADAL" clId="{79562E7B-BF50-494C-9086-1B9CCB3AA197}" dt="2020-01-22T15:29:59.958" v="191"/>
          <ac:graphicFrameMkLst>
            <pc:docMk/>
            <pc:sldMk cId="3541059983" sldId="404"/>
            <ac:graphicFrameMk id="37" creationId="{9D837D8C-9DEF-45F7-A44F-FB2A358D5BEA}"/>
          </ac:graphicFrameMkLst>
        </pc:graphicFrameChg>
        <pc:graphicFrameChg chg="del">
          <ac:chgData name="Hannah Saunders" userId="4acd6fa6-2685-4aaa-85f8-4ec2b6dbf9d1" providerId="ADAL" clId="{79562E7B-BF50-494C-9086-1B9CCB3AA197}" dt="2020-01-22T15:29:09.312" v="171" actId="478"/>
          <ac:graphicFrameMkLst>
            <pc:docMk/>
            <pc:sldMk cId="3541059983" sldId="404"/>
            <ac:graphicFrameMk id="88" creationId="{2A18DB0B-71D0-41F7-A326-63A6ADF23528}"/>
          </ac:graphicFrameMkLst>
        </pc:graphicFrameChg>
        <pc:graphicFrameChg chg="del">
          <ac:chgData name="Hannah Saunders" userId="4acd6fa6-2685-4aaa-85f8-4ec2b6dbf9d1" providerId="ADAL" clId="{79562E7B-BF50-494C-9086-1B9CCB3AA197}" dt="2020-01-22T15:29:07.248" v="170" actId="478"/>
          <ac:graphicFrameMkLst>
            <pc:docMk/>
            <pc:sldMk cId="3541059983" sldId="404"/>
            <ac:graphicFrameMk id="91" creationId="{54B24955-FE6F-492E-B5BD-22AAE522662F}"/>
          </ac:graphicFrameMkLst>
        </pc:graphicFrameChg>
        <pc:picChg chg="add mod">
          <ac:chgData name="Hannah Saunders" userId="4acd6fa6-2685-4aaa-85f8-4ec2b6dbf9d1" providerId="ADAL" clId="{79562E7B-BF50-494C-9086-1B9CCB3AA197}" dt="2020-01-22T15:29:36.388" v="188" actId="1035"/>
          <ac:picMkLst>
            <pc:docMk/>
            <pc:sldMk cId="3541059983" sldId="404"/>
            <ac:picMk id="2" creationId="{7F848DF9-793D-4F92-9134-E1C820F3D06E}"/>
          </ac:picMkLst>
        </pc:picChg>
        <pc:picChg chg="del">
          <ac:chgData name="Hannah Saunders" userId="4acd6fa6-2685-4aaa-85f8-4ec2b6dbf9d1" providerId="ADAL" clId="{79562E7B-BF50-494C-9086-1B9CCB3AA197}" dt="2020-01-22T15:29:13.845" v="172"/>
          <ac:picMkLst>
            <pc:docMk/>
            <pc:sldMk cId="3541059983" sldId="404"/>
            <ac:picMk id="6" creationId="{AE485FA2-6C8E-4223-90FB-844B2D4305B6}"/>
          </ac:picMkLst>
        </pc:picChg>
        <pc:picChg chg="del">
          <ac:chgData name="Hannah Saunders" userId="4acd6fa6-2685-4aaa-85f8-4ec2b6dbf9d1" providerId="ADAL" clId="{79562E7B-BF50-494C-9086-1B9CCB3AA197}" dt="2020-01-22T15:29:13.845" v="172"/>
          <ac:picMkLst>
            <pc:docMk/>
            <pc:sldMk cId="3541059983" sldId="404"/>
            <ac:picMk id="32" creationId="{72E68ED8-3D36-4A76-A70C-495A972CDDA9}"/>
          </ac:picMkLst>
        </pc:picChg>
        <pc:picChg chg="del">
          <ac:chgData name="Hannah Saunders" userId="4acd6fa6-2685-4aaa-85f8-4ec2b6dbf9d1" providerId="ADAL" clId="{79562E7B-BF50-494C-9086-1B9CCB3AA197}" dt="2020-01-22T15:29:13.845" v="172"/>
          <ac:picMkLst>
            <pc:docMk/>
            <pc:sldMk cId="3541059983" sldId="404"/>
            <ac:picMk id="93" creationId="{D17677A6-FEF7-41B0-AD76-B05654080D07}"/>
          </ac:picMkLst>
        </pc:picChg>
        <pc:picChg chg="del">
          <ac:chgData name="Hannah Saunders" userId="4acd6fa6-2685-4aaa-85f8-4ec2b6dbf9d1" providerId="ADAL" clId="{79562E7B-BF50-494C-9086-1B9CCB3AA197}" dt="2020-01-22T15:29:13.845" v="172"/>
          <ac:picMkLst>
            <pc:docMk/>
            <pc:sldMk cId="3541059983" sldId="404"/>
            <ac:picMk id="94" creationId="{FD93B93A-0994-42EC-BD65-710C3E541BD1}"/>
          </ac:picMkLst>
        </pc:picChg>
        <pc:picChg chg="del">
          <ac:chgData name="Hannah Saunders" userId="4acd6fa6-2685-4aaa-85f8-4ec2b6dbf9d1" providerId="ADAL" clId="{79562E7B-BF50-494C-9086-1B9CCB3AA197}" dt="2020-01-22T15:29:13.845" v="172"/>
          <ac:picMkLst>
            <pc:docMk/>
            <pc:sldMk cId="3541059983" sldId="404"/>
            <ac:picMk id="98" creationId="{198297BE-D8DF-4F16-9F1A-820C9DF67525}"/>
          </ac:picMkLst>
        </pc:picChg>
        <pc:picChg chg="del">
          <ac:chgData name="Hannah Saunders" userId="4acd6fa6-2685-4aaa-85f8-4ec2b6dbf9d1" providerId="ADAL" clId="{79562E7B-BF50-494C-9086-1B9CCB3AA197}" dt="2020-01-22T15:29:13.845" v="172"/>
          <ac:picMkLst>
            <pc:docMk/>
            <pc:sldMk cId="3541059983" sldId="404"/>
            <ac:picMk id="103" creationId="{1702A6B2-575D-4B37-B0A1-71B991AFD0D2}"/>
          </ac:picMkLst>
        </pc:picChg>
        <pc:picChg chg="del">
          <ac:chgData name="Hannah Saunders" userId="4acd6fa6-2685-4aaa-85f8-4ec2b6dbf9d1" providerId="ADAL" clId="{79562E7B-BF50-494C-9086-1B9CCB3AA197}" dt="2020-01-22T15:29:13.845" v="172"/>
          <ac:picMkLst>
            <pc:docMk/>
            <pc:sldMk cId="3541059983" sldId="404"/>
            <ac:picMk id="105" creationId="{177047AF-4953-4205-977C-BAF647167059}"/>
          </ac:picMkLst>
        </pc:picChg>
        <pc:picChg chg="del">
          <ac:chgData name="Hannah Saunders" userId="4acd6fa6-2685-4aaa-85f8-4ec2b6dbf9d1" providerId="ADAL" clId="{79562E7B-BF50-494C-9086-1B9CCB3AA197}" dt="2020-01-22T15:29:13.845" v="172"/>
          <ac:picMkLst>
            <pc:docMk/>
            <pc:sldMk cId="3541059983" sldId="404"/>
            <ac:picMk id="110" creationId="{56E1BBAF-DB9C-47AC-9C02-4E138F6EE7C8}"/>
          </ac:picMkLst>
        </pc:picChg>
        <pc:picChg chg="del">
          <ac:chgData name="Hannah Saunders" userId="4acd6fa6-2685-4aaa-85f8-4ec2b6dbf9d1" providerId="ADAL" clId="{79562E7B-BF50-494C-9086-1B9CCB3AA197}" dt="2020-01-22T15:29:13.845" v="172"/>
          <ac:picMkLst>
            <pc:docMk/>
            <pc:sldMk cId="3541059983" sldId="404"/>
            <ac:picMk id="111" creationId="{17A266A1-DDF0-480C-8AD2-6B97EAA34E1D}"/>
          </ac:picMkLst>
        </pc:picChg>
        <pc:picChg chg="del">
          <ac:chgData name="Hannah Saunders" userId="4acd6fa6-2685-4aaa-85f8-4ec2b6dbf9d1" providerId="ADAL" clId="{79562E7B-BF50-494C-9086-1B9CCB3AA197}" dt="2020-01-22T15:29:13.845" v="172"/>
          <ac:picMkLst>
            <pc:docMk/>
            <pc:sldMk cId="3541059983" sldId="404"/>
            <ac:picMk id="112" creationId="{FC206926-7231-4EDF-9039-33E1695D438C}"/>
          </ac:picMkLst>
        </pc:picChg>
        <pc:picChg chg="del">
          <ac:chgData name="Hannah Saunders" userId="4acd6fa6-2685-4aaa-85f8-4ec2b6dbf9d1" providerId="ADAL" clId="{79562E7B-BF50-494C-9086-1B9CCB3AA197}" dt="2020-01-22T15:29:13.845" v="172"/>
          <ac:picMkLst>
            <pc:docMk/>
            <pc:sldMk cId="3541059983" sldId="404"/>
            <ac:picMk id="113" creationId="{81D82DAE-5D70-4294-A2DB-52CC17360E34}"/>
          </ac:picMkLst>
        </pc:picChg>
        <pc:picChg chg="del">
          <ac:chgData name="Hannah Saunders" userId="4acd6fa6-2685-4aaa-85f8-4ec2b6dbf9d1" providerId="ADAL" clId="{79562E7B-BF50-494C-9086-1B9CCB3AA197}" dt="2020-01-22T15:29:13.845" v="172"/>
          <ac:picMkLst>
            <pc:docMk/>
            <pc:sldMk cId="3541059983" sldId="404"/>
            <ac:picMk id="114" creationId="{A9ECDA20-8022-4E8C-9073-751AB70E014B}"/>
          </ac:picMkLst>
        </pc:picChg>
        <pc:picChg chg="del">
          <ac:chgData name="Hannah Saunders" userId="4acd6fa6-2685-4aaa-85f8-4ec2b6dbf9d1" providerId="ADAL" clId="{79562E7B-BF50-494C-9086-1B9CCB3AA197}" dt="2020-01-22T15:29:13.845" v="172"/>
          <ac:picMkLst>
            <pc:docMk/>
            <pc:sldMk cId="3541059983" sldId="404"/>
            <ac:picMk id="115" creationId="{12154F99-E785-4787-AAB2-04BF3F609E94}"/>
          </ac:picMkLst>
        </pc:picChg>
        <pc:picChg chg="del">
          <ac:chgData name="Hannah Saunders" userId="4acd6fa6-2685-4aaa-85f8-4ec2b6dbf9d1" providerId="ADAL" clId="{79562E7B-BF50-494C-9086-1B9CCB3AA197}" dt="2020-01-22T15:29:13.845" v="172"/>
          <ac:picMkLst>
            <pc:docMk/>
            <pc:sldMk cId="3541059983" sldId="404"/>
            <ac:picMk id="116" creationId="{A349D3A5-DBE5-4FA0-8E17-B21E22317B14}"/>
          </ac:picMkLst>
        </pc:picChg>
        <pc:picChg chg="del">
          <ac:chgData name="Hannah Saunders" userId="4acd6fa6-2685-4aaa-85f8-4ec2b6dbf9d1" providerId="ADAL" clId="{79562E7B-BF50-494C-9086-1B9CCB3AA197}" dt="2020-01-22T15:29:13.845" v="172"/>
          <ac:picMkLst>
            <pc:docMk/>
            <pc:sldMk cId="3541059983" sldId="404"/>
            <ac:picMk id="117" creationId="{25F06A97-EA2A-4466-8119-8194FAEB63AE}"/>
          </ac:picMkLst>
        </pc:picChg>
        <pc:picChg chg="del">
          <ac:chgData name="Hannah Saunders" userId="4acd6fa6-2685-4aaa-85f8-4ec2b6dbf9d1" providerId="ADAL" clId="{79562E7B-BF50-494C-9086-1B9CCB3AA197}" dt="2020-01-22T15:29:13.845" v="172"/>
          <ac:picMkLst>
            <pc:docMk/>
            <pc:sldMk cId="3541059983" sldId="404"/>
            <ac:picMk id="118" creationId="{C200D453-E8AE-408D-AAC0-9A419AA6F052}"/>
          </ac:picMkLst>
        </pc:picChg>
        <pc:picChg chg="del">
          <ac:chgData name="Hannah Saunders" userId="4acd6fa6-2685-4aaa-85f8-4ec2b6dbf9d1" providerId="ADAL" clId="{79562E7B-BF50-494C-9086-1B9CCB3AA197}" dt="2020-01-22T15:29:13.845" v="172"/>
          <ac:picMkLst>
            <pc:docMk/>
            <pc:sldMk cId="3541059983" sldId="404"/>
            <ac:picMk id="119" creationId="{26D773FE-8135-486A-8E94-0D28D49B1FAE}"/>
          </ac:picMkLst>
        </pc:picChg>
        <pc:picChg chg="del">
          <ac:chgData name="Hannah Saunders" userId="4acd6fa6-2685-4aaa-85f8-4ec2b6dbf9d1" providerId="ADAL" clId="{79562E7B-BF50-494C-9086-1B9CCB3AA197}" dt="2020-01-22T15:29:13.845" v="172"/>
          <ac:picMkLst>
            <pc:docMk/>
            <pc:sldMk cId="3541059983" sldId="404"/>
            <ac:picMk id="120" creationId="{2ABDD665-1CFB-4186-89CA-F047E6539736}"/>
          </ac:picMkLst>
        </pc:picChg>
        <pc:picChg chg="del">
          <ac:chgData name="Hannah Saunders" userId="4acd6fa6-2685-4aaa-85f8-4ec2b6dbf9d1" providerId="ADAL" clId="{79562E7B-BF50-494C-9086-1B9CCB3AA197}" dt="2020-01-22T15:29:13.845" v="172"/>
          <ac:picMkLst>
            <pc:docMk/>
            <pc:sldMk cId="3541059983" sldId="404"/>
            <ac:picMk id="121" creationId="{A9C565C6-0CF9-4162-A00D-586CB27A7848}"/>
          </ac:picMkLst>
        </pc:picChg>
        <pc:picChg chg="del">
          <ac:chgData name="Hannah Saunders" userId="4acd6fa6-2685-4aaa-85f8-4ec2b6dbf9d1" providerId="ADAL" clId="{79562E7B-BF50-494C-9086-1B9CCB3AA197}" dt="2020-01-22T15:29:13.845" v="172"/>
          <ac:picMkLst>
            <pc:docMk/>
            <pc:sldMk cId="3541059983" sldId="404"/>
            <ac:picMk id="122" creationId="{8BE52055-C5BF-4F40-ACE9-6C25B5EB27EC}"/>
          </ac:picMkLst>
        </pc:picChg>
        <pc:picChg chg="del">
          <ac:chgData name="Hannah Saunders" userId="4acd6fa6-2685-4aaa-85f8-4ec2b6dbf9d1" providerId="ADAL" clId="{79562E7B-BF50-494C-9086-1B9CCB3AA197}" dt="2020-01-22T15:29:13.845" v="172"/>
          <ac:picMkLst>
            <pc:docMk/>
            <pc:sldMk cId="3541059983" sldId="404"/>
            <ac:picMk id="123" creationId="{7116AADC-6725-44AD-A38E-4F3AC92AB090}"/>
          </ac:picMkLst>
        </pc:picChg>
        <pc:picChg chg="del">
          <ac:chgData name="Hannah Saunders" userId="4acd6fa6-2685-4aaa-85f8-4ec2b6dbf9d1" providerId="ADAL" clId="{79562E7B-BF50-494C-9086-1B9CCB3AA197}" dt="2020-01-22T15:29:13.845" v="172"/>
          <ac:picMkLst>
            <pc:docMk/>
            <pc:sldMk cId="3541059983" sldId="404"/>
            <ac:picMk id="124" creationId="{9A82F770-F1FB-4BDB-A799-278F588C8B16}"/>
          </ac:picMkLst>
        </pc:picChg>
        <pc:picChg chg="del">
          <ac:chgData name="Hannah Saunders" userId="4acd6fa6-2685-4aaa-85f8-4ec2b6dbf9d1" providerId="ADAL" clId="{79562E7B-BF50-494C-9086-1B9CCB3AA197}" dt="2020-01-22T15:29:13.845" v="172"/>
          <ac:picMkLst>
            <pc:docMk/>
            <pc:sldMk cId="3541059983" sldId="404"/>
            <ac:picMk id="125" creationId="{7D4EFC87-8BB6-4819-939C-843E43E0562B}"/>
          </ac:picMkLst>
        </pc:picChg>
        <pc:picChg chg="del">
          <ac:chgData name="Hannah Saunders" userId="4acd6fa6-2685-4aaa-85f8-4ec2b6dbf9d1" providerId="ADAL" clId="{79562E7B-BF50-494C-9086-1B9CCB3AA197}" dt="2020-01-22T15:29:13.845" v="172"/>
          <ac:picMkLst>
            <pc:docMk/>
            <pc:sldMk cId="3541059983" sldId="404"/>
            <ac:picMk id="126" creationId="{5BAF9194-DF7C-45D3-9AEB-388E9CA168DC}"/>
          </ac:picMkLst>
        </pc:picChg>
      </pc:sldChg>
      <pc:sldChg chg="modSp add del">
        <pc:chgData name="Hannah Saunders" userId="4acd6fa6-2685-4aaa-85f8-4ec2b6dbf9d1" providerId="ADAL" clId="{79562E7B-BF50-494C-9086-1B9CCB3AA197}" dt="2020-01-22T15:31:58.072" v="235" actId="47"/>
        <pc:sldMkLst>
          <pc:docMk/>
          <pc:sldMk cId="3120002786" sldId="405"/>
        </pc:sldMkLst>
        <pc:spChg chg="mod">
          <ac:chgData name="Hannah Saunders" userId="4acd6fa6-2685-4aaa-85f8-4ec2b6dbf9d1" providerId="ADAL" clId="{79562E7B-BF50-494C-9086-1B9CCB3AA197}" dt="2020-01-22T15:31:48.107" v="233" actId="2085"/>
          <ac:spMkLst>
            <pc:docMk/>
            <pc:sldMk cId="3120002786" sldId="405"/>
            <ac:spMk id="19" creationId="{5252A847-DE45-4FA3-A1F8-EEBEB845FF8E}"/>
          </ac:spMkLst>
        </pc:spChg>
        <pc:graphicFrameChg chg="modGraphic">
          <ac:chgData name="Hannah Saunders" userId="4acd6fa6-2685-4aaa-85f8-4ec2b6dbf9d1" providerId="ADAL" clId="{79562E7B-BF50-494C-9086-1B9CCB3AA197}" dt="2020-01-22T15:30:36.311" v="208" actId="20577"/>
          <ac:graphicFrameMkLst>
            <pc:docMk/>
            <pc:sldMk cId="3120002786" sldId="405"/>
            <ac:graphicFrameMk id="36" creationId="{4A44BCF5-CA2C-4AEF-8804-760963034F5E}"/>
          </ac:graphicFrameMkLst>
        </pc:graphicFrameChg>
      </pc:sldChg>
      <pc:sldChg chg="addSp delSp modSp add ord">
        <pc:chgData name="Hannah Saunders" userId="4acd6fa6-2685-4aaa-85f8-4ec2b6dbf9d1" providerId="ADAL" clId="{79562E7B-BF50-494C-9086-1B9CCB3AA197}" dt="2020-01-22T15:32:05.956" v="238"/>
        <pc:sldMkLst>
          <pc:docMk/>
          <pc:sldMk cId="248829137" sldId="406"/>
        </pc:sldMkLst>
        <pc:spChg chg="add del mod">
          <ac:chgData name="Hannah Saunders" userId="4acd6fa6-2685-4aaa-85f8-4ec2b6dbf9d1" providerId="ADAL" clId="{79562E7B-BF50-494C-9086-1B9CCB3AA197}" dt="2020-01-22T15:31:13.504" v="215"/>
          <ac:spMkLst>
            <pc:docMk/>
            <pc:sldMk cId="248829137" sldId="406"/>
            <ac:spMk id="19" creationId="{5252A847-DE45-4FA3-A1F8-EEBEB845FF8E}"/>
          </ac:spMkLst>
        </pc:spChg>
        <pc:spChg chg="add">
          <ac:chgData name="Hannah Saunders" userId="4acd6fa6-2685-4aaa-85f8-4ec2b6dbf9d1" providerId="ADAL" clId="{79562E7B-BF50-494C-9086-1B9CCB3AA197}" dt="2020-01-22T15:31:55.067" v="234"/>
          <ac:spMkLst>
            <pc:docMk/>
            <pc:sldMk cId="248829137" sldId="406"/>
            <ac:spMk id="34" creationId="{82D82885-6BB0-4BDC-A130-0D342220D224}"/>
          </ac:spMkLst>
        </pc:spChg>
        <pc:graphicFrameChg chg="add">
          <ac:chgData name="Hannah Saunders" userId="4acd6fa6-2685-4aaa-85f8-4ec2b6dbf9d1" providerId="ADAL" clId="{79562E7B-BF50-494C-9086-1B9CCB3AA197}" dt="2020-01-22T15:31:55.067" v="234"/>
          <ac:graphicFrameMkLst>
            <pc:docMk/>
            <pc:sldMk cId="248829137" sldId="406"/>
            <ac:graphicFrameMk id="35" creationId="{9FC2992E-3C6A-4A62-A4D7-525B72EE036B}"/>
          </ac:graphicFrameMkLst>
        </pc:graphicFrameChg>
        <pc:graphicFrameChg chg="add del">
          <ac:chgData name="Hannah Saunders" userId="4acd6fa6-2685-4aaa-85f8-4ec2b6dbf9d1" providerId="ADAL" clId="{79562E7B-BF50-494C-9086-1B9CCB3AA197}" dt="2020-01-22T15:31:13.504" v="215"/>
          <ac:graphicFrameMkLst>
            <pc:docMk/>
            <pc:sldMk cId="248829137" sldId="406"/>
            <ac:graphicFrameMk id="36" creationId="{4A44BCF5-CA2C-4AEF-8804-760963034F5E}"/>
          </ac:graphicFrameMkLst>
        </pc:graphicFrameChg>
        <pc:graphicFrameChg chg="add">
          <ac:chgData name="Hannah Saunders" userId="4acd6fa6-2685-4aaa-85f8-4ec2b6dbf9d1" providerId="ADAL" clId="{79562E7B-BF50-494C-9086-1B9CCB3AA197}" dt="2020-01-22T15:31:55.067" v="234"/>
          <ac:graphicFrameMkLst>
            <pc:docMk/>
            <pc:sldMk cId="248829137" sldId="406"/>
            <ac:graphicFrameMk id="37" creationId="{92408ED6-D707-4DBD-A67A-A62A20D083A5}"/>
          </ac:graphicFrameMkLst>
        </pc:graphicFrameChg>
        <pc:graphicFrameChg chg="del">
          <ac:chgData name="Hannah Saunders" userId="4acd6fa6-2685-4aaa-85f8-4ec2b6dbf9d1" providerId="ADAL" clId="{79562E7B-BF50-494C-9086-1B9CCB3AA197}" dt="2020-01-22T15:31:04.243" v="212" actId="478"/>
          <ac:graphicFrameMkLst>
            <pc:docMk/>
            <pc:sldMk cId="248829137" sldId="406"/>
            <ac:graphicFrameMk id="88" creationId="{2A18DB0B-71D0-41F7-A326-63A6ADF23528}"/>
          </ac:graphicFrameMkLst>
        </pc:graphicFrameChg>
        <pc:graphicFrameChg chg="del">
          <ac:chgData name="Hannah Saunders" userId="4acd6fa6-2685-4aaa-85f8-4ec2b6dbf9d1" providerId="ADAL" clId="{79562E7B-BF50-494C-9086-1B9CCB3AA197}" dt="2020-01-22T15:31:01.333" v="211" actId="478"/>
          <ac:graphicFrameMkLst>
            <pc:docMk/>
            <pc:sldMk cId="248829137" sldId="406"/>
            <ac:graphicFrameMk id="91" creationId="{54B24955-FE6F-492E-B5BD-22AAE522662F}"/>
          </ac:graphicFrameMkLst>
        </pc:graphicFrameChg>
        <pc:picChg chg="add mod">
          <ac:chgData name="Hannah Saunders" userId="4acd6fa6-2685-4aaa-85f8-4ec2b6dbf9d1" providerId="ADAL" clId="{79562E7B-BF50-494C-9086-1B9CCB3AA197}" dt="2020-01-22T15:31:37.975" v="231" actId="1035"/>
          <ac:picMkLst>
            <pc:docMk/>
            <pc:sldMk cId="248829137" sldId="406"/>
            <ac:picMk id="2" creationId="{2C7D9418-68D8-420A-9D27-14B468E34B66}"/>
          </ac:picMkLst>
        </pc:picChg>
        <pc:picChg chg="add del">
          <ac:chgData name="Hannah Saunders" userId="4acd6fa6-2685-4aaa-85f8-4ec2b6dbf9d1" providerId="ADAL" clId="{79562E7B-BF50-494C-9086-1B9CCB3AA197}" dt="2020-01-22T15:31:13.504" v="215"/>
          <ac:picMkLst>
            <pc:docMk/>
            <pc:sldMk cId="248829137" sldId="406"/>
            <ac:picMk id="6" creationId="{AE485FA2-6C8E-4223-90FB-844B2D4305B6}"/>
          </ac:picMkLst>
        </pc:picChg>
        <pc:picChg chg="add del">
          <ac:chgData name="Hannah Saunders" userId="4acd6fa6-2685-4aaa-85f8-4ec2b6dbf9d1" providerId="ADAL" clId="{79562E7B-BF50-494C-9086-1B9CCB3AA197}" dt="2020-01-22T15:31:13.504" v="215"/>
          <ac:picMkLst>
            <pc:docMk/>
            <pc:sldMk cId="248829137" sldId="406"/>
            <ac:picMk id="32" creationId="{72E68ED8-3D36-4A76-A70C-495A972CDDA9}"/>
          </ac:picMkLst>
        </pc:picChg>
        <pc:picChg chg="add del">
          <ac:chgData name="Hannah Saunders" userId="4acd6fa6-2685-4aaa-85f8-4ec2b6dbf9d1" providerId="ADAL" clId="{79562E7B-BF50-494C-9086-1B9CCB3AA197}" dt="2020-01-22T15:31:13.504" v="215"/>
          <ac:picMkLst>
            <pc:docMk/>
            <pc:sldMk cId="248829137" sldId="406"/>
            <ac:picMk id="93" creationId="{D17677A6-FEF7-41B0-AD76-B05654080D07}"/>
          </ac:picMkLst>
        </pc:picChg>
        <pc:picChg chg="add del">
          <ac:chgData name="Hannah Saunders" userId="4acd6fa6-2685-4aaa-85f8-4ec2b6dbf9d1" providerId="ADAL" clId="{79562E7B-BF50-494C-9086-1B9CCB3AA197}" dt="2020-01-22T15:31:13.504" v="215"/>
          <ac:picMkLst>
            <pc:docMk/>
            <pc:sldMk cId="248829137" sldId="406"/>
            <ac:picMk id="94" creationId="{FD93B93A-0994-42EC-BD65-710C3E541BD1}"/>
          </ac:picMkLst>
        </pc:picChg>
        <pc:picChg chg="add del">
          <ac:chgData name="Hannah Saunders" userId="4acd6fa6-2685-4aaa-85f8-4ec2b6dbf9d1" providerId="ADAL" clId="{79562E7B-BF50-494C-9086-1B9CCB3AA197}" dt="2020-01-22T15:31:13.504" v="215"/>
          <ac:picMkLst>
            <pc:docMk/>
            <pc:sldMk cId="248829137" sldId="406"/>
            <ac:picMk id="98" creationId="{198297BE-D8DF-4F16-9F1A-820C9DF67525}"/>
          </ac:picMkLst>
        </pc:picChg>
        <pc:picChg chg="add del">
          <ac:chgData name="Hannah Saunders" userId="4acd6fa6-2685-4aaa-85f8-4ec2b6dbf9d1" providerId="ADAL" clId="{79562E7B-BF50-494C-9086-1B9CCB3AA197}" dt="2020-01-22T15:31:13.504" v="215"/>
          <ac:picMkLst>
            <pc:docMk/>
            <pc:sldMk cId="248829137" sldId="406"/>
            <ac:picMk id="103" creationId="{1702A6B2-575D-4B37-B0A1-71B991AFD0D2}"/>
          </ac:picMkLst>
        </pc:picChg>
        <pc:picChg chg="add del">
          <ac:chgData name="Hannah Saunders" userId="4acd6fa6-2685-4aaa-85f8-4ec2b6dbf9d1" providerId="ADAL" clId="{79562E7B-BF50-494C-9086-1B9CCB3AA197}" dt="2020-01-22T15:31:13.504" v="215"/>
          <ac:picMkLst>
            <pc:docMk/>
            <pc:sldMk cId="248829137" sldId="406"/>
            <ac:picMk id="105" creationId="{177047AF-4953-4205-977C-BAF647167059}"/>
          </ac:picMkLst>
        </pc:picChg>
        <pc:picChg chg="add del">
          <ac:chgData name="Hannah Saunders" userId="4acd6fa6-2685-4aaa-85f8-4ec2b6dbf9d1" providerId="ADAL" clId="{79562E7B-BF50-494C-9086-1B9CCB3AA197}" dt="2020-01-22T15:31:13.504" v="215"/>
          <ac:picMkLst>
            <pc:docMk/>
            <pc:sldMk cId="248829137" sldId="406"/>
            <ac:picMk id="110" creationId="{56E1BBAF-DB9C-47AC-9C02-4E138F6EE7C8}"/>
          </ac:picMkLst>
        </pc:picChg>
        <pc:picChg chg="add del">
          <ac:chgData name="Hannah Saunders" userId="4acd6fa6-2685-4aaa-85f8-4ec2b6dbf9d1" providerId="ADAL" clId="{79562E7B-BF50-494C-9086-1B9CCB3AA197}" dt="2020-01-22T15:31:13.504" v="215"/>
          <ac:picMkLst>
            <pc:docMk/>
            <pc:sldMk cId="248829137" sldId="406"/>
            <ac:picMk id="111" creationId="{17A266A1-DDF0-480C-8AD2-6B97EAA34E1D}"/>
          </ac:picMkLst>
        </pc:picChg>
        <pc:picChg chg="add del">
          <ac:chgData name="Hannah Saunders" userId="4acd6fa6-2685-4aaa-85f8-4ec2b6dbf9d1" providerId="ADAL" clId="{79562E7B-BF50-494C-9086-1B9CCB3AA197}" dt="2020-01-22T15:31:13.504" v="215"/>
          <ac:picMkLst>
            <pc:docMk/>
            <pc:sldMk cId="248829137" sldId="406"/>
            <ac:picMk id="112" creationId="{FC206926-7231-4EDF-9039-33E1695D438C}"/>
          </ac:picMkLst>
        </pc:picChg>
        <pc:picChg chg="add del">
          <ac:chgData name="Hannah Saunders" userId="4acd6fa6-2685-4aaa-85f8-4ec2b6dbf9d1" providerId="ADAL" clId="{79562E7B-BF50-494C-9086-1B9CCB3AA197}" dt="2020-01-22T15:31:13.504" v="215"/>
          <ac:picMkLst>
            <pc:docMk/>
            <pc:sldMk cId="248829137" sldId="406"/>
            <ac:picMk id="113" creationId="{81D82DAE-5D70-4294-A2DB-52CC17360E34}"/>
          </ac:picMkLst>
        </pc:picChg>
        <pc:picChg chg="add del">
          <ac:chgData name="Hannah Saunders" userId="4acd6fa6-2685-4aaa-85f8-4ec2b6dbf9d1" providerId="ADAL" clId="{79562E7B-BF50-494C-9086-1B9CCB3AA197}" dt="2020-01-22T15:31:13.504" v="215"/>
          <ac:picMkLst>
            <pc:docMk/>
            <pc:sldMk cId="248829137" sldId="406"/>
            <ac:picMk id="114" creationId="{A9ECDA20-8022-4E8C-9073-751AB70E014B}"/>
          </ac:picMkLst>
        </pc:picChg>
        <pc:picChg chg="add del">
          <ac:chgData name="Hannah Saunders" userId="4acd6fa6-2685-4aaa-85f8-4ec2b6dbf9d1" providerId="ADAL" clId="{79562E7B-BF50-494C-9086-1B9CCB3AA197}" dt="2020-01-22T15:31:13.504" v="215"/>
          <ac:picMkLst>
            <pc:docMk/>
            <pc:sldMk cId="248829137" sldId="406"/>
            <ac:picMk id="115" creationId="{12154F99-E785-4787-AAB2-04BF3F609E94}"/>
          </ac:picMkLst>
        </pc:picChg>
        <pc:picChg chg="add del">
          <ac:chgData name="Hannah Saunders" userId="4acd6fa6-2685-4aaa-85f8-4ec2b6dbf9d1" providerId="ADAL" clId="{79562E7B-BF50-494C-9086-1B9CCB3AA197}" dt="2020-01-22T15:31:13.504" v="215"/>
          <ac:picMkLst>
            <pc:docMk/>
            <pc:sldMk cId="248829137" sldId="406"/>
            <ac:picMk id="116" creationId="{A349D3A5-DBE5-4FA0-8E17-B21E22317B14}"/>
          </ac:picMkLst>
        </pc:picChg>
        <pc:picChg chg="add del">
          <ac:chgData name="Hannah Saunders" userId="4acd6fa6-2685-4aaa-85f8-4ec2b6dbf9d1" providerId="ADAL" clId="{79562E7B-BF50-494C-9086-1B9CCB3AA197}" dt="2020-01-22T15:31:13.504" v="215"/>
          <ac:picMkLst>
            <pc:docMk/>
            <pc:sldMk cId="248829137" sldId="406"/>
            <ac:picMk id="117" creationId="{25F06A97-EA2A-4466-8119-8194FAEB63AE}"/>
          </ac:picMkLst>
        </pc:picChg>
        <pc:picChg chg="add del">
          <ac:chgData name="Hannah Saunders" userId="4acd6fa6-2685-4aaa-85f8-4ec2b6dbf9d1" providerId="ADAL" clId="{79562E7B-BF50-494C-9086-1B9CCB3AA197}" dt="2020-01-22T15:31:13.504" v="215"/>
          <ac:picMkLst>
            <pc:docMk/>
            <pc:sldMk cId="248829137" sldId="406"/>
            <ac:picMk id="118" creationId="{C200D453-E8AE-408D-AAC0-9A419AA6F052}"/>
          </ac:picMkLst>
        </pc:picChg>
        <pc:picChg chg="add del">
          <ac:chgData name="Hannah Saunders" userId="4acd6fa6-2685-4aaa-85f8-4ec2b6dbf9d1" providerId="ADAL" clId="{79562E7B-BF50-494C-9086-1B9CCB3AA197}" dt="2020-01-22T15:31:13.504" v="215"/>
          <ac:picMkLst>
            <pc:docMk/>
            <pc:sldMk cId="248829137" sldId="406"/>
            <ac:picMk id="119" creationId="{26D773FE-8135-486A-8E94-0D28D49B1FAE}"/>
          </ac:picMkLst>
        </pc:picChg>
        <pc:picChg chg="add del">
          <ac:chgData name="Hannah Saunders" userId="4acd6fa6-2685-4aaa-85f8-4ec2b6dbf9d1" providerId="ADAL" clId="{79562E7B-BF50-494C-9086-1B9CCB3AA197}" dt="2020-01-22T15:31:13.504" v="215"/>
          <ac:picMkLst>
            <pc:docMk/>
            <pc:sldMk cId="248829137" sldId="406"/>
            <ac:picMk id="120" creationId="{2ABDD665-1CFB-4186-89CA-F047E6539736}"/>
          </ac:picMkLst>
        </pc:picChg>
        <pc:picChg chg="add del">
          <ac:chgData name="Hannah Saunders" userId="4acd6fa6-2685-4aaa-85f8-4ec2b6dbf9d1" providerId="ADAL" clId="{79562E7B-BF50-494C-9086-1B9CCB3AA197}" dt="2020-01-22T15:31:13.504" v="215"/>
          <ac:picMkLst>
            <pc:docMk/>
            <pc:sldMk cId="248829137" sldId="406"/>
            <ac:picMk id="121" creationId="{A9C565C6-0CF9-4162-A00D-586CB27A7848}"/>
          </ac:picMkLst>
        </pc:picChg>
        <pc:picChg chg="add del">
          <ac:chgData name="Hannah Saunders" userId="4acd6fa6-2685-4aaa-85f8-4ec2b6dbf9d1" providerId="ADAL" clId="{79562E7B-BF50-494C-9086-1B9CCB3AA197}" dt="2020-01-22T15:31:13.504" v="215"/>
          <ac:picMkLst>
            <pc:docMk/>
            <pc:sldMk cId="248829137" sldId="406"/>
            <ac:picMk id="122" creationId="{8BE52055-C5BF-4F40-ACE9-6C25B5EB27EC}"/>
          </ac:picMkLst>
        </pc:picChg>
        <pc:picChg chg="add del">
          <ac:chgData name="Hannah Saunders" userId="4acd6fa6-2685-4aaa-85f8-4ec2b6dbf9d1" providerId="ADAL" clId="{79562E7B-BF50-494C-9086-1B9CCB3AA197}" dt="2020-01-22T15:31:13.504" v="215"/>
          <ac:picMkLst>
            <pc:docMk/>
            <pc:sldMk cId="248829137" sldId="406"/>
            <ac:picMk id="123" creationId="{7116AADC-6725-44AD-A38E-4F3AC92AB090}"/>
          </ac:picMkLst>
        </pc:picChg>
        <pc:picChg chg="add del">
          <ac:chgData name="Hannah Saunders" userId="4acd6fa6-2685-4aaa-85f8-4ec2b6dbf9d1" providerId="ADAL" clId="{79562E7B-BF50-494C-9086-1B9CCB3AA197}" dt="2020-01-22T15:31:13.504" v="215"/>
          <ac:picMkLst>
            <pc:docMk/>
            <pc:sldMk cId="248829137" sldId="406"/>
            <ac:picMk id="124" creationId="{9A82F770-F1FB-4BDB-A799-278F588C8B16}"/>
          </ac:picMkLst>
        </pc:picChg>
        <pc:picChg chg="add del">
          <ac:chgData name="Hannah Saunders" userId="4acd6fa6-2685-4aaa-85f8-4ec2b6dbf9d1" providerId="ADAL" clId="{79562E7B-BF50-494C-9086-1B9CCB3AA197}" dt="2020-01-22T15:31:13.504" v="215"/>
          <ac:picMkLst>
            <pc:docMk/>
            <pc:sldMk cId="248829137" sldId="406"/>
            <ac:picMk id="125" creationId="{7D4EFC87-8BB6-4819-939C-843E43E0562B}"/>
          </ac:picMkLst>
        </pc:picChg>
        <pc:picChg chg="add del">
          <ac:chgData name="Hannah Saunders" userId="4acd6fa6-2685-4aaa-85f8-4ec2b6dbf9d1" providerId="ADAL" clId="{79562E7B-BF50-494C-9086-1B9CCB3AA197}" dt="2020-01-22T15:31:13.504" v="215"/>
          <ac:picMkLst>
            <pc:docMk/>
            <pc:sldMk cId="248829137" sldId="406"/>
            <ac:picMk id="126" creationId="{5BAF9194-DF7C-45D3-9AEB-388E9CA168D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22/01/2020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22/01/2020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22/01/2020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22/01/2020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lassroomsecrets.co.uk/interpret-pictograms-2-5-and-10-year-2-statistics-resource-pack" TargetMode="External"/><Relationship Id="rId3" Type="http://schemas.openxmlformats.org/officeDocument/2006/relationships/image" Target="../media/image2.png"/><Relationship Id="rId7" Type="http://schemas.openxmlformats.org/officeDocument/2006/relationships/hyperlink" Target="https://classroomsecrets.co.uk/category/maths/year-2/spring-block-2-statistics/"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2s2b" TargetMode="External"/><Relationship Id="rId5" Type="http://schemas.openxmlformats.org/officeDocument/2006/relationships/hyperlink" Target="https://classroomsecrets.co.uk/content-domain-filter/?fwp_contentdomain=2s2a" TargetMode="External"/><Relationship Id="rId4" Type="http://schemas.openxmlformats.org/officeDocument/2006/relationships/hyperlink" Target="https://classroomsecrets.co.uk/content-domain-filter/?fwp_contentdomain=2s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2 – Statistics – Interpret Pictograms (2, 5 and 10)</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prstClr val="black"/>
              </a:solidFill>
              <a:latin typeface="Century Gothic" panose="020B0502020202020204" pitchFamily="34" charset="0"/>
            </a:endParaRPr>
          </a:p>
          <a:p>
            <a:pPr fontAlgn="base">
              <a:spcAft>
                <a:spcPts val="0"/>
              </a:spcAft>
            </a:pPr>
            <a:r>
              <a:rPr lang="en-GB" sz="1200" b="1" dirty="0">
                <a:solidFill>
                  <a:schemeClr val="tx1"/>
                </a:solidFill>
                <a:latin typeface="Century Gothic" panose="020B0502020202020204" pitchFamily="34" charset="0"/>
              </a:rPr>
              <a:t>Mathematics Year 2: (2S1) </a:t>
            </a:r>
            <a:r>
              <a:rPr lang="en-GB" sz="1200" b="1" dirty="0">
                <a:latin typeface="Century Gothic" panose="020B0502020202020204" pitchFamily="34" charset="0"/>
                <a:hlinkClick r:id="rId4"/>
              </a:rPr>
              <a:t>Interpret and construct simple pictograms, tally charts, block diagrams and simple tables</a:t>
            </a:r>
            <a:endParaRPr lang="en-GB" sz="1200" b="1" dirty="0">
              <a:latin typeface="Century Gothic" panose="020B0502020202020204" pitchFamily="34" charset="0"/>
            </a:endParaRPr>
          </a:p>
          <a:p>
            <a:pPr fontAlgn="base">
              <a:spcAft>
                <a:spcPts val="0"/>
              </a:spcAft>
            </a:pPr>
            <a:r>
              <a:rPr lang="en-GB" sz="1200" b="1" dirty="0">
                <a:solidFill>
                  <a:schemeClr val="tx1"/>
                </a:solidFill>
                <a:latin typeface="Century Gothic" panose="020B0502020202020204" pitchFamily="34" charset="0"/>
              </a:rPr>
              <a:t>Mathematics Year 2: (2S2a) </a:t>
            </a:r>
            <a:r>
              <a:rPr lang="en-GB" sz="1200" b="1" dirty="0">
                <a:latin typeface="Century Gothic" panose="020B0502020202020204" pitchFamily="34" charset="0"/>
                <a:hlinkClick r:id="rId5"/>
              </a:rPr>
              <a:t>Ask and answer simple questions by counting the number of objects in each category and sorting the categories by quantity</a:t>
            </a:r>
            <a:endParaRPr lang="en-GB" sz="1200" b="1" dirty="0">
              <a:latin typeface="Century Gothic" panose="020B0502020202020204" pitchFamily="34" charset="0"/>
            </a:endParaRPr>
          </a:p>
          <a:p>
            <a:pPr fontAlgn="base">
              <a:spcAft>
                <a:spcPts val="0"/>
              </a:spcAft>
            </a:pPr>
            <a:r>
              <a:rPr lang="en-GB" sz="1200" b="1" dirty="0">
                <a:solidFill>
                  <a:schemeClr val="tx1"/>
                </a:solidFill>
                <a:latin typeface="Century Gothic" panose="020B0502020202020204" pitchFamily="34" charset="0"/>
              </a:rPr>
              <a:t>Mathematics Year 2: (2S2b) </a:t>
            </a:r>
            <a:r>
              <a:rPr lang="en-GB" sz="1200" b="1" dirty="0">
                <a:latin typeface="Century Gothic" panose="020B0502020202020204" pitchFamily="34" charset="0"/>
                <a:hlinkClick r:id="rId6"/>
              </a:rPr>
              <a:t>Ask and answer questions about totalling and comparing categorical data</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7"/>
              </a:rPr>
              <a:t>Year 2 Statistics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8"/>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59134"/>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statements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0" name="Table 29">
            <a:extLst>
              <a:ext uri="{FF2B5EF4-FFF2-40B4-BE49-F238E27FC236}">
                <a16:creationId xmlns:a16="http://schemas.microsoft.com/office/drawing/2014/main" id="{40CE2D5B-6FB5-47DE-AA14-09C0A0288E34}"/>
              </a:ext>
            </a:extLst>
          </p:cNvPr>
          <p:cNvGraphicFramePr>
            <a:graphicFrameLocks noGrp="1"/>
          </p:cNvGraphicFramePr>
          <p:nvPr/>
        </p:nvGraphicFramePr>
        <p:xfrm>
          <a:off x="1790512" y="3123907"/>
          <a:ext cx="5148000" cy="2520000"/>
        </p:xfrm>
        <a:graphic>
          <a:graphicData uri="http://schemas.openxmlformats.org/drawingml/2006/table">
            <a:tbl>
              <a:tblPr firstRow="1" bandRow="1">
                <a:tableStyleId>{5940675A-B579-460E-94D1-54222C63F5DA}</a:tableStyleId>
              </a:tblPr>
              <a:tblGrid>
                <a:gridCol w="1287000">
                  <a:extLst>
                    <a:ext uri="{9D8B030D-6E8A-4147-A177-3AD203B41FA5}">
                      <a16:colId xmlns:a16="http://schemas.microsoft.com/office/drawing/2014/main" val="3545488706"/>
                    </a:ext>
                  </a:extLst>
                </a:gridCol>
                <a:gridCol w="1287000">
                  <a:extLst>
                    <a:ext uri="{9D8B030D-6E8A-4147-A177-3AD203B41FA5}">
                      <a16:colId xmlns:a16="http://schemas.microsoft.com/office/drawing/2014/main" val="2497149230"/>
                    </a:ext>
                  </a:extLst>
                </a:gridCol>
                <a:gridCol w="1287000">
                  <a:extLst>
                    <a:ext uri="{9D8B030D-6E8A-4147-A177-3AD203B41FA5}">
                      <a16:colId xmlns:a16="http://schemas.microsoft.com/office/drawing/2014/main" val="1538429806"/>
                    </a:ext>
                  </a:extLst>
                </a:gridCol>
                <a:gridCol w="1287000">
                  <a:extLst>
                    <a:ext uri="{9D8B030D-6E8A-4147-A177-3AD203B41FA5}">
                      <a16:colId xmlns:a16="http://schemas.microsoft.com/office/drawing/2014/main" val="1856510089"/>
                    </a:ext>
                  </a:extLst>
                </a:gridCol>
              </a:tblGrid>
              <a:tr h="385964">
                <a:tc>
                  <a:txBody>
                    <a:bodyPr/>
                    <a:lstStyle/>
                    <a:p>
                      <a:pPr algn="ctr"/>
                      <a:r>
                        <a:rPr lang="en-GB" sz="1600" b="1" dirty="0">
                          <a:latin typeface="Century Gothic" panose="020B0502020202020204" pitchFamily="34" charset="0"/>
                        </a:rPr>
                        <a:t>Monday</a:t>
                      </a:r>
                    </a:p>
                  </a:txBody>
                  <a:tcPr marL="51615" marR="51615" marT="31227" marB="3122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dirty="0">
                          <a:latin typeface="Century Gothic" panose="020B0502020202020204" pitchFamily="34" charset="0"/>
                        </a:rPr>
                        <a:t>Tuesday</a:t>
                      </a:r>
                    </a:p>
                  </a:txBody>
                  <a:tcPr marL="51615" marR="51615" marT="31227" marB="3122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dirty="0">
                          <a:latin typeface="Century Gothic" panose="020B0502020202020204" pitchFamily="34" charset="0"/>
                        </a:rPr>
                        <a:t>Wednesday</a:t>
                      </a:r>
                    </a:p>
                  </a:txBody>
                  <a:tcPr marL="51615" marR="51615" marT="31227" marB="3122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dirty="0">
                          <a:latin typeface="Century Gothic" panose="020B0502020202020204" pitchFamily="34" charset="0"/>
                        </a:rPr>
                        <a:t>Thursday</a:t>
                      </a:r>
                    </a:p>
                  </a:txBody>
                  <a:tcPr marL="51615" marR="51615" marT="31227" marB="3122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7753288"/>
                  </a:ext>
                </a:extLst>
              </a:tr>
              <a:tr h="2134036">
                <a:tc>
                  <a:txBody>
                    <a:bodyPr/>
                    <a:lstStyle/>
                    <a:p>
                      <a:endParaRPr lang="en-GB" sz="1000" dirty="0"/>
                    </a:p>
                  </a:txBody>
                  <a:tcPr marL="51615" marR="51615" marT="31227" marB="312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51615" marR="51615" marT="31227" marB="312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000" dirty="0"/>
                    </a:p>
                    <a:p>
                      <a:endParaRPr lang="en-GB" sz="1000" dirty="0"/>
                    </a:p>
                    <a:p>
                      <a:endParaRPr lang="en-GB" sz="1000" dirty="0"/>
                    </a:p>
                    <a:p>
                      <a:endParaRPr lang="en-GB" sz="1000" dirty="0"/>
                    </a:p>
                  </a:txBody>
                  <a:tcPr marL="51615" marR="51615" marT="31227" marB="312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51615" marR="51615" marT="31227" marB="312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0667128"/>
                  </a:ext>
                </a:extLst>
              </a:tr>
            </a:tbl>
          </a:graphicData>
        </a:graphic>
      </p:graphicFrame>
      <p:graphicFrame>
        <p:nvGraphicFramePr>
          <p:cNvPr id="31" name="Table 30">
            <a:extLst>
              <a:ext uri="{FF2B5EF4-FFF2-40B4-BE49-F238E27FC236}">
                <a16:creationId xmlns:a16="http://schemas.microsoft.com/office/drawing/2014/main" id="{26EEC65D-6688-4088-9141-C1D0E16B787E}"/>
              </a:ext>
            </a:extLst>
          </p:cNvPr>
          <p:cNvGraphicFramePr>
            <a:graphicFrameLocks noGrp="1"/>
          </p:cNvGraphicFramePr>
          <p:nvPr>
            <p:extLst>
              <p:ext uri="{D42A27DB-BD31-4B8C-83A1-F6EECF244321}">
                <p14:modId xmlns:p14="http://schemas.microsoft.com/office/powerpoint/2010/main" val="3185545730"/>
              </p:ext>
            </p:extLst>
          </p:nvPr>
        </p:nvGraphicFramePr>
        <p:xfrm>
          <a:off x="1028687" y="2154044"/>
          <a:ext cx="7494929" cy="612000"/>
        </p:xfrm>
        <a:graphic>
          <a:graphicData uri="http://schemas.openxmlformats.org/drawingml/2006/table">
            <a:tbl>
              <a:tblPr firstRow="1" bandRow="1">
                <a:tableStyleId>{5940675A-B579-460E-94D1-54222C63F5DA}</a:tableStyleId>
              </a:tblPr>
              <a:tblGrid>
                <a:gridCol w="1836000">
                  <a:extLst>
                    <a:ext uri="{9D8B030D-6E8A-4147-A177-3AD203B41FA5}">
                      <a16:colId xmlns:a16="http://schemas.microsoft.com/office/drawing/2014/main" val="3471098241"/>
                    </a:ext>
                  </a:extLst>
                </a:gridCol>
                <a:gridCol w="612000">
                  <a:extLst>
                    <a:ext uri="{9D8B030D-6E8A-4147-A177-3AD203B41FA5}">
                      <a16:colId xmlns:a16="http://schemas.microsoft.com/office/drawing/2014/main" val="320814811"/>
                    </a:ext>
                  </a:extLst>
                </a:gridCol>
                <a:gridCol w="5046929">
                  <a:extLst>
                    <a:ext uri="{9D8B030D-6E8A-4147-A177-3AD203B41FA5}">
                      <a16:colId xmlns:a16="http://schemas.microsoft.com/office/drawing/2014/main" val="3651438509"/>
                    </a:ext>
                  </a:extLst>
                </a:gridCol>
              </a:tblGrid>
              <a:tr h="612000">
                <a:tc>
                  <a:txBody>
                    <a:bodyPr/>
                    <a:lstStyle/>
                    <a:p>
                      <a:pPr algn="ctr"/>
                      <a:r>
                        <a:rPr lang="en-GB" sz="2000" b="1" dirty="0">
                          <a:latin typeface="Century Gothic" panose="020B0502020202020204" pitchFamily="34" charset="0"/>
                        </a:rPr>
                        <a:t>B. There were</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latin typeface="Century Gothic" panose="020B0502020202020204" pitchFamily="34" charset="0"/>
                        </a:rPr>
                        <a:t>more eaten on Monday than Tuesday.</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3353715"/>
                  </a:ext>
                </a:extLst>
              </a:tr>
            </a:tbl>
          </a:graphicData>
        </a:graphic>
      </p:graphicFrame>
      <p:graphicFrame>
        <p:nvGraphicFramePr>
          <p:cNvPr id="32" name="Table 31">
            <a:extLst>
              <a:ext uri="{FF2B5EF4-FFF2-40B4-BE49-F238E27FC236}">
                <a16:creationId xmlns:a16="http://schemas.microsoft.com/office/drawing/2014/main" id="{E0C39DE5-50B3-4BB8-9ABD-1025BAFCFDEC}"/>
              </a:ext>
            </a:extLst>
          </p:cNvPr>
          <p:cNvGraphicFramePr>
            <a:graphicFrameLocks noGrp="1"/>
          </p:cNvGraphicFramePr>
          <p:nvPr>
            <p:extLst>
              <p:ext uri="{D42A27DB-BD31-4B8C-83A1-F6EECF244321}">
                <p14:modId xmlns:p14="http://schemas.microsoft.com/office/powerpoint/2010/main" val="2045636366"/>
              </p:ext>
            </p:extLst>
          </p:nvPr>
        </p:nvGraphicFramePr>
        <p:xfrm>
          <a:off x="1028687" y="1355920"/>
          <a:ext cx="6206047" cy="612000"/>
        </p:xfrm>
        <a:graphic>
          <a:graphicData uri="http://schemas.openxmlformats.org/drawingml/2006/table">
            <a:tbl>
              <a:tblPr firstRow="1" bandRow="1">
                <a:tableStyleId>{5940675A-B579-460E-94D1-54222C63F5DA}</a:tableStyleId>
              </a:tblPr>
              <a:tblGrid>
                <a:gridCol w="2088000">
                  <a:extLst>
                    <a:ext uri="{9D8B030D-6E8A-4147-A177-3AD203B41FA5}">
                      <a16:colId xmlns:a16="http://schemas.microsoft.com/office/drawing/2014/main" val="3471098241"/>
                    </a:ext>
                  </a:extLst>
                </a:gridCol>
                <a:gridCol w="612000">
                  <a:extLst>
                    <a:ext uri="{9D8B030D-6E8A-4147-A177-3AD203B41FA5}">
                      <a16:colId xmlns:a16="http://schemas.microsoft.com/office/drawing/2014/main" val="320814811"/>
                    </a:ext>
                  </a:extLst>
                </a:gridCol>
                <a:gridCol w="3506047">
                  <a:extLst>
                    <a:ext uri="{9D8B030D-6E8A-4147-A177-3AD203B41FA5}">
                      <a16:colId xmlns:a16="http://schemas.microsoft.com/office/drawing/2014/main" val="3651438509"/>
                    </a:ext>
                  </a:extLst>
                </a:gridCol>
              </a:tblGrid>
              <a:tr h="612000">
                <a:tc>
                  <a:txBody>
                    <a:bodyPr/>
                    <a:lstStyle/>
                    <a:p>
                      <a:pPr algn="ctr"/>
                      <a:r>
                        <a:rPr lang="en-GB" sz="2000" b="1" dirty="0">
                          <a:latin typeface="Century Gothic" panose="020B0502020202020204" pitchFamily="34" charset="0"/>
                        </a:rPr>
                        <a:t>A. On Monday,</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65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latin typeface="Century Gothic" panose="020B0502020202020204" pitchFamily="34" charset="0"/>
                        </a:rPr>
                        <a:t>school dinners were eaten.</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3353715"/>
                  </a:ext>
                </a:extLst>
              </a:tr>
            </a:tbl>
          </a:graphicData>
        </a:graphic>
      </p:graphicFrame>
      <p:grpSp>
        <p:nvGrpSpPr>
          <p:cNvPr id="4" name="Group 3">
            <a:extLst>
              <a:ext uri="{FF2B5EF4-FFF2-40B4-BE49-F238E27FC236}">
                <a16:creationId xmlns:a16="http://schemas.microsoft.com/office/drawing/2014/main" id="{F595A903-8EF9-453C-A4F0-1AA2C114D411}"/>
              </a:ext>
            </a:extLst>
          </p:cNvPr>
          <p:cNvGrpSpPr/>
          <p:nvPr/>
        </p:nvGrpSpPr>
        <p:grpSpPr>
          <a:xfrm>
            <a:off x="2205488" y="3548974"/>
            <a:ext cx="464073" cy="1977907"/>
            <a:chOff x="2205488" y="3329899"/>
            <a:chExt cx="464073" cy="1977907"/>
          </a:xfrm>
        </p:grpSpPr>
        <p:pic>
          <p:nvPicPr>
            <p:cNvPr id="3" name="Picture 2" descr="A picture containing comb&#10;&#10;Description automatically generated">
              <a:extLst>
                <a:ext uri="{FF2B5EF4-FFF2-40B4-BE49-F238E27FC236}">
                  <a16:creationId xmlns:a16="http://schemas.microsoft.com/office/drawing/2014/main" id="{0FF201E8-4502-44F2-825A-7AC130C05F3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2205488" y="3329899"/>
              <a:ext cx="464073" cy="288000"/>
            </a:xfrm>
            <a:prstGeom prst="rect">
              <a:avLst/>
            </a:prstGeom>
          </p:spPr>
        </p:pic>
        <p:pic>
          <p:nvPicPr>
            <p:cNvPr id="56" name="Picture 55" descr="A picture containing comb&#10;&#10;Description automatically generated">
              <a:extLst>
                <a:ext uri="{FF2B5EF4-FFF2-40B4-BE49-F238E27FC236}">
                  <a16:creationId xmlns:a16="http://schemas.microsoft.com/office/drawing/2014/main" id="{34A56687-54F4-4829-A3BE-F8BFFADA375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2205488" y="3634968"/>
              <a:ext cx="464073" cy="288000"/>
            </a:xfrm>
            <a:prstGeom prst="rect">
              <a:avLst/>
            </a:prstGeom>
          </p:spPr>
        </p:pic>
        <p:pic>
          <p:nvPicPr>
            <p:cNvPr id="57" name="Picture 56" descr="A picture containing comb&#10;&#10;Description automatically generated">
              <a:extLst>
                <a:ext uri="{FF2B5EF4-FFF2-40B4-BE49-F238E27FC236}">
                  <a16:creationId xmlns:a16="http://schemas.microsoft.com/office/drawing/2014/main" id="{009369F5-249E-4AD9-9577-7F622A55074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2205488" y="3940037"/>
              <a:ext cx="464073" cy="288000"/>
            </a:xfrm>
            <a:prstGeom prst="rect">
              <a:avLst/>
            </a:prstGeom>
          </p:spPr>
        </p:pic>
        <p:pic>
          <p:nvPicPr>
            <p:cNvPr id="58" name="Picture 57" descr="A picture containing comb&#10;&#10;Description automatically generated">
              <a:extLst>
                <a:ext uri="{FF2B5EF4-FFF2-40B4-BE49-F238E27FC236}">
                  <a16:creationId xmlns:a16="http://schemas.microsoft.com/office/drawing/2014/main" id="{43B7EB0B-7076-4463-9F2D-48301237F1B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2205488" y="4245106"/>
              <a:ext cx="464073" cy="288000"/>
            </a:xfrm>
            <a:prstGeom prst="rect">
              <a:avLst/>
            </a:prstGeom>
          </p:spPr>
        </p:pic>
        <p:pic>
          <p:nvPicPr>
            <p:cNvPr id="60" name="Picture 59" descr="A picture containing comb&#10;&#10;Description automatically generated">
              <a:extLst>
                <a:ext uri="{FF2B5EF4-FFF2-40B4-BE49-F238E27FC236}">
                  <a16:creationId xmlns:a16="http://schemas.microsoft.com/office/drawing/2014/main" id="{1DAA80B2-767A-482E-8FE3-57E80B1D28F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2205488" y="4550175"/>
              <a:ext cx="464073" cy="288000"/>
            </a:xfrm>
            <a:prstGeom prst="rect">
              <a:avLst/>
            </a:prstGeom>
          </p:spPr>
        </p:pic>
        <p:pic>
          <p:nvPicPr>
            <p:cNvPr id="61" name="Picture 60" descr="A picture containing comb&#10;&#10;Description automatically generated">
              <a:extLst>
                <a:ext uri="{FF2B5EF4-FFF2-40B4-BE49-F238E27FC236}">
                  <a16:creationId xmlns:a16="http://schemas.microsoft.com/office/drawing/2014/main" id="{5BF30B60-7CF1-4C5E-B2B2-9B8557F6AE7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2205488" y="4855244"/>
              <a:ext cx="464073" cy="288000"/>
            </a:xfrm>
            <a:prstGeom prst="rect">
              <a:avLst/>
            </a:prstGeom>
          </p:spPr>
        </p:pic>
        <p:pic>
          <p:nvPicPr>
            <p:cNvPr id="62" name="Picture 61" descr="A picture containing comb&#10;&#10;Description automatically generated">
              <a:extLst>
                <a:ext uri="{FF2B5EF4-FFF2-40B4-BE49-F238E27FC236}">
                  <a16:creationId xmlns:a16="http://schemas.microsoft.com/office/drawing/2014/main" id="{7FB94AC8-51B3-4C71-8DB8-E848EC31DB4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81703"/>
            <a:stretch/>
          </p:blipFill>
          <p:spPr>
            <a:xfrm>
              <a:off x="2205488" y="5160312"/>
              <a:ext cx="464073" cy="147494"/>
            </a:xfrm>
            <a:prstGeom prst="rect">
              <a:avLst/>
            </a:prstGeom>
          </p:spPr>
        </p:pic>
      </p:grpSp>
      <p:pic>
        <p:nvPicPr>
          <p:cNvPr id="64" name="Picture 63" descr="A picture containing comb&#10;&#10;Description automatically generated">
            <a:extLst>
              <a:ext uri="{FF2B5EF4-FFF2-40B4-BE49-F238E27FC236}">
                <a16:creationId xmlns:a16="http://schemas.microsoft.com/office/drawing/2014/main" id="{6F384B9F-AD78-4BE9-BB8B-F8BAF9CE036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3490820" y="3548974"/>
            <a:ext cx="464073" cy="288000"/>
          </a:xfrm>
          <a:prstGeom prst="rect">
            <a:avLst/>
          </a:prstGeom>
        </p:spPr>
      </p:pic>
      <p:pic>
        <p:nvPicPr>
          <p:cNvPr id="65" name="Picture 64" descr="A picture containing comb&#10;&#10;Description automatically generated">
            <a:extLst>
              <a:ext uri="{FF2B5EF4-FFF2-40B4-BE49-F238E27FC236}">
                <a16:creationId xmlns:a16="http://schemas.microsoft.com/office/drawing/2014/main" id="{6F841302-4023-4CC9-86A4-89B929D34B9B}"/>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3490820" y="3854043"/>
            <a:ext cx="464073" cy="288000"/>
          </a:xfrm>
          <a:prstGeom prst="rect">
            <a:avLst/>
          </a:prstGeom>
        </p:spPr>
      </p:pic>
      <p:pic>
        <p:nvPicPr>
          <p:cNvPr id="66" name="Picture 65" descr="A picture containing comb&#10;&#10;Description automatically generated">
            <a:extLst>
              <a:ext uri="{FF2B5EF4-FFF2-40B4-BE49-F238E27FC236}">
                <a16:creationId xmlns:a16="http://schemas.microsoft.com/office/drawing/2014/main" id="{83FBE214-4B84-493A-98C3-6417969F4FD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3490820" y="4159112"/>
            <a:ext cx="464073" cy="288000"/>
          </a:xfrm>
          <a:prstGeom prst="rect">
            <a:avLst/>
          </a:prstGeom>
        </p:spPr>
      </p:pic>
      <p:pic>
        <p:nvPicPr>
          <p:cNvPr id="67" name="Picture 66" descr="A picture containing comb&#10;&#10;Description automatically generated">
            <a:extLst>
              <a:ext uri="{FF2B5EF4-FFF2-40B4-BE49-F238E27FC236}">
                <a16:creationId xmlns:a16="http://schemas.microsoft.com/office/drawing/2014/main" id="{D8DB17CC-E0AF-47BF-8F67-C96A645685E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3490820" y="4464181"/>
            <a:ext cx="464073" cy="288000"/>
          </a:xfrm>
          <a:prstGeom prst="rect">
            <a:avLst/>
          </a:prstGeom>
        </p:spPr>
      </p:pic>
      <p:pic>
        <p:nvPicPr>
          <p:cNvPr id="68" name="Picture 67" descr="A picture containing comb&#10;&#10;Description automatically generated">
            <a:extLst>
              <a:ext uri="{FF2B5EF4-FFF2-40B4-BE49-F238E27FC236}">
                <a16:creationId xmlns:a16="http://schemas.microsoft.com/office/drawing/2014/main" id="{66494F78-BDED-4CA5-BC1C-DDE27197418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3490820" y="4769250"/>
            <a:ext cx="464073" cy="288000"/>
          </a:xfrm>
          <a:prstGeom prst="rect">
            <a:avLst/>
          </a:prstGeom>
        </p:spPr>
      </p:pic>
      <p:pic>
        <p:nvPicPr>
          <p:cNvPr id="72" name="Picture 71" descr="A picture containing comb&#10;&#10;Description automatically generated">
            <a:extLst>
              <a:ext uri="{FF2B5EF4-FFF2-40B4-BE49-F238E27FC236}">
                <a16:creationId xmlns:a16="http://schemas.microsoft.com/office/drawing/2014/main" id="{267FAFCD-5441-4D09-A9AB-B0A767979F44}"/>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4776152" y="3548974"/>
            <a:ext cx="464073" cy="288000"/>
          </a:xfrm>
          <a:prstGeom prst="rect">
            <a:avLst/>
          </a:prstGeom>
        </p:spPr>
      </p:pic>
      <p:pic>
        <p:nvPicPr>
          <p:cNvPr id="73" name="Picture 72" descr="A picture containing comb&#10;&#10;Description automatically generated">
            <a:extLst>
              <a:ext uri="{FF2B5EF4-FFF2-40B4-BE49-F238E27FC236}">
                <a16:creationId xmlns:a16="http://schemas.microsoft.com/office/drawing/2014/main" id="{7E829816-0A97-42F5-B6CB-B1EBD461C4E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4776152" y="3854043"/>
            <a:ext cx="464073" cy="288000"/>
          </a:xfrm>
          <a:prstGeom prst="rect">
            <a:avLst/>
          </a:prstGeom>
        </p:spPr>
      </p:pic>
      <p:pic>
        <p:nvPicPr>
          <p:cNvPr id="74" name="Picture 73" descr="A picture containing comb&#10;&#10;Description automatically generated">
            <a:extLst>
              <a:ext uri="{FF2B5EF4-FFF2-40B4-BE49-F238E27FC236}">
                <a16:creationId xmlns:a16="http://schemas.microsoft.com/office/drawing/2014/main" id="{8D7E8452-9B27-44AC-9CAD-D7BDD6FD267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4776152" y="4159112"/>
            <a:ext cx="464073" cy="288000"/>
          </a:xfrm>
          <a:prstGeom prst="rect">
            <a:avLst/>
          </a:prstGeom>
        </p:spPr>
      </p:pic>
      <p:pic>
        <p:nvPicPr>
          <p:cNvPr id="75" name="Picture 74" descr="A picture containing comb&#10;&#10;Description automatically generated">
            <a:extLst>
              <a:ext uri="{FF2B5EF4-FFF2-40B4-BE49-F238E27FC236}">
                <a16:creationId xmlns:a16="http://schemas.microsoft.com/office/drawing/2014/main" id="{A9E4B6E1-4EBA-4F26-9C71-FEF16AC9F7D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4776152" y="4464181"/>
            <a:ext cx="464073" cy="288000"/>
          </a:xfrm>
          <a:prstGeom prst="rect">
            <a:avLst/>
          </a:prstGeom>
        </p:spPr>
      </p:pic>
      <p:pic>
        <p:nvPicPr>
          <p:cNvPr id="76" name="Picture 75" descr="A picture containing comb&#10;&#10;Description automatically generated">
            <a:extLst>
              <a:ext uri="{FF2B5EF4-FFF2-40B4-BE49-F238E27FC236}">
                <a16:creationId xmlns:a16="http://schemas.microsoft.com/office/drawing/2014/main" id="{F58B3B43-5D93-4F2F-9C4D-7C7BCA25F25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4776152" y="4769250"/>
            <a:ext cx="464073" cy="288000"/>
          </a:xfrm>
          <a:prstGeom prst="rect">
            <a:avLst/>
          </a:prstGeom>
        </p:spPr>
      </p:pic>
      <p:pic>
        <p:nvPicPr>
          <p:cNvPr id="78" name="Picture 77" descr="A picture containing comb&#10;&#10;Description automatically generated">
            <a:extLst>
              <a:ext uri="{FF2B5EF4-FFF2-40B4-BE49-F238E27FC236}">
                <a16:creationId xmlns:a16="http://schemas.microsoft.com/office/drawing/2014/main" id="{C0E0B6A3-BCE6-48A2-8EE3-86944E43BAA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81703"/>
          <a:stretch/>
        </p:blipFill>
        <p:spPr>
          <a:xfrm>
            <a:off x="4776152" y="5093637"/>
            <a:ext cx="464073" cy="147494"/>
          </a:xfrm>
          <a:prstGeom prst="rect">
            <a:avLst/>
          </a:prstGeom>
        </p:spPr>
      </p:pic>
      <p:pic>
        <p:nvPicPr>
          <p:cNvPr id="90" name="Picture 89" descr="A picture containing comb&#10;&#10;Description automatically generated">
            <a:extLst>
              <a:ext uri="{FF2B5EF4-FFF2-40B4-BE49-F238E27FC236}">
                <a16:creationId xmlns:a16="http://schemas.microsoft.com/office/drawing/2014/main" id="{084602C1-E74C-4A54-B1F6-237AA514F24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6061484" y="3548974"/>
            <a:ext cx="464073" cy="288000"/>
          </a:xfrm>
          <a:prstGeom prst="rect">
            <a:avLst/>
          </a:prstGeom>
        </p:spPr>
      </p:pic>
      <p:pic>
        <p:nvPicPr>
          <p:cNvPr id="91" name="Picture 90" descr="A picture containing comb&#10;&#10;Description automatically generated">
            <a:extLst>
              <a:ext uri="{FF2B5EF4-FFF2-40B4-BE49-F238E27FC236}">
                <a16:creationId xmlns:a16="http://schemas.microsoft.com/office/drawing/2014/main" id="{8AE43EED-44ED-4636-AAF6-E34329C99A9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6061484" y="3854043"/>
            <a:ext cx="464073" cy="288000"/>
          </a:xfrm>
          <a:prstGeom prst="rect">
            <a:avLst/>
          </a:prstGeom>
        </p:spPr>
      </p:pic>
      <p:pic>
        <p:nvPicPr>
          <p:cNvPr id="93" name="Picture 92" descr="A picture containing comb&#10;&#10;Description automatically generated">
            <a:extLst>
              <a:ext uri="{FF2B5EF4-FFF2-40B4-BE49-F238E27FC236}">
                <a16:creationId xmlns:a16="http://schemas.microsoft.com/office/drawing/2014/main" id="{7F8EF07B-EEB2-4152-ADA4-70D7C650A91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6061484" y="4159112"/>
            <a:ext cx="464073" cy="288000"/>
          </a:xfrm>
          <a:prstGeom prst="rect">
            <a:avLst/>
          </a:prstGeom>
        </p:spPr>
      </p:pic>
      <p:pic>
        <p:nvPicPr>
          <p:cNvPr id="94" name="Picture 93" descr="A picture containing comb&#10;&#10;Description automatically generated">
            <a:extLst>
              <a:ext uri="{FF2B5EF4-FFF2-40B4-BE49-F238E27FC236}">
                <a16:creationId xmlns:a16="http://schemas.microsoft.com/office/drawing/2014/main" id="{CC1DEE66-CEBE-4608-992F-136A6C73C71C}"/>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6061484" y="4464181"/>
            <a:ext cx="464073" cy="288000"/>
          </a:xfrm>
          <a:prstGeom prst="rect">
            <a:avLst/>
          </a:prstGeom>
        </p:spPr>
      </p:pic>
      <p:pic>
        <p:nvPicPr>
          <p:cNvPr id="98" name="Picture 97" descr="A picture containing comb&#10;&#10;Description automatically generated">
            <a:extLst>
              <a:ext uri="{FF2B5EF4-FFF2-40B4-BE49-F238E27FC236}">
                <a16:creationId xmlns:a16="http://schemas.microsoft.com/office/drawing/2014/main" id="{F86F5A60-45F2-42F2-842A-43FF588C376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3576545" y="5833805"/>
            <a:ext cx="464073" cy="288000"/>
          </a:xfrm>
          <a:prstGeom prst="rect">
            <a:avLst/>
          </a:prstGeom>
        </p:spPr>
      </p:pic>
      <p:graphicFrame>
        <p:nvGraphicFramePr>
          <p:cNvPr id="103" name="Table 102">
            <a:extLst>
              <a:ext uri="{FF2B5EF4-FFF2-40B4-BE49-F238E27FC236}">
                <a16:creationId xmlns:a16="http://schemas.microsoft.com/office/drawing/2014/main" id="{DC81028E-7B50-45E0-B7A4-E609DC88A268}"/>
              </a:ext>
            </a:extLst>
          </p:cNvPr>
          <p:cNvGraphicFramePr>
            <a:graphicFrameLocks noGrp="1"/>
          </p:cNvGraphicFramePr>
          <p:nvPr/>
        </p:nvGraphicFramePr>
        <p:xfrm>
          <a:off x="4160131" y="5792405"/>
          <a:ext cx="823738" cy="370800"/>
        </p:xfrm>
        <a:graphic>
          <a:graphicData uri="http://schemas.openxmlformats.org/drawingml/2006/table">
            <a:tbl>
              <a:tblPr firstRow="1" bandRow="1">
                <a:tableStyleId>{5940675A-B579-460E-94D1-54222C63F5DA}</a:tableStyleId>
              </a:tblPr>
              <a:tblGrid>
                <a:gridCol w="411869">
                  <a:extLst>
                    <a:ext uri="{9D8B030D-6E8A-4147-A177-3AD203B41FA5}">
                      <a16:colId xmlns:a16="http://schemas.microsoft.com/office/drawing/2014/main" val="3999401220"/>
                    </a:ext>
                  </a:extLst>
                </a:gridCol>
                <a:gridCol w="411869">
                  <a:extLst>
                    <a:ext uri="{9D8B030D-6E8A-4147-A177-3AD203B41FA5}">
                      <a16:colId xmlns:a16="http://schemas.microsoft.com/office/drawing/2014/main" val="1860482983"/>
                    </a:ext>
                  </a:extLst>
                </a:gridCol>
              </a:tblGrid>
              <a:tr h="370800">
                <a:tc>
                  <a:txBody>
                    <a:bodyPr/>
                    <a:lstStyle/>
                    <a:p>
                      <a:pPr algn="ctr"/>
                      <a:r>
                        <a:rPr lang="en-GB" sz="2000" b="1" dirty="0">
                          <a:latin typeface="Century Gothic" panose="020B0502020202020204" pitchFamily="34" charset="0"/>
                        </a:rPr>
                        <a:t>=</a:t>
                      </a:r>
                    </a:p>
                  </a:txBody>
                  <a:tcPr marL="6975" marR="6975" marT="7475" marB="74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986364"/>
                  </a:ext>
                </a:extLst>
              </a:tr>
            </a:tbl>
          </a:graphicData>
        </a:graphic>
      </p:graphicFrame>
    </p:spTree>
    <p:extLst>
      <p:ext uri="{BB962C8B-B14F-4D97-AF65-F5344CB8AC3E}">
        <p14:creationId xmlns:p14="http://schemas.microsoft.com/office/powerpoint/2010/main" val="316174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7E2EC381-A793-47A4-9537-3049018E978F}"/>
              </a:ext>
            </a:extLst>
          </p:cNvPr>
          <p:cNvPicPr>
            <a:picLocks noChangeAspect="1"/>
          </p:cNvPicPr>
          <p:nvPr/>
        </p:nvPicPr>
        <p:blipFill>
          <a:blip r:embed="rId4"/>
          <a:stretch>
            <a:fillRect/>
          </a:stretch>
        </p:blipFill>
        <p:spPr>
          <a:xfrm>
            <a:off x="124963" y="125075"/>
            <a:ext cx="8913124" cy="6322100"/>
          </a:xfrm>
          <a:prstGeom prst="rect">
            <a:avLst/>
          </a:prstGeom>
        </p:spPr>
      </p:pic>
      <p:sp>
        <p:nvSpPr>
          <p:cNvPr id="44" name="Rectangle 43">
            <a:extLst>
              <a:ext uri="{FF2B5EF4-FFF2-40B4-BE49-F238E27FC236}">
                <a16:creationId xmlns:a16="http://schemas.microsoft.com/office/drawing/2014/main" id="{21AB1C5F-D7CD-4B95-8D89-05D13FD826CA}"/>
              </a:ext>
            </a:extLst>
          </p:cNvPr>
          <p:cNvSpPr/>
          <p:nvPr/>
        </p:nvSpPr>
        <p:spPr>
          <a:xfrm>
            <a:off x="275304" y="259134"/>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err="1">
                <a:solidFill>
                  <a:schemeClr val="tx1"/>
                </a:solidFill>
                <a:latin typeface="Century Gothic" panose="020B0502020202020204" pitchFamily="34" charset="0"/>
              </a:rPr>
              <a:t>Afifa</a:t>
            </a:r>
            <a:r>
              <a:rPr lang="en-GB" sz="2000" b="1" dirty="0">
                <a:solidFill>
                  <a:schemeClr val="tx1"/>
                </a:solidFill>
                <a:latin typeface="Century Gothic" panose="020B0502020202020204" pitchFamily="34" charset="0"/>
              </a:rPr>
              <a:t> counted the children in each class in Year 2.</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why.</a:t>
            </a: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45" name="Speech Bubble: Rectangle with Corners Rounded 44">
            <a:extLst>
              <a:ext uri="{FF2B5EF4-FFF2-40B4-BE49-F238E27FC236}">
                <a16:creationId xmlns:a16="http://schemas.microsoft.com/office/drawing/2014/main" id="{01B59859-B835-4501-80AB-BD06A081BCCA}"/>
              </a:ext>
            </a:extLst>
          </p:cNvPr>
          <p:cNvSpPr/>
          <p:nvPr/>
        </p:nvSpPr>
        <p:spPr>
          <a:xfrm>
            <a:off x="3649839" y="3277008"/>
            <a:ext cx="3184080" cy="957143"/>
          </a:xfrm>
          <a:prstGeom prst="wedgeRoundRectCallout">
            <a:avLst>
              <a:gd name="adj1" fmla="val -64083"/>
              <a:gd name="adj2" fmla="val 35241"/>
              <a:gd name="adj3" fmla="val 16667"/>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GB" sz="1900" b="1" dirty="0">
                <a:latin typeface="Century Gothic" panose="020B0502020202020204" pitchFamily="34" charset="0"/>
              </a:rPr>
              <a:t>I counted 21 children in Class 3 so the value of a circle is 2.</a:t>
            </a:r>
          </a:p>
        </p:txBody>
      </p:sp>
      <p:graphicFrame>
        <p:nvGraphicFramePr>
          <p:cNvPr id="46" name="Table 45">
            <a:extLst>
              <a:ext uri="{FF2B5EF4-FFF2-40B4-BE49-F238E27FC236}">
                <a16:creationId xmlns:a16="http://schemas.microsoft.com/office/drawing/2014/main" id="{822B3648-E498-4B48-B4A1-B0D4623E3E27}"/>
              </a:ext>
            </a:extLst>
          </p:cNvPr>
          <p:cNvGraphicFramePr>
            <a:graphicFrameLocks noGrp="1"/>
          </p:cNvGraphicFramePr>
          <p:nvPr/>
        </p:nvGraphicFramePr>
        <p:xfrm>
          <a:off x="1696364" y="1344917"/>
          <a:ext cx="5760000" cy="1581228"/>
        </p:xfrm>
        <a:graphic>
          <a:graphicData uri="http://schemas.openxmlformats.org/drawingml/2006/table">
            <a:tbl>
              <a:tblPr firstRow="1" bandRow="1">
                <a:tableStyleId>{5940675A-B579-460E-94D1-54222C63F5DA}</a:tableStyleId>
              </a:tblPr>
              <a:tblGrid>
                <a:gridCol w="1008000">
                  <a:extLst>
                    <a:ext uri="{9D8B030D-6E8A-4147-A177-3AD203B41FA5}">
                      <a16:colId xmlns:a16="http://schemas.microsoft.com/office/drawing/2014/main" val="107397779"/>
                    </a:ext>
                  </a:extLst>
                </a:gridCol>
                <a:gridCol w="4752000">
                  <a:extLst>
                    <a:ext uri="{9D8B030D-6E8A-4147-A177-3AD203B41FA5}">
                      <a16:colId xmlns:a16="http://schemas.microsoft.com/office/drawing/2014/main" val="4069158808"/>
                    </a:ext>
                  </a:extLst>
                </a:gridCol>
              </a:tblGrid>
              <a:tr h="527076">
                <a:tc>
                  <a:txBody>
                    <a:bodyPr/>
                    <a:lstStyle/>
                    <a:p>
                      <a:pPr algn="ctr"/>
                      <a:r>
                        <a:rPr lang="en-GB" sz="2000" b="1" dirty="0">
                          <a:latin typeface="Century Gothic" panose="020B0502020202020204" pitchFamily="34" charset="0"/>
                        </a:rPr>
                        <a:t>Class 1 </a:t>
                      </a:r>
                    </a:p>
                  </a:txBody>
                  <a:tcPr marL="68701" marR="68701" marT="60853" marB="60853"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3724035146"/>
                  </a:ext>
                </a:extLst>
              </a:tr>
              <a:tr h="527076">
                <a:tc>
                  <a:txBody>
                    <a:bodyPr/>
                    <a:lstStyle/>
                    <a:p>
                      <a:pPr algn="ctr"/>
                      <a:r>
                        <a:rPr lang="en-GB" sz="2000" b="1" dirty="0">
                          <a:latin typeface="Century Gothic" panose="020B0502020202020204" pitchFamily="34" charset="0"/>
                        </a:rPr>
                        <a:t>Class 2</a:t>
                      </a:r>
                    </a:p>
                  </a:txBody>
                  <a:tcPr marL="68701" marR="68701" marT="60853" marB="60853"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2640861110"/>
                  </a:ext>
                </a:extLst>
              </a:tr>
              <a:tr h="527076">
                <a:tc>
                  <a:txBody>
                    <a:bodyPr/>
                    <a:lstStyle/>
                    <a:p>
                      <a:pPr algn="ctr"/>
                      <a:r>
                        <a:rPr lang="en-GB" sz="2000" b="1" dirty="0">
                          <a:latin typeface="Century Gothic" panose="020B0502020202020204" pitchFamily="34" charset="0"/>
                        </a:rPr>
                        <a:t>Class 3</a:t>
                      </a:r>
                    </a:p>
                  </a:txBody>
                  <a:tcPr marL="0" marR="0" marT="0" marB="0"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4188904881"/>
                  </a:ext>
                </a:extLst>
              </a:tr>
            </a:tbl>
          </a:graphicData>
        </a:graphic>
      </p:graphicFrame>
      <p:sp>
        <p:nvSpPr>
          <p:cNvPr id="47" name="Flowchart: Connector 3">
            <a:extLst>
              <a:ext uri="{FF2B5EF4-FFF2-40B4-BE49-F238E27FC236}">
                <a16:creationId xmlns:a16="http://schemas.microsoft.com/office/drawing/2014/main" id="{08516EFF-2A37-4632-88F9-BD76BF041C18}"/>
              </a:ext>
            </a:extLst>
          </p:cNvPr>
          <p:cNvSpPr/>
          <p:nvPr/>
        </p:nvSpPr>
        <p:spPr>
          <a:xfrm>
            <a:off x="277246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lowchart: Connector 367">
            <a:extLst>
              <a:ext uri="{FF2B5EF4-FFF2-40B4-BE49-F238E27FC236}">
                <a16:creationId xmlns:a16="http://schemas.microsoft.com/office/drawing/2014/main" id="{540BA509-EF2E-4717-8FB6-5195864B4A12}"/>
              </a:ext>
            </a:extLst>
          </p:cNvPr>
          <p:cNvSpPr/>
          <p:nvPr/>
        </p:nvSpPr>
        <p:spPr>
          <a:xfrm>
            <a:off x="394743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lowchart: Connector 370">
            <a:extLst>
              <a:ext uri="{FF2B5EF4-FFF2-40B4-BE49-F238E27FC236}">
                <a16:creationId xmlns:a16="http://schemas.microsoft.com/office/drawing/2014/main" id="{C0F99CE6-7535-49D4-AE5B-99EE8A4FB0AF}"/>
              </a:ext>
            </a:extLst>
          </p:cNvPr>
          <p:cNvSpPr/>
          <p:nvPr/>
        </p:nvSpPr>
        <p:spPr>
          <a:xfrm>
            <a:off x="433908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lowchart: Connector 372">
            <a:extLst>
              <a:ext uri="{FF2B5EF4-FFF2-40B4-BE49-F238E27FC236}">
                <a16:creationId xmlns:a16="http://schemas.microsoft.com/office/drawing/2014/main" id="{E7B123FC-93B0-4997-9138-89C377BAE6D8}"/>
              </a:ext>
            </a:extLst>
          </p:cNvPr>
          <p:cNvSpPr/>
          <p:nvPr/>
        </p:nvSpPr>
        <p:spPr>
          <a:xfrm>
            <a:off x="473074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lowchart: Connector 372">
            <a:extLst>
              <a:ext uri="{FF2B5EF4-FFF2-40B4-BE49-F238E27FC236}">
                <a16:creationId xmlns:a16="http://schemas.microsoft.com/office/drawing/2014/main" id="{089AAD23-8010-4C09-8BF0-B2B62E2EA7A1}"/>
              </a:ext>
            </a:extLst>
          </p:cNvPr>
          <p:cNvSpPr/>
          <p:nvPr/>
        </p:nvSpPr>
        <p:spPr>
          <a:xfrm>
            <a:off x="512239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Connector 372">
            <a:extLst>
              <a:ext uri="{FF2B5EF4-FFF2-40B4-BE49-F238E27FC236}">
                <a16:creationId xmlns:a16="http://schemas.microsoft.com/office/drawing/2014/main" id="{B6687C22-29F5-4F0A-8A62-9C874D0C567D}"/>
              </a:ext>
            </a:extLst>
          </p:cNvPr>
          <p:cNvSpPr/>
          <p:nvPr/>
        </p:nvSpPr>
        <p:spPr>
          <a:xfrm>
            <a:off x="551405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lowchart: Connector 372">
            <a:extLst>
              <a:ext uri="{FF2B5EF4-FFF2-40B4-BE49-F238E27FC236}">
                <a16:creationId xmlns:a16="http://schemas.microsoft.com/office/drawing/2014/main" id="{C97DAA18-F2FA-48AA-B513-4F9304E2719C}"/>
              </a:ext>
            </a:extLst>
          </p:cNvPr>
          <p:cNvSpPr/>
          <p:nvPr/>
        </p:nvSpPr>
        <p:spPr>
          <a:xfrm>
            <a:off x="590570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lowchart: Connector 372">
            <a:extLst>
              <a:ext uri="{FF2B5EF4-FFF2-40B4-BE49-F238E27FC236}">
                <a16:creationId xmlns:a16="http://schemas.microsoft.com/office/drawing/2014/main" id="{765F8A55-89F7-41E4-AF0F-F680B04C0E25}"/>
              </a:ext>
            </a:extLst>
          </p:cNvPr>
          <p:cNvSpPr/>
          <p:nvPr/>
        </p:nvSpPr>
        <p:spPr>
          <a:xfrm>
            <a:off x="629736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lowchart: Connector 372">
            <a:extLst>
              <a:ext uri="{FF2B5EF4-FFF2-40B4-BE49-F238E27FC236}">
                <a16:creationId xmlns:a16="http://schemas.microsoft.com/office/drawing/2014/main" id="{BB8FDADE-A30D-475E-859A-F60FE0FC944A}"/>
              </a:ext>
            </a:extLst>
          </p:cNvPr>
          <p:cNvSpPr/>
          <p:nvPr/>
        </p:nvSpPr>
        <p:spPr>
          <a:xfrm>
            <a:off x="355577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lowchart: Connector 372">
            <a:extLst>
              <a:ext uri="{FF2B5EF4-FFF2-40B4-BE49-F238E27FC236}">
                <a16:creationId xmlns:a16="http://schemas.microsoft.com/office/drawing/2014/main" id="{2AB65FDE-C1FF-4FAC-A920-0CD002F1A44A}"/>
              </a:ext>
            </a:extLst>
          </p:cNvPr>
          <p:cNvSpPr/>
          <p:nvPr/>
        </p:nvSpPr>
        <p:spPr>
          <a:xfrm>
            <a:off x="316412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lowchart: Connector 372">
            <a:extLst>
              <a:ext uri="{FF2B5EF4-FFF2-40B4-BE49-F238E27FC236}">
                <a16:creationId xmlns:a16="http://schemas.microsoft.com/office/drawing/2014/main" id="{38BEB97C-9CB5-463B-9D4F-79A7AADE7C04}"/>
              </a:ext>
            </a:extLst>
          </p:cNvPr>
          <p:cNvSpPr/>
          <p:nvPr/>
        </p:nvSpPr>
        <p:spPr>
          <a:xfrm>
            <a:off x="6689018"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Picture 64">
            <a:extLst>
              <a:ext uri="{FF2B5EF4-FFF2-40B4-BE49-F238E27FC236}">
                <a16:creationId xmlns:a16="http://schemas.microsoft.com/office/drawing/2014/main" id="{EB9A368F-5E51-4140-B367-E58AE945950D}"/>
              </a:ext>
            </a:extLst>
          </p:cNvPr>
          <p:cNvPicPr>
            <a:picLocks noChangeAspect="1"/>
          </p:cNvPicPr>
          <p:nvPr/>
        </p:nvPicPr>
        <p:blipFill rotWithShape="1">
          <a:blip r:embed="rId5"/>
          <a:srcRect r="50176"/>
          <a:stretch/>
        </p:blipFill>
        <p:spPr>
          <a:xfrm>
            <a:off x="7106419" y="1437278"/>
            <a:ext cx="163437" cy="345600"/>
          </a:xfrm>
          <a:prstGeom prst="rect">
            <a:avLst/>
          </a:prstGeom>
        </p:spPr>
      </p:pic>
      <p:sp>
        <p:nvSpPr>
          <p:cNvPr id="66" name="Flowchart: Connector 3">
            <a:extLst>
              <a:ext uri="{FF2B5EF4-FFF2-40B4-BE49-F238E27FC236}">
                <a16:creationId xmlns:a16="http://schemas.microsoft.com/office/drawing/2014/main" id="{960B5DAD-D44F-4B6D-94A1-F26A0D5EEC3A}"/>
              </a:ext>
            </a:extLst>
          </p:cNvPr>
          <p:cNvSpPr/>
          <p:nvPr/>
        </p:nvSpPr>
        <p:spPr>
          <a:xfrm>
            <a:off x="277246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lowchart: Connector 367">
            <a:extLst>
              <a:ext uri="{FF2B5EF4-FFF2-40B4-BE49-F238E27FC236}">
                <a16:creationId xmlns:a16="http://schemas.microsoft.com/office/drawing/2014/main" id="{FCE8250D-652A-435F-87F3-54C6D5ACE21D}"/>
              </a:ext>
            </a:extLst>
          </p:cNvPr>
          <p:cNvSpPr/>
          <p:nvPr/>
        </p:nvSpPr>
        <p:spPr>
          <a:xfrm>
            <a:off x="3947434"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lowchart: Connector 370">
            <a:extLst>
              <a:ext uri="{FF2B5EF4-FFF2-40B4-BE49-F238E27FC236}">
                <a16:creationId xmlns:a16="http://schemas.microsoft.com/office/drawing/2014/main" id="{168E5E0B-7105-4862-A2DC-82BC170EDF68}"/>
              </a:ext>
            </a:extLst>
          </p:cNvPr>
          <p:cNvSpPr/>
          <p:nvPr/>
        </p:nvSpPr>
        <p:spPr>
          <a:xfrm>
            <a:off x="433908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lowchart: Connector 372">
            <a:extLst>
              <a:ext uri="{FF2B5EF4-FFF2-40B4-BE49-F238E27FC236}">
                <a16:creationId xmlns:a16="http://schemas.microsoft.com/office/drawing/2014/main" id="{83099B22-C6F3-4A99-B511-90D81A53F0A5}"/>
              </a:ext>
            </a:extLst>
          </p:cNvPr>
          <p:cNvSpPr/>
          <p:nvPr/>
        </p:nvSpPr>
        <p:spPr>
          <a:xfrm>
            <a:off x="4730744"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lowchart: Connector 372">
            <a:extLst>
              <a:ext uri="{FF2B5EF4-FFF2-40B4-BE49-F238E27FC236}">
                <a16:creationId xmlns:a16="http://schemas.microsoft.com/office/drawing/2014/main" id="{3EBE2D43-12FC-425F-B747-E9921B8514C3}"/>
              </a:ext>
            </a:extLst>
          </p:cNvPr>
          <p:cNvSpPr/>
          <p:nvPr/>
        </p:nvSpPr>
        <p:spPr>
          <a:xfrm>
            <a:off x="512239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lowchart: Connector 372">
            <a:extLst>
              <a:ext uri="{FF2B5EF4-FFF2-40B4-BE49-F238E27FC236}">
                <a16:creationId xmlns:a16="http://schemas.microsoft.com/office/drawing/2014/main" id="{0755A297-51B5-45B9-9E2B-B6B63D76D0EF}"/>
              </a:ext>
            </a:extLst>
          </p:cNvPr>
          <p:cNvSpPr/>
          <p:nvPr/>
        </p:nvSpPr>
        <p:spPr>
          <a:xfrm>
            <a:off x="5514054"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Connector 372">
            <a:extLst>
              <a:ext uri="{FF2B5EF4-FFF2-40B4-BE49-F238E27FC236}">
                <a16:creationId xmlns:a16="http://schemas.microsoft.com/office/drawing/2014/main" id="{E76DE958-64B3-48E4-BA39-0FAD3521605D}"/>
              </a:ext>
            </a:extLst>
          </p:cNvPr>
          <p:cNvSpPr/>
          <p:nvPr/>
        </p:nvSpPr>
        <p:spPr>
          <a:xfrm>
            <a:off x="590570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lowchart: Connector 372">
            <a:extLst>
              <a:ext uri="{FF2B5EF4-FFF2-40B4-BE49-F238E27FC236}">
                <a16:creationId xmlns:a16="http://schemas.microsoft.com/office/drawing/2014/main" id="{B06703D3-59FF-4B26-BA26-CC4CBDAB00AF}"/>
              </a:ext>
            </a:extLst>
          </p:cNvPr>
          <p:cNvSpPr/>
          <p:nvPr/>
        </p:nvSpPr>
        <p:spPr>
          <a:xfrm>
            <a:off x="6297364"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lowchart: Connector 372">
            <a:extLst>
              <a:ext uri="{FF2B5EF4-FFF2-40B4-BE49-F238E27FC236}">
                <a16:creationId xmlns:a16="http://schemas.microsoft.com/office/drawing/2014/main" id="{906C6A3F-1A1D-44DC-BBCB-4A696A703B22}"/>
              </a:ext>
            </a:extLst>
          </p:cNvPr>
          <p:cNvSpPr/>
          <p:nvPr/>
        </p:nvSpPr>
        <p:spPr>
          <a:xfrm>
            <a:off x="355577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lowchart: Connector 372">
            <a:extLst>
              <a:ext uri="{FF2B5EF4-FFF2-40B4-BE49-F238E27FC236}">
                <a16:creationId xmlns:a16="http://schemas.microsoft.com/office/drawing/2014/main" id="{6C834025-D720-4E78-BDD1-787950119AB9}"/>
              </a:ext>
            </a:extLst>
          </p:cNvPr>
          <p:cNvSpPr/>
          <p:nvPr/>
        </p:nvSpPr>
        <p:spPr>
          <a:xfrm>
            <a:off x="6689018"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lowchart: Connector 3">
            <a:extLst>
              <a:ext uri="{FF2B5EF4-FFF2-40B4-BE49-F238E27FC236}">
                <a16:creationId xmlns:a16="http://schemas.microsoft.com/office/drawing/2014/main" id="{B7DE1680-D142-4A32-AB0F-5C8B095900A7}"/>
              </a:ext>
            </a:extLst>
          </p:cNvPr>
          <p:cNvSpPr/>
          <p:nvPr/>
        </p:nvSpPr>
        <p:spPr>
          <a:xfrm>
            <a:off x="277246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lowchart: Connector 367">
            <a:extLst>
              <a:ext uri="{FF2B5EF4-FFF2-40B4-BE49-F238E27FC236}">
                <a16:creationId xmlns:a16="http://schemas.microsoft.com/office/drawing/2014/main" id="{41B18235-A252-42CF-8BD0-154FA4F89CE2}"/>
              </a:ext>
            </a:extLst>
          </p:cNvPr>
          <p:cNvSpPr/>
          <p:nvPr/>
        </p:nvSpPr>
        <p:spPr>
          <a:xfrm>
            <a:off x="394743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lowchart: Connector 370">
            <a:extLst>
              <a:ext uri="{FF2B5EF4-FFF2-40B4-BE49-F238E27FC236}">
                <a16:creationId xmlns:a16="http://schemas.microsoft.com/office/drawing/2014/main" id="{7AD3B6C2-7652-40B9-8182-31B9909BEC60}"/>
              </a:ext>
            </a:extLst>
          </p:cNvPr>
          <p:cNvSpPr/>
          <p:nvPr/>
        </p:nvSpPr>
        <p:spPr>
          <a:xfrm>
            <a:off x="433908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lowchart: Connector 372">
            <a:extLst>
              <a:ext uri="{FF2B5EF4-FFF2-40B4-BE49-F238E27FC236}">
                <a16:creationId xmlns:a16="http://schemas.microsoft.com/office/drawing/2014/main" id="{3E5B79E6-569D-4C3E-8AD5-C076B0E774FE}"/>
              </a:ext>
            </a:extLst>
          </p:cNvPr>
          <p:cNvSpPr/>
          <p:nvPr/>
        </p:nvSpPr>
        <p:spPr>
          <a:xfrm>
            <a:off x="473074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lowchart: Connector 372">
            <a:extLst>
              <a:ext uri="{FF2B5EF4-FFF2-40B4-BE49-F238E27FC236}">
                <a16:creationId xmlns:a16="http://schemas.microsoft.com/office/drawing/2014/main" id="{C69E79B4-702D-4A01-AD84-FABA87E9F27D}"/>
              </a:ext>
            </a:extLst>
          </p:cNvPr>
          <p:cNvSpPr/>
          <p:nvPr/>
        </p:nvSpPr>
        <p:spPr>
          <a:xfrm>
            <a:off x="512239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lowchart: Connector 372">
            <a:extLst>
              <a:ext uri="{FF2B5EF4-FFF2-40B4-BE49-F238E27FC236}">
                <a16:creationId xmlns:a16="http://schemas.microsoft.com/office/drawing/2014/main" id="{EEAD0F0F-8FDA-4E27-ADC2-4D6CDD723397}"/>
              </a:ext>
            </a:extLst>
          </p:cNvPr>
          <p:cNvSpPr/>
          <p:nvPr/>
        </p:nvSpPr>
        <p:spPr>
          <a:xfrm>
            <a:off x="551405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lowchart: Connector 372">
            <a:extLst>
              <a:ext uri="{FF2B5EF4-FFF2-40B4-BE49-F238E27FC236}">
                <a16:creationId xmlns:a16="http://schemas.microsoft.com/office/drawing/2014/main" id="{884F2417-A62D-4A6A-882A-193C40238893}"/>
              </a:ext>
            </a:extLst>
          </p:cNvPr>
          <p:cNvSpPr/>
          <p:nvPr/>
        </p:nvSpPr>
        <p:spPr>
          <a:xfrm>
            <a:off x="590570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lowchart: Connector 372">
            <a:extLst>
              <a:ext uri="{FF2B5EF4-FFF2-40B4-BE49-F238E27FC236}">
                <a16:creationId xmlns:a16="http://schemas.microsoft.com/office/drawing/2014/main" id="{5DDA82FD-EFA7-4F64-BFD7-BBF903BB84A3}"/>
              </a:ext>
            </a:extLst>
          </p:cNvPr>
          <p:cNvSpPr/>
          <p:nvPr/>
        </p:nvSpPr>
        <p:spPr>
          <a:xfrm>
            <a:off x="629736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lowchart: Connector 372">
            <a:extLst>
              <a:ext uri="{FF2B5EF4-FFF2-40B4-BE49-F238E27FC236}">
                <a16:creationId xmlns:a16="http://schemas.microsoft.com/office/drawing/2014/main" id="{07D89248-6910-492E-B1CE-6ABE3F865C28}"/>
              </a:ext>
            </a:extLst>
          </p:cNvPr>
          <p:cNvSpPr/>
          <p:nvPr/>
        </p:nvSpPr>
        <p:spPr>
          <a:xfrm>
            <a:off x="355577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lowchart: Connector 372">
            <a:extLst>
              <a:ext uri="{FF2B5EF4-FFF2-40B4-BE49-F238E27FC236}">
                <a16:creationId xmlns:a16="http://schemas.microsoft.com/office/drawing/2014/main" id="{D09FF426-AF35-4528-9D56-66259F4A514C}"/>
              </a:ext>
            </a:extLst>
          </p:cNvPr>
          <p:cNvSpPr/>
          <p:nvPr/>
        </p:nvSpPr>
        <p:spPr>
          <a:xfrm>
            <a:off x="316412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 name="Picture 108">
            <a:extLst>
              <a:ext uri="{FF2B5EF4-FFF2-40B4-BE49-F238E27FC236}">
                <a16:creationId xmlns:a16="http://schemas.microsoft.com/office/drawing/2014/main" id="{172DCC03-00E6-4DEC-81EA-A1D2BA539496}"/>
              </a:ext>
            </a:extLst>
          </p:cNvPr>
          <p:cNvPicPr>
            <a:picLocks noChangeAspect="1"/>
          </p:cNvPicPr>
          <p:nvPr/>
        </p:nvPicPr>
        <p:blipFill rotWithShape="1">
          <a:blip r:embed="rId5"/>
          <a:srcRect r="50176"/>
          <a:stretch/>
        </p:blipFill>
        <p:spPr>
          <a:xfrm>
            <a:off x="6698543" y="2457973"/>
            <a:ext cx="163437" cy="345600"/>
          </a:xfrm>
          <a:prstGeom prst="rect">
            <a:avLst/>
          </a:prstGeom>
        </p:spPr>
      </p:pic>
    </p:spTree>
    <p:extLst>
      <p:ext uri="{BB962C8B-B14F-4D97-AF65-F5344CB8AC3E}">
        <p14:creationId xmlns:p14="http://schemas.microsoft.com/office/powerpoint/2010/main" val="75554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7E2EC381-A793-47A4-9537-3049018E978F}"/>
              </a:ext>
            </a:extLst>
          </p:cNvPr>
          <p:cNvPicPr>
            <a:picLocks noChangeAspect="1"/>
          </p:cNvPicPr>
          <p:nvPr/>
        </p:nvPicPr>
        <p:blipFill>
          <a:blip r:embed="rId4"/>
          <a:stretch>
            <a:fillRect/>
          </a:stretch>
        </p:blipFill>
        <p:spPr>
          <a:xfrm>
            <a:off x="124963" y="125075"/>
            <a:ext cx="8913124" cy="6322100"/>
          </a:xfrm>
          <a:prstGeom prst="rect">
            <a:avLst/>
          </a:prstGeom>
        </p:spPr>
      </p:pic>
      <p:sp>
        <p:nvSpPr>
          <p:cNvPr id="44" name="Rectangle 43">
            <a:extLst>
              <a:ext uri="{FF2B5EF4-FFF2-40B4-BE49-F238E27FC236}">
                <a16:creationId xmlns:a16="http://schemas.microsoft.com/office/drawing/2014/main" id="{21AB1C5F-D7CD-4B95-8D89-05D13FD826CA}"/>
              </a:ext>
            </a:extLst>
          </p:cNvPr>
          <p:cNvSpPr/>
          <p:nvPr/>
        </p:nvSpPr>
        <p:spPr>
          <a:xfrm>
            <a:off x="275304" y="259134"/>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err="1">
                <a:solidFill>
                  <a:schemeClr val="tx1"/>
                </a:solidFill>
                <a:latin typeface="Century Gothic" panose="020B0502020202020204" pitchFamily="34" charset="0"/>
              </a:rPr>
              <a:t>Afifa</a:t>
            </a:r>
            <a:r>
              <a:rPr lang="en-GB" sz="2000" b="1" dirty="0">
                <a:solidFill>
                  <a:schemeClr val="tx1"/>
                </a:solidFill>
                <a:latin typeface="Century Gothic" panose="020B0502020202020204" pitchFamily="34" charset="0"/>
              </a:rPr>
              <a:t> counted the children in each class in Year 2.</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why.</a:t>
            </a:r>
          </a:p>
          <a:p>
            <a:endParaRPr lang="en-GB" sz="2000" b="1" dirty="0">
              <a:solidFill>
                <a:schemeClr val="tx1"/>
              </a:solidFill>
              <a:latin typeface="Century Gothic" panose="020B0502020202020204" pitchFamily="34" charset="0"/>
            </a:endParaRPr>
          </a:p>
          <a:p>
            <a:r>
              <a:rPr lang="en-GB" sz="2000" b="1" dirty="0" err="1">
                <a:solidFill>
                  <a:schemeClr val="tx1"/>
                </a:solidFill>
                <a:latin typeface="Century Gothic" panose="020B0502020202020204" pitchFamily="34" charset="0"/>
              </a:rPr>
              <a:t>Afifa</a:t>
            </a:r>
            <a:r>
              <a:rPr lang="en-GB" sz="2000" b="1" dirty="0">
                <a:solidFill>
                  <a:schemeClr val="tx1"/>
                </a:solidFill>
                <a:latin typeface="Century Gothic" panose="020B0502020202020204" pitchFamily="34" charset="0"/>
              </a:rPr>
              <a:t> is correct because…</a:t>
            </a: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45" name="Speech Bubble: Rectangle with Corners Rounded 44">
            <a:extLst>
              <a:ext uri="{FF2B5EF4-FFF2-40B4-BE49-F238E27FC236}">
                <a16:creationId xmlns:a16="http://schemas.microsoft.com/office/drawing/2014/main" id="{01B59859-B835-4501-80AB-BD06A081BCCA}"/>
              </a:ext>
            </a:extLst>
          </p:cNvPr>
          <p:cNvSpPr/>
          <p:nvPr/>
        </p:nvSpPr>
        <p:spPr>
          <a:xfrm>
            <a:off x="3649839" y="3277008"/>
            <a:ext cx="3184080" cy="957143"/>
          </a:xfrm>
          <a:prstGeom prst="wedgeRoundRectCallout">
            <a:avLst>
              <a:gd name="adj1" fmla="val -64083"/>
              <a:gd name="adj2" fmla="val 35241"/>
              <a:gd name="adj3" fmla="val 16667"/>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GB" sz="1900" b="1" dirty="0">
                <a:latin typeface="Century Gothic" panose="020B0502020202020204" pitchFamily="34" charset="0"/>
              </a:rPr>
              <a:t>I counted 21 children in Class 3 so the value of a circle is 2.</a:t>
            </a:r>
          </a:p>
        </p:txBody>
      </p:sp>
      <p:graphicFrame>
        <p:nvGraphicFramePr>
          <p:cNvPr id="46" name="Table 45">
            <a:extLst>
              <a:ext uri="{FF2B5EF4-FFF2-40B4-BE49-F238E27FC236}">
                <a16:creationId xmlns:a16="http://schemas.microsoft.com/office/drawing/2014/main" id="{822B3648-E498-4B48-B4A1-B0D4623E3E27}"/>
              </a:ext>
            </a:extLst>
          </p:cNvPr>
          <p:cNvGraphicFramePr>
            <a:graphicFrameLocks noGrp="1"/>
          </p:cNvGraphicFramePr>
          <p:nvPr/>
        </p:nvGraphicFramePr>
        <p:xfrm>
          <a:off x="1696364" y="1344917"/>
          <a:ext cx="5760000" cy="1581228"/>
        </p:xfrm>
        <a:graphic>
          <a:graphicData uri="http://schemas.openxmlformats.org/drawingml/2006/table">
            <a:tbl>
              <a:tblPr firstRow="1" bandRow="1">
                <a:tableStyleId>{5940675A-B579-460E-94D1-54222C63F5DA}</a:tableStyleId>
              </a:tblPr>
              <a:tblGrid>
                <a:gridCol w="1008000">
                  <a:extLst>
                    <a:ext uri="{9D8B030D-6E8A-4147-A177-3AD203B41FA5}">
                      <a16:colId xmlns:a16="http://schemas.microsoft.com/office/drawing/2014/main" val="107397779"/>
                    </a:ext>
                  </a:extLst>
                </a:gridCol>
                <a:gridCol w="4752000">
                  <a:extLst>
                    <a:ext uri="{9D8B030D-6E8A-4147-A177-3AD203B41FA5}">
                      <a16:colId xmlns:a16="http://schemas.microsoft.com/office/drawing/2014/main" val="4069158808"/>
                    </a:ext>
                  </a:extLst>
                </a:gridCol>
              </a:tblGrid>
              <a:tr h="527076">
                <a:tc>
                  <a:txBody>
                    <a:bodyPr/>
                    <a:lstStyle/>
                    <a:p>
                      <a:pPr algn="ctr"/>
                      <a:r>
                        <a:rPr lang="en-GB" sz="2000" b="1" dirty="0">
                          <a:latin typeface="Century Gothic" panose="020B0502020202020204" pitchFamily="34" charset="0"/>
                        </a:rPr>
                        <a:t>Class 1 </a:t>
                      </a:r>
                    </a:p>
                  </a:txBody>
                  <a:tcPr marL="68701" marR="68701" marT="60853" marB="60853"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3724035146"/>
                  </a:ext>
                </a:extLst>
              </a:tr>
              <a:tr h="527076">
                <a:tc>
                  <a:txBody>
                    <a:bodyPr/>
                    <a:lstStyle/>
                    <a:p>
                      <a:pPr algn="ctr"/>
                      <a:r>
                        <a:rPr lang="en-GB" sz="2000" b="1" dirty="0">
                          <a:latin typeface="Century Gothic" panose="020B0502020202020204" pitchFamily="34" charset="0"/>
                        </a:rPr>
                        <a:t>Class 2</a:t>
                      </a:r>
                    </a:p>
                  </a:txBody>
                  <a:tcPr marL="68701" marR="68701" marT="60853" marB="60853"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2640861110"/>
                  </a:ext>
                </a:extLst>
              </a:tr>
              <a:tr h="527076">
                <a:tc>
                  <a:txBody>
                    <a:bodyPr/>
                    <a:lstStyle/>
                    <a:p>
                      <a:pPr algn="ctr"/>
                      <a:r>
                        <a:rPr lang="en-GB" sz="2000" b="1" dirty="0">
                          <a:latin typeface="Century Gothic" panose="020B0502020202020204" pitchFamily="34" charset="0"/>
                        </a:rPr>
                        <a:t>Class 3</a:t>
                      </a:r>
                    </a:p>
                  </a:txBody>
                  <a:tcPr marL="0" marR="0" marT="0" marB="0"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4188904881"/>
                  </a:ext>
                </a:extLst>
              </a:tr>
            </a:tbl>
          </a:graphicData>
        </a:graphic>
      </p:graphicFrame>
      <p:sp>
        <p:nvSpPr>
          <p:cNvPr id="47" name="Flowchart: Connector 3">
            <a:extLst>
              <a:ext uri="{FF2B5EF4-FFF2-40B4-BE49-F238E27FC236}">
                <a16:creationId xmlns:a16="http://schemas.microsoft.com/office/drawing/2014/main" id="{08516EFF-2A37-4632-88F9-BD76BF041C18}"/>
              </a:ext>
            </a:extLst>
          </p:cNvPr>
          <p:cNvSpPr/>
          <p:nvPr/>
        </p:nvSpPr>
        <p:spPr>
          <a:xfrm>
            <a:off x="277246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lowchart: Connector 367">
            <a:extLst>
              <a:ext uri="{FF2B5EF4-FFF2-40B4-BE49-F238E27FC236}">
                <a16:creationId xmlns:a16="http://schemas.microsoft.com/office/drawing/2014/main" id="{540BA509-EF2E-4717-8FB6-5195864B4A12}"/>
              </a:ext>
            </a:extLst>
          </p:cNvPr>
          <p:cNvSpPr/>
          <p:nvPr/>
        </p:nvSpPr>
        <p:spPr>
          <a:xfrm>
            <a:off x="394743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lowchart: Connector 370">
            <a:extLst>
              <a:ext uri="{FF2B5EF4-FFF2-40B4-BE49-F238E27FC236}">
                <a16:creationId xmlns:a16="http://schemas.microsoft.com/office/drawing/2014/main" id="{C0F99CE6-7535-49D4-AE5B-99EE8A4FB0AF}"/>
              </a:ext>
            </a:extLst>
          </p:cNvPr>
          <p:cNvSpPr/>
          <p:nvPr/>
        </p:nvSpPr>
        <p:spPr>
          <a:xfrm>
            <a:off x="433908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lowchart: Connector 372">
            <a:extLst>
              <a:ext uri="{FF2B5EF4-FFF2-40B4-BE49-F238E27FC236}">
                <a16:creationId xmlns:a16="http://schemas.microsoft.com/office/drawing/2014/main" id="{E7B123FC-93B0-4997-9138-89C377BAE6D8}"/>
              </a:ext>
            </a:extLst>
          </p:cNvPr>
          <p:cNvSpPr/>
          <p:nvPr/>
        </p:nvSpPr>
        <p:spPr>
          <a:xfrm>
            <a:off x="473074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lowchart: Connector 372">
            <a:extLst>
              <a:ext uri="{FF2B5EF4-FFF2-40B4-BE49-F238E27FC236}">
                <a16:creationId xmlns:a16="http://schemas.microsoft.com/office/drawing/2014/main" id="{089AAD23-8010-4C09-8BF0-B2B62E2EA7A1}"/>
              </a:ext>
            </a:extLst>
          </p:cNvPr>
          <p:cNvSpPr/>
          <p:nvPr/>
        </p:nvSpPr>
        <p:spPr>
          <a:xfrm>
            <a:off x="512239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Connector 372">
            <a:extLst>
              <a:ext uri="{FF2B5EF4-FFF2-40B4-BE49-F238E27FC236}">
                <a16:creationId xmlns:a16="http://schemas.microsoft.com/office/drawing/2014/main" id="{B6687C22-29F5-4F0A-8A62-9C874D0C567D}"/>
              </a:ext>
            </a:extLst>
          </p:cNvPr>
          <p:cNvSpPr/>
          <p:nvPr/>
        </p:nvSpPr>
        <p:spPr>
          <a:xfrm>
            <a:off x="551405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lowchart: Connector 372">
            <a:extLst>
              <a:ext uri="{FF2B5EF4-FFF2-40B4-BE49-F238E27FC236}">
                <a16:creationId xmlns:a16="http://schemas.microsoft.com/office/drawing/2014/main" id="{C97DAA18-F2FA-48AA-B513-4F9304E2719C}"/>
              </a:ext>
            </a:extLst>
          </p:cNvPr>
          <p:cNvSpPr/>
          <p:nvPr/>
        </p:nvSpPr>
        <p:spPr>
          <a:xfrm>
            <a:off x="590570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lowchart: Connector 372">
            <a:extLst>
              <a:ext uri="{FF2B5EF4-FFF2-40B4-BE49-F238E27FC236}">
                <a16:creationId xmlns:a16="http://schemas.microsoft.com/office/drawing/2014/main" id="{765F8A55-89F7-41E4-AF0F-F680B04C0E25}"/>
              </a:ext>
            </a:extLst>
          </p:cNvPr>
          <p:cNvSpPr/>
          <p:nvPr/>
        </p:nvSpPr>
        <p:spPr>
          <a:xfrm>
            <a:off x="629736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lowchart: Connector 372">
            <a:extLst>
              <a:ext uri="{FF2B5EF4-FFF2-40B4-BE49-F238E27FC236}">
                <a16:creationId xmlns:a16="http://schemas.microsoft.com/office/drawing/2014/main" id="{BB8FDADE-A30D-475E-859A-F60FE0FC944A}"/>
              </a:ext>
            </a:extLst>
          </p:cNvPr>
          <p:cNvSpPr/>
          <p:nvPr/>
        </p:nvSpPr>
        <p:spPr>
          <a:xfrm>
            <a:off x="355577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lowchart: Connector 372">
            <a:extLst>
              <a:ext uri="{FF2B5EF4-FFF2-40B4-BE49-F238E27FC236}">
                <a16:creationId xmlns:a16="http://schemas.microsoft.com/office/drawing/2014/main" id="{2AB65FDE-C1FF-4FAC-A920-0CD002F1A44A}"/>
              </a:ext>
            </a:extLst>
          </p:cNvPr>
          <p:cNvSpPr/>
          <p:nvPr/>
        </p:nvSpPr>
        <p:spPr>
          <a:xfrm>
            <a:off x="316412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lowchart: Connector 372">
            <a:extLst>
              <a:ext uri="{FF2B5EF4-FFF2-40B4-BE49-F238E27FC236}">
                <a16:creationId xmlns:a16="http://schemas.microsoft.com/office/drawing/2014/main" id="{38BEB97C-9CB5-463B-9D4F-79A7AADE7C04}"/>
              </a:ext>
            </a:extLst>
          </p:cNvPr>
          <p:cNvSpPr/>
          <p:nvPr/>
        </p:nvSpPr>
        <p:spPr>
          <a:xfrm>
            <a:off x="6689018"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Picture 64">
            <a:extLst>
              <a:ext uri="{FF2B5EF4-FFF2-40B4-BE49-F238E27FC236}">
                <a16:creationId xmlns:a16="http://schemas.microsoft.com/office/drawing/2014/main" id="{EB9A368F-5E51-4140-B367-E58AE945950D}"/>
              </a:ext>
            </a:extLst>
          </p:cNvPr>
          <p:cNvPicPr>
            <a:picLocks noChangeAspect="1"/>
          </p:cNvPicPr>
          <p:nvPr/>
        </p:nvPicPr>
        <p:blipFill rotWithShape="1">
          <a:blip r:embed="rId5"/>
          <a:srcRect r="50176"/>
          <a:stretch/>
        </p:blipFill>
        <p:spPr>
          <a:xfrm>
            <a:off x="7106419" y="1437278"/>
            <a:ext cx="163437" cy="345600"/>
          </a:xfrm>
          <a:prstGeom prst="rect">
            <a:avLst/>
          </a:prstGeom>
        </p:spPr>
      </p:pic>
      <p:sp>
        <p:nvSpPr>
          <p:cNvPr id="66" name="Flowchart: Connector 3">
            <a:extLst>
              <a:ext uri="{FF2B5EF4-FFF2-40B4-BE49-F238E27FC236}">
                <a16:creationId xmlns:a16="http://schemas.microsoft.com/office/drawing/2014/main" id="{960B5DAD-D44F-4B6D-94A1-F26A0D5EEC3A}"/>
              </a:ext>
            </a:extLst>
          </p:cNvPr>
          <p:cNvSpPr/>
          <p:nvPr/>
        </p:nvSpPr>
        <p:spPr>
          <a:xfrm>
            <a:off x="277246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lowchart: Connector 367">
            <a:extLst>
              <a:ext uri="{FF2B5EF4-FFF2-40B4-BE49-F238E27FC236}">
                <a16:creationId xmlns:a16="http://schemas.microsoft.com/office/drawing/2014/main" id="{FCE8250D-652A-435F-87F3-54C6D5ACE21D}"/>
              </a:ext>
            </a:extLst>
          </p:cNvPr>
          <p:cNvSpPr/>
          <p:nvPr/>
        </p:nvSpPr>
        <p:spPr>
          <a:xfrm>
            <a:off x="3947434"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lowchart: Connector 370">
            <a:extLst>
              <a:ext uri="{FF2B5EF4-FFF2-40B4-BE49-F238E27FC236}">
                <a16:creationId xmlns:a16="http://schemas.microsoft.com/office/drawing/2014/main" id="{168E5E0B-7105-4862-A2DC-82BC170EDF68}"/>
              </a:ext>
            </a:extLst>
          </p:cNvPr>
          <p:cNvSpPr/>
          <p:nvPr/>
        </p:nvSpPr>
        <p:spPr>
          <a:xfrm>
            <a:off x="433908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lowchart: Connector 372">
            <a:extLst>
              <a:ext uri="{FF2B5EF4-FFF2-40B4-BE49-F238E27FC236}">
                <a16:creationId xmlns:a16="http://schemas.microsoft.com/office/drawing/2014/main" id="{83099B22-C6F3-4A99-B511-90D81A53F0A5}"/>
              </a:ext>
            </a:extLst>
          </p:cNvPr>
          <p:cNvSpPr/>
          <p:nvPr/>
        </p:nvSpPr>
        <p:spPr>
          <a:xfrm>
            <a:off x="4730744"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lowchart: Connector 372">
            <a:extLst>
              <a:ext uri="{FF2B5EF4-FFF2-40B4-BE49-F238E27FC236}">
                <a16:creationId xmlns:a16="http://schemas.microsoft.com/office/drawing/2014/main" id="{3EBE2D43-12FC-425F-B747-E9921B8514C3}"/>
              </a:ext>
            </a:extLst>
          </p:cNvPr>
          <p:cNvSpPr/>
          <p:nvPr/>
        </p:nvSpPr>
        <p:spPr>
          <a:xfrm>
            <a:off x="512239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lowchart: Connector 372">
            <a:extLst>
              <a:ext uri="{FF2B5EF4-FFF2-40B4-BE49-F238E27FC236}">
                <a16:creationId xmlns:a16="http://schemas.microsoft.com/office/drawing/2014/main" id="{0755A297-51B5-45B9-9E2B-B6B63D76D0EF}"/>
              </a:ext>
            </a:extLst>
          </p:cNvPr>
          <p:cNvSpPr/>
          <p:nvPr/>
        </p:nvSpPr>
        <p:spPr>
          <a:xfrm>
            <a:off x="5514054"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Connector 372">
            <a:extLst>
              <a:ext uri="{FF2B5EF4-FFF2-40B4-BE49-F238E27FC236}">
                <a16:creationId xmlns:a16="http://schemas.microsoft.com/office/drawing/2014/main" id="{E76DE958-64B3-48E4-BA39-0FAD3521605D}"/>
              </a:ext>
            </a:extLst>
          </p:cNvPr>
          <p:cNvSpPr/>
          <p:nvPr/>
        </p:nvSpPr>
        <p:spPr>
          <a:xfrm>
            <a:off x="590570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lowchart: Connector 372">
            <a:extLst>
              <a:ext uri="{FF2B5EF4-FFF2-40B4-BE49-F238E27FC236}">
                <a16:creationId xmlns:a16="http://schemas.microsoft.com/office/drawing/2014/main" id="{B06703D3-59FF-4B26-BA26-CC4CBDAB00AF}"/>
              </a:ext>
            </a:extLst>
          </p:cNvPr>
          <p:cNvSpPr/>
          <p:nvPr/>
        </p:nvSpPr>
        <p:spPr>
          <a:xfrm>
            <a:off x="6297364"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lowchart: Connector 372">
            <a:extLst>
              <a:ext uri="{FF2B5EF4-FFF2-40B4-BE49-F238E27FC236}">
                <a16:creationId xmlns:a16="http://schemas.microsoft.com/office/drawing/2014/main" id="{906C6A3F-1A1D-44DC-BBCB-4A696A703B22}"/>
              </a:ext>
            </a:extLst>
          </p:cNvPr>
          <p:cNvSpPr/>
          <p:nvPr/>
        </p:nvSpPr>
        <p:spPr>
          <a:xfrm>
            <a:off x="355577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lowchart: Connector 372">
            <a:extLst>
              <a:ext uri="{FF2B5EF4-FFF2-40B4-BE49-F238E27FC236}">
                <a16:creationId xmlns:a16="http://schemas.microsoft.com/office/drawing/2014/main" id="{6C834025-D720-4E78-BDD1-787950119AB9}"/>
              </a:ext>
            </a:extLst>
          </p:cNvPr>
          <p:cNvSpPr/>
          <p:nvPr/>
        </p:nvSpPr>
        <p:spPr>
          <a:xfrm>
            <a:off x="6689018"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lowchart: Connector 3">
            <a:extLst>
              <a:ext uri="{FF2B5EF4-FFF2-40B4-BE49-F238E27FC236}">
                <a16:creationId xmlns:a16="http://schemas.microsoft.com/office/drawing/2014/main" id="{B7DE1680-D142-4A32-AB0F-5C8B095900A7}"/>
              </a:ext>
            </a:extLst>
          </p:cNvPr>
          <p:cNvSpPr/>
          <p:nvPr/>
        </p:nvSpPr>
        <p:spPr>
          <a:xfrm>
            <a:off x="277246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lowchart: Connector 367">
            <a:extLst>
              <a:ext uri="{FF2B5EF4-FFF2-40B4-BE49-F238E27FC236}">
                <a16:creationId xmlns:a16="http://schemas.microsoft.com/office/drawing/2014/main" id="{41B18235-A252-42CF-8BD0-154FA4F89CE2}"/>
              </a:ext>
            </a:extLst>
          </p:cNvPr>
          <p:cNvSpPr/>
          <p:nvPr/>
        </p:nvSpPr>
        <p:spPr>
          <a:xfrm>
            <a:off x="394743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lowchart: Connector 370">
            <a:extLst>
              <a:ext uri="{FF2B5EF4-FFF2-40B4-BE49-F238E27FC236}">
                <a16:creationId xmlns:a16="http://schemas.microsoft.com/office/drawing/2014/main" id="{7AD3B6C2-7652-40B9-8182-31B9909BEC60}"/>
              </a:ext>
            </a:extLst>
          </p:cNvPr>
          <p:cNvSpPr/>
          <p:nvPr/>
        </p:nvSpPr>
        <p:spPr>
          <a:xfrm>
            <a:off x="433908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lowchart: Connector 372">
            <a:extLst>
              <a:ext uri="{FF2B5EF4-FFF2-40B4-BE49-F238E27FC236}">
                <a16:creationId xmlns:a16="http://schemas.microsoft.com/office/drawing/2014/main" id="{3E5B79E6-569D-4C3E-8AD5-C076B0E774FE}"/>
              </a:ext>
            </a:extLst>
          </p:cNvPr>
          <p:cNvSpPr/>
          <p:nvPr/>
        </p:nvSpPr>
        <p:spPr>
          <a:xfrm>
            <a:off x="473074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lowchart: Connector 372">
            <a:extLst>
              <a:ext uri="{FF2B5EF4-FFF2-40B4-BE49-F238E27FC236}">
                <a16:creationId xmlns:a16="http://schemas.microsoft.com/office/drawing/2014/main" id="{C69E79B4-702D-4A01-AD84-FABA87E9F27D}"/>
              </a:ext>
            </a:extLst>
          </p:cNvPr>
          <p:cNvSpPr/>
          <p:nvPr/>
        </p:nvSpPr>
        <p:spPr>
          <a:xfrm>
            <a:off x="512239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lowchart: Connector 372">
            <a:extLst>
              <a:ext uri="{FF2B5EF4-FFF2-40B4-BE49-F238E27FC236}">
                <a16:creationId xmlns:a16="http://schemas.microsoft.com/office/drawing/2014/main" id="{EEAD0F0F-8FDA-4E27-ADC2-4D6CDD723397}"/>
              </a:ext>
            </a:extLst>
          </p:cNvPr>
          <p:cNvSpPr/>
          <p:nvPr/>
        </p:nvSpPr>
        <p:spPr>
          <a:xfrm>
            <a:off x="551405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lowchart: Connector 372">
            <a:extLst>
              <a:ext uri="{FF2B5EF4-FFF2-40B4-BE49-F238E27FC236}">
                <a16:creationId xmlns:a16="http://schemas.microsoft.com/office/drawing/2014/main" id="{884F2417-A62D-4A6A-882A-193C40238893}"/>
              </a:ext>
            </a:extLst>
          </p:cNvPr>
          <p:cNvSpPr/>
          <p:nvPr/>
        </p:nvSpPr>
        <p:spPr>
          <a:xfrm>
            <a:off x="590570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lowchart: Connector 372">
            <a:extLst>
              <a:ext uri="{FF2B5EF4-FFF2-40B4-BE49-F238E27FC236}">
                <a16:creationId xmlns:a16="http://schemas.microsoft.com/office/drawing/2014/main" id="{5DDA82FD-EFA7-4F64-BFD7-BBF903BB84A3}"/>
              </a:ext>
            </a:extLst>
          </p:cNvPr>
          <p:cNvSpPr/>
          <p:nvPr/>
        </p:nvSpPr>
        <p:spPr>
          <a:xfrm>
            <a:off x="629736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lowchart: Connector 372">
            <a:extLst>
              <a:ext uri="{FF2B5EF4-FFF2-40B4-BE49-F238E27FC236}">
                <a16:creationId xmlns:a16="http://schemas.microsoft.com/office/drawing/2014/main" id="{07D89248-6910-492E-B1CE-6ABE3F865C28}"/>
              </a:ext>
            </a:extLst>
          </p:cNvPr>
          <p:cNvSpPr/>
          <p:nvPr/>
        </p:nvSpPr>
        <p:spPr>
          <a:xfrm>
            <a:off x="355577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lowchart: Connector 372">
            <a:extLst>
              <a:ext uri="{FF2B5EF4-FFF2-40B4-BE49-F238E27FC236}">
                <a16:creationId xmlns:a16="http://schemas.microsoft.com/office/drawing/2014/main" id="{D09FF426-AF35-4528-9D56-66259F4A514C}"/>
              </a:ext>
            </a:extLst>
          </p:cNvPr>
          <p:cNvSpPr/>
          <p:nvPr/>
        </p:nvSpPr>
        <p:spPr>
          <a:xfrm>
            <a:off x="316412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 name="Picture 108">
            <a:extLst>
              <a:ext uri="{FF2B5EF4-FFF2-40B4-BE49-F238E27FC236}">
                <a16:creationId xmlns:a16="http://schemas.microsoft.com/office/drawing/2014/main" id="{172DCC03-00E6-4DEC-81EA-A1D2BA539496}"/>
              </a:ext>
            </a:extLst>
          </p:cNvPr>
          <p:cNvPicPr>
            <a:picLocks noChangeAspect="1"/>
          </p:cNvPicPr>
          <p:nvPr/>
        </p:nvPicPr>
        <p:blipFill rotWithShape="1">
          <a:blip r:embed="rId5"/>
          <a:srcRect r="50176"/>
          <a:stretch/>
        </p:blipFill>
        <p:spPr>
          <a:xfrm>
            <a:off x="6698543" y="2457973"/>
            <a:ext cx="163437" cy="345600"/>
          </a:xfrm>
          <a:prstGeom prst="rect">
            <a:avLst/>
          </a:prstGeom>
        </p:spPr>
      </p:pic>
    </p:spTree>
    <p:extLst>
      <p:ext uri="{BB962C8B-B14F-4D97-AF65-F5344CB8AC3E}">
        <p14:creationId xmlns:p14="http://schemas.microsoft.com/office/powerpoint/2010/main" val="565125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7E2EC381-A793-47A4-9537-3049018E978F}"/>
              </a:ext>
            </a:extLst>
          </p:cNvPr>
          <p:cNvPicPr>
            <a:picLocks noChangeAspect="1"/>
          </p:cNvPicPr>
          <p:nvPr/>
        </p:nvPicPr>
        <p:blipFill>
          <a:blip r:embed="rId4"/>
          <a:stretch>
            <a:fillRect/>
          </a:stretch>
        </p:blipFill>
        <p:spPr>
          <a:xfrm>
            <a:off x="124963" y="125075"/>
            <a:ext cx="8913124" cy="6322100"/>
          </a:xfrm>
          <a:prstGeom prst="rect">
            <a:avLst/>
          </a:prstGeom>
        </p:spPr>
      </p:pic>
      <p:sp>
        <p:nvSpPr>
          <p:cNvPr id="44" name="Rectangle 43">
            <a:extLst>
              <a:ext uri="{FF2B5EF4-FFF2-40B4-BE49-F238E27FC236}">
                <a16:creationId xmlns:a16="http://schemas.microsoft.com/office/drawing/2014/main" id="{21AB1C5F-D7CD-4B95-8D89-05D13FD826CA}"/>
              </a:ext>
            </a:extLst>
          </p:cNvPr>
          <p:cNvSpPr/>
          <p:nvPr/>
        </p:nvSpPr>
        <p:spPr>
          <a:xfrm>
            <a:off x="275304" y="259134"/>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err="1">
                <a:solidFill>
                  <a:schemeClr val="tx1"/>
                </a:solidFill>
                <a:latin typeface="Century Gothic" panose="020B0502020202020204" pitchFamily="34" charset="0"/>
              </a:rPr>
              <a:t>Afifa</a:t>
            </a:r>
            <a:r>
              <a:rPr lang="en-GB" sz="2000" b="1" dirty="0">
                <a:solidFill>
                  <a:schemeClr val="tx1"/>
                </a:solidFill>
                <a:latin typeface="Century Gothic" panose="020B0502020202020204" pitchFamily="34" charset="0"/>
              </a:rPr>
              <a:t> counted the children in each class in Year 2.</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why.</a:t>
            </a:r>
          </a:p>
          <a:p>
            <a:endParaRPr lang="en-GB" sz="2000" b="1" dirty="0">
              <a:solidFill>
                <a:schemeClr val="tx1"/>
              </a:solidFill>
              <a:latin typeface="Century Gothic" panose="020B0502020202020204" pitchFamily="34" charset="0"/>
            </a:endParaRPr>
          </a:p>
          <a:p>
            <a:r>
              <a:rPr lang="en-GB" sz="2000" b="1" dirty="0" err="1">
                <a:solidFill>
                  <a:srgbClr val="FF0000"/>
                </a:solidFill>
                <a:latin typeface="Century Gothic" panose="020B0502020202020204" pitchFamily="34" charset="0"/>
              </a:rPr>
              <a:t>Afifa</a:t>
            </a:r>
            <a:r>
              <a:rPr lang="en-GB" sz="2000" b="1" dirty="0">
                <a:solidFill>
                  <a:srgbClr val="FF0000"/>
                </a:solidFill>
                <a:latin typeface="Century Gothic" panose="020B0502020202020204" pitchFamily="34" charset="0"/>
              </a:rPr>
              <a:t> is correct because…</a:t>
            </a:r>
          </a:p>
          <a:p>
            <a:r>
              <a:rPr lang="en-GB" sz="2000" b="1" dirty="0">
                <a:solidFill>
                  <a:srgbClr val="FF0000"/>
                </a:solidFill>
                <a:latin typeface="Century Gothic" panose="020B0502020202020204" pitchFamily="34" charset="0"/>
              </a:rPr>
              <a:t>Various possible answers, for example: If each whole circle is worth 2, 10 whole circles and a half circle would give a total value of 21. </a:t>
            </a: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45" name="Speech Bubble: Rectangle with Corners Rounded 44">
            <a:extLst>
              <a:ext uri="{FF2B5EF4-FFF2-40B4-BE49-F238E27FC236}">
                <a16:creationId xmlns:a16="http://schemas.microsoft.com/office/drawing/2014/main" id="{01B59859-B835-4501-80AB-BD06A081BCCA}"/>
              </a:ext>
            </a:extLst>
          </p:cNvPr>
          <p:cNvSpPr/>
          <p:nvPr/>
        </p:nvSpPr>
        <p:spPr>
          <a:xfrm>
            <a:off x="3649839" y="3277008"/>
            <a:ext cx="3184080" cy="957143"/>
          </a:xfrm>
          <a:prstGeom prst="wedgeRoundRectCallout">
            <a:avLst>
              <a:gd name="adj1" fmla="val -64083"/>
              <a:gd name="adj2" fmla="val 35241"/>
              <a:gd name="adj3" fmla="val 16667"/>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GB" sz="1900" b="1" dirty="0">
                <a:latin typeface="Century Gothic" panose="020B0502020202020204" pitchFamily="34" charset="0"/>
              </a:rPr>
              <a:t>I counted 21 children in Class 3 so the value of a circle is 2.</a:t>
            </a:r>
          </a:p>
        </p:txBody>
      </p:sp>
      <p:graphicFrame>
        <p:nvGraphicFramePr>
          <p:cNvPr id="46" name="Table 45">
            <a:extLst>
              <a:ext uri="{FF2B5EF4-FFF2-40B4-BE49-F238E27FC236}">
                <a16:creationId xmlns:a16="http://schemas.microsoft.com/office/drawing/2014/main" id="{822B3648-E498-4B48-B4A1-B0D4623E3E27}"/>
              </a:ext>
            </a:extLst>
          </p:cNvPr>
          <p:cNvGraphicFramePr>
            <a:graphicFrameLocks noGrp="1"/>
          </p:cNvGraphicFramePr>
          <p:nvPr/>
        </p:nvGraphicFramePr>
        <p:xfrm>
          <a:off x="1696364" y="1344917"/>
          <a:ext cx="5760000" cy="1581228"/>
        </p:xfrm>
        <a:graphic>
          <a:graphicData uri="http://schemas.openxmlformats.org/drawingml/2006/table">
            <a:tbl>
              <a:tblPr firstRow="1" bandRow="1">
                <a:tableStyleId>{5940675A-B579-460E-94D1-54222C63F5DA}</a:tableStyleId>
              </a:tblPr>
              <a:tblGrid>
                <a:gridCol w="1008000">
                  <a:extLst>
                    <a:ext uri="{9D8B030D-6E8A-4147-A177-3AD203B41FA5}">
                      <a16:colId xmlns:a16="http://schemas.microsoft.com/office/drawing/2014/main" val="107397779"/>
                    </a:ext>
                  </a:extLst>
                </a:gridCol>
                <a:gridCol w="4752000">
                  <a:extLst>
                    <a:ext uri="{9D8B030D-6E8A-4147-A177-3AD203B41FA5}">
                      <a16:colId xmlns:a16="http://schemas.microsoft.com/office/drawing/2014/main" val="4069158808"/>
                    </a:ext>
                  </a:extLst>
                </a:gridCol>
              </a:tblGrid>
              <a:tr h="527076">
                <a:tc>
                  <a:txBody>
                    <a:bodyPr/>
                    <a:lstStyle/>
                    <a:p>
                      <a:pPr algn="ctr"/>
                      <a:r>
                        <a:rPr lang="en-GB" sz="2000" b="1" dirty="0">
                          <a:latin typeface="Century Gothic" panose="020B0502020202020204" pitchFamily="34" charset="0"/>
                        </a:rPr>
                        <a:t>Class 1 </a:t>
                      </a:r>
                    </a:p>
                  </a:txBody>
                  <a:tcPr marL="68701" marR="68701" marT="60853" marB="60853"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3724035146"/>
                  </a:ext>
                </a:extLst>
              </a:tr>
              <a:tr h="527076">
                <a:tc>
                  <a:txBody>
                    <a:bodyPr/>
                    <a:lstStyle/>
                    <a:p>
                      <a:pPr algn="ctr"/>
                      <a:r>
                        <a:rPr lang="en-GB" sz="2000" b="1" dirty="0">
                          <a:latin typeface="Century Gothic" panose="020B0502020202020204" pitchFamily="34" charset="0"/>
                        </a:rPr>
                        <a:t>Class 2</a:t>
                      </a:r>
                    </a:p>
                  </a:txBody>
                  <a:tcPr marL="68701" marR="68701" marT="60853" marB="60853"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2640861110"/>
                  </a:ext>
                </a:extLst>
              </a:tr>
              <a:tr h="527076">
                <a:tc>
                  <a:txBody>
                    <a:bodyPr/>
                    <a:lstStyle/>
                    <a:p>
                      <a:pPr algn="ctr"/>
                      <a:r>
                        <a:rPr lang="en-GB" sz="2000" b="1" dirty="0">
                          <a:latin typeface="Century Gothic" panose="020B0502020202020204" pitchFamily="34" charset="0"/>
                        </a:rPr>
                        <a:t>Class 3</a:t>
                      </a:r>
                    </a:p>
                  </a:txBody>
                  <a:tcPr marL="0" marR="0" marT="0" marB="0"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4188904881"/>
                  </a:ext>
                </a:extLst>
              </a:tr>
            </a:tbl>
          </a:graphicData>
        </a:graphic>
      </p:graphicFrame>
      <p:sp>
        <p:nvSpPr>
          <p:cNvPr id="47" name="Flowchart: Connector 3">
            <a:extLst>
              <a:ext uri="{FF2B5EF4-FFF2-40B4-BE49-F238E27FC236}">
                <a16:creationId xmlns:a16="http://schemas.microsoft.com/office/drawing/2014/main" id="{08516EFF-2A37-4632-88F9-BD76BF041C18}"/>
              </a:ext>
            </a:extLst>
          </p:cNvPr>
          <p:cNvSpPr/>
          <p:nvPr/>
        </p:nvSpPr>
        <p:spPr>
          <a:xfrm>
            <a:off x="277246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lowchart: Connector 367">
            <a:extLst>
              <a:ext uri="{FF2B5EF4-FFF2-40B4-BE49-F238E27FC236}">
                <a16:creationId xmlns:a16="http://schemas.microsoft.com/office/drawing/2014/main" id="{540BA509-EF2E-4717-8FB6-5195864B4A12}"/>
              </a:ext>
            </a:extLst>
          </p:cNvPr>
          <p:cNvSpPr/>
          <p:nvPr/>
        </p:nvSpPr>
        <p:spPr>
          <a:xfrm>
            <a:off x="394743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lowchart: Connector 370">
            <a:extLst>
              <a:ext uri="{FF2B5EF4-FFF2-40B4-BE49-F238E27FC236}">
                <a16:creationId xmlns:a16="http://schemas.microsoft.com/office/drawing/2014/main" id="{C0F99CE6-7535-49D4-AE5B-99EE8A4FB0AF}"/>
              </a:ext>
            </a:extLst>
          </p:cNvPr>
          <p:cNvSpPr/>
          <p:nvPr/>
        </p:nvSpPr>
        <p:spPr>
          <a:xfrm>
            <a:off x="433908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lowchart: Connector 372">
            <a:extLst>
              <a:ext uri="{FF2B5EF4-FFF2-40B4-BE49-F238E27FC236}">
                <a16:creationId xmlns:a16="http://schemas.microsoft.com/office/drawing/2014/main" id="{E7B123FC-93B0-4997-9138-89C377BAE6D8}"/>
              </a:ext>
            </a:extLst>
          </p:cNvPr>
          <p:cNvSpPr/>
          <p:nvPr/>
        </p:nvSpPr>
        <p:spPr>
          <a:xfrm>
            <a:off x="473074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lowchart: Connector 372">
            <a:extLst>
              <a:ext uri="{FF2B5EF4-FFF2-40B4-BE49-F238E27FC236}">
                <a16:creationId xmlns:a16="http://schemas.microsoft.com/office/drawing/2014/main" id="{089AAD23-8010-4C09-8BF0-B2B62E2EA7A1}"/>
              </a:ext>
            </a:extLst>
          </p:cNvPr>
          <p:cNvSpPr/>
          <p:nvPr/>
        </p:nvSpPr>
        <p:spPr>
          <a:xfrm>
            <a:off x="512239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Connector 372">
            <a:extLst>
              <a:ext uri="{FF2B5EF4-FFF2-40B4-BE49-F238E27FC236}">
                <a16:creationId xmlns:a16="http://schemas.microsoft.com/office/drawing/2014/main" id="{B6687C22-29F5-4F0A-8A62-9C874D0C567D}"/>
              </a:ext>
            </a:extLst>
          </p:cNvPr>
          <p:cNvSpPr/>
          <p:nvPr/>
        </p:nvSpPr>
        <p:spPr>
          <a:xfrm>
            <a:off x="551405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lowchart: Connector 372">
            <a:extLst>
              <a:ext uri="{FF2B5EF4-FFF2-40B4-BE49-F238E27FC236}">
                <a16:creationId xmlns:a16="http://schemas.microsoft.com/office/drawing/2014/main" id="{C97DAA18-F2FA-48AA-B513-4F9304E2719C}"/>
              </a:ext>
            </a:extLst>
          </p:cNvPr>
          <p:cNvSpPr/>
          <p:nvPr/>
        </p:nvSpPr>
        <p:spPr>
          <a:xfrm>
            <a:off x="590570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lowchart: Connector 372">
            <a:extLst>
              <a:ext uri="{FF2B5EF4-FFF2-40B4-BE49-F238E27FC236}">
                <a16:creationId xmlns:a16="http://schemas.microsoft.com/office/drawing/2014/main" id="{765F8A55-89F7-41E4-AF0F-F680B04C0E25}"/>
              </a:ext>
            </a:extLst>
          </p:cNvPr>
          <p:cNvSpPr/>
          <p:nvPr/>
        </p:nvSpPr>
        <p:spPr>
          <a:xfrm>
            <a:off x="629736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lowchart: Connector 372">
            <a:extLst>
              <a:ext uri="{FF2B5EF4-FFF2-40B4-BE49-F238E27FC236}">
                <a16:creationId xmlns:a16="http://schemas.microsoft.com/office/drawing/2014/main" id="{BB8FDADE-A30D-475E-859A-F60FE0FC944A}"/>
              </a:ext>
            </a:extLst>
          </p:cNvPr>
          <p:cNvSpPr/>
          <p:nvPr/>
        </p:nvSpPr>
        <p:spPr>
          <a:xfrm>
            <a:off x="3555779"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lowchart: Connector 372">
            <a:extLst>
              <a:ext uri="{FF2B5EF4-FFF2-40B4-BE49-F238E27FC236}">
                <a16:creationId xmlns:a16="http://schemas.microsoft.com/office/drawing/2014/main" id="{2AB65FDE-C1FF-4FAC-A920-0CD002F1A44A}"/>
              </a:ext>
            </a:extLst>
          </p:cNvPr>
          <p:cNvSpPr/>
          <p:nvPr/>
        </p:nvSpPr>
        <p:spPr>
          <a:xfrm>
            <a:off x="3164124"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lowchart: Connector 372">
            <a:extLst>
              <a:ext uri="{FF2B5EF4-FFF2-40B4-BE49-F238E27FC236}">
                <a16:creationId xmlns:a16="http://schemas.microsoft.com/office/drawing/2014/main" id="{38BEB97C-9CB5-463B-9D4F-79A7AADE7C04}"/>
              </a:ext>
            </a:extLst>
          </p:cNvPr>
          <p:cNvSpPr/>
          <p:nvPr/>
        </p:nvSpPr>
        <p:spPr>
          <a:xfrm>
            <a:off x="6689018" y="1437278"/>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Picture 64">
            <a:extLst>
              <a:ext uri="{FF2B5EF4-FFF2-40B4-BE49-F238E27FC236}">
                <a16:creationId xmlns:a16="http://schemas.microsoft.com/office/drawing/2014/main" id="{EB9A368F-5E51-4140-B367-E58AE945950D}"/>
              </a:ext>
            </a:extLst>
          </p:cNvPr>
          <p:cNvPicPr>
            <a:picLocks noChangeAspect="1"/>
          </p:cNvPicPr>
          <p:nvPr/>
        </p:nvPicPr>
        <p:blipFill rotWithShape="1">
          <a:blip r:embed="rId5"/>
          <a:srcRect r="50176"/>
          <a:stretch/>
        </p:blipFill>
        <p:spPr>
          <a:xfrm>
            <a:off x="7106419" y="1437278"/>
            <a:ext cx="163437" cy="345600"/>
          </a:xfrm>
          <a:prstGeom prst="rect">
            <a:avLst/>
          </a:prstGeom>
        </p:spPr>
      </p:pic>
      <p:sp>
        <p:nvSpPr>
          <p:cNvPr id="66" name="Flowchart: Connector 3">
            <a:extLst>
              <a:ext uri="{FF2B5EF4-FFF2-40B4-BE49-F238E27FC236}">
                <a16:creationId xmlns:a16="http://schemas.microsoft.com/office/drawing/2014/main" id="{960B5DAD-D44F-4B6D-94A1-F26A0D5EEC3A}"/>
              </a:ext>
            </a:extLst>
          </p:cNvPr>
          <p:cNvSpPr/>
          <p:nvPr/>
        </p:nvSpPr>
        <p:spPr>
          <a:xfrm>
            <a:off x="277246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lowchart: Connector 367">
            <a:extLst>
              <a:ext uri="{FF2B5EF4-FFF2-40B4-BE49-F238E27FC236}">
                <a16:creationId xmlns:a16="http://schemas.microsoft.com/office/drawing/2014/main" id="{FCE8250D-652A-435F-87F3-54C6D5ACE21D}"/>
              </a:ext>
            </a:extLst>
          </p:cNvPr>
          <p:cNvSpPr/>
          <p:nvPr/>
        </p:nvSpPr>
        <p:spPr>
          <a:xfrm>
            <a:off x="3947434"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lowchart: Connector 370">
            <a:extLst>
              <a:ext uri="{FF2B5EF4-FFF2-40B4-BE49-F238E27FC236}">
                <a16:creationId xmlns:a16="http://schemas.microsoft.com/office/drawing/2014/main" id="{168E5E0B-7105-4862-A2DC-82BC170EDF68}"/>
              </a:ext>
            </a:extLst>
          </p:cNvPr>
          <p:cNvSpPr/>
          <p:nvPr/>
        </p:nvSpPr>
        <p:spPr>
          <a:xfrm>
            <a:off x="433908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lowchart: Connector 372">
            <a:extLst>
              <a:ext uri="{FF2B5EF4-FFF2-40B4-BE49-F238E27FC236}">
                <a16:creationId xmlns:a16="http://schemas.microsoft.com/office/drawing/2014/main" id="{83099B22-C6F3-4A99-B511-90D81A53F0A5}"/>
              </a:ext>
            </a:extLst>
          </p:cNvPr>
          <p:cNvSpPr/>
          <p:nvPr/>
        </p:nvSpPr>
        <p:spPr>
          <a:xfrm>
            <a:off x="4730744"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lowchart: Connector 372">
            <a:extLst>
              <a:ext uri="{FF2B5EF4-FFF2-40B4-BE49-F238E27FC236}">
                <a16:creationId xmlns:a16="http://schemas.microsoft.com/office/drawing/2014/main" id="{3EBE2D43-12FC-425F-B747-E9921B8514C3}"/>
              </a:ext>
            </a:extLst>
          </p:cNvPr>
          <p:cNvSpPr/>
          <p:nvPr/>
        </p:nvSpPr>
        <p:spPr>
          <a:xfrm>
            <a:off x="512239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lowchart: Connector 372">
            <a:extLst>
              <a:ext uri="{FF2B5EF4-FFF2-40B4-BE49-F238E27FC236}">
                <a16:creationId xmlns:a16="http://schemas.microsoft.com/office/drawing/2014/main" id="{0755A297-51B5-45B9-9E2B-B6B63D76D0EF}"/>
              </a:ext>
            </a:extLst>
          </p:cNvPr>
          <p:cNvSpPr/>
          <p:nvPr/>
        </p:nvSpPr>
        <p:spPr>
          <a:xfrm>
            <a:off x="5514054"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Connector 372">
            <a:extLst>
              <a:ext uri="{FF2B5EF4-FFF2-40B4-BE49-F238E27FC236}">
                <a16:creationId xmlns:a16="http://schemas.microsoft.com/office/drawing/2014/main" id="{E76DE958-64B3-48E4-BA39-0FAD3521605D}"/>
              </a:ext>
            </a:extLst>
          </p:cNvPr>
          <p:cNvSpPr/>
          <p:nvPr/>
        </p:nvSpPr>
        <p:spPr>
          <a:xfrm>
            <a:off x="590570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lowchart: Connector 372">
            <a:extLst>
              <a:ext uri="{FF2B5EF4-FFF2-40B4-BE49-F238E27FC236}">
                <a16:creationId xmlns:a16="http://schemas.microsoft.com/office/drawing/2014/main" id="{B06703D3-59FF-4B26-BA26-CC4CBDAB00AF}"/>
              </a:ext>
            </a:extLst>
          </p:cNvPr>
          <p:cNvSpPr/>
          <p:nvPr/>
        </p:nvSpPr>
        <p:spPr>
          <a:xfrm>
            <a:off x="6297364"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lowchart: Connector 372">
            <a:extLst>
              <a:ext uri="{FF2B5EF4-FFF2-40B4-BE49-F238E27FC236}">
                <a16:creationId xmlns:a16="http://schemas.microsoft.com/office/drawing/2014/main" id="{906C6A3F-1A1D-44DC-BBCB-4A696A703B22}"/>
              </a:ext>
            </a:extLst>
          </p:cNvPr>
          <p:cNvSpPr/>
          <p:nvPr/>
        </p:nvSpPr>
        <p:spPr>
          <a:xfrm>
            <a:off x="3555779"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lowchart: Connector 372">
            <a:extLst>
              <a:ext uri="{FF2B5EF4-FFF2-40B4-BE49-F238E27FC236}">
                <a16:creationId xmlns:a16="http://schemas.microsoft.com/office/drawing/2014/main" id="{6C834025-D720-4E78-BDD1-787950119AB9}"/>
              </a:ext>
            </a:extLst>
          </p:cNvPr>
          <p:cNvSpPr/>
          <p:nvPr/>
        </p:nvSpPr>
        <p:spPr>
          <a:xfrm>
            <a:off x="6689018" y="1950633"/>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lowchart: Connector 3">
            <a:extLst>
              <a:ext uri="{FF2B5EF4-FFF2-40B4-BE49-F238E27FC236}">
                <a16:creationId xmlns:a16="http://schemas.microsoft.com/office/drawing/2014/main" id="{B7DE1680-D142-4A32-AB0F-5C8B095900A7}"/>
              </a:ext>
            </a:extLst>
          </p:cNvPr>
          <p:cNvSpPr/>
          <p:nvPr/>
        </p:nvSpPr>
        <p:spPr>
          <a:xfrm>
            <a:off x="277246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lowchart: Connector 367">
            <a:extLst>
              <a:ext uri="{FF2B5EF4-FFF2-40B4-BE49-F238E27FC236}">
                <a16:creationId xmlns:a16="http://schemas.microsoft.com/office/drawing/2014/main" id="{41B18235-A252-42CF-8BD0-154FA4F89CE2}"/>
              </a:ext>
            </a:extLst>
          </p:cNvPr>
          <p:cNvSpPr/>
          <p:nvPr/>
        </p:nvSpPr>
        <p:spPr>
          <a:xfrm>
            <a:off x="394743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lowchart: Connector 370">
            <a:extLst>
              <a:ext uri="{FF2B5EF4-FFF2-40B4-BE49-F238E27FC236}">
                <a16:creationId xmlns:a16="http://schemas.microsoft.com/office/drawing/2014/main" id="{7AD3B6C2-7652-40B9-8182-31B9909BEC60}"/>
              </a:ext>
            </a:extLst>
          </p:cNvPr>
          <p:cNvSpPr/>
          <p:nvPr/>
        </p:nvSpPr>
        <p:spPr>
          <a:xfrm>
            <a:off x="433908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lowchart: Connector 372">
            <a:extLst>
              <a:ext uri="{FF2B5EF4-FFF2-40B4-BE49-F238E27FC236}">
                <a16:creationId xmlns:a16="http://schemas.microsoft.com/office/drawing/2014/main" id="{3E5B79E6-569D-4C3E-8AD5-C076B0E774FE}"/>
              </a:ext>
            </a:extLst>
          </p:cNvPr>
          <p:cNvSpPr/>
          <p:nvPr/>
        </p:nvSpPr>
        <p:spPr>
          <a:xfrm>
            <a:off x="473074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lowchart: Connector 372">
            <a:extLst>
              <a:ext uri="{FF2B5EF4-FFF2-40B4-BE49-F238E27FC236}">
                <a16:creationId xmlns:a16="http://schemas.microsoft.com/office/drawing/2014/main" id="{C69E79B4-702D-4A01-AD84-FABA87E9F27D}"/>
              </a:ext>
            </a:extLst>
          </p:cNvPr>
          <p:cNvSpPr/>
          <p:nvPr/>
        </p:nvSpPr>
        <p:spPr>
          <a:xfrm>
            <a:off x="512239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lowchart: Connector 372">
            <a:extLst>
              <a:ext uri="{FF2B5EF4-FFF2-40B4-BE49-F238E27FC236}">
                <a16:creationId xmlns:a16="http://schemas.microsoft.com/office/drawing/2014/main" id="{EEAD0F0F-8FDA-4E27-ADC2-4D6CDD723397}"/>
              </a:ext>
            </a:extLst>
          </p:cNvPr>
          <p:cNvSpPr/>
          <p:nvPr/>
        </p:nvSpPr>
        <p:spPr>
          <a:xfrm>
            <a:off x="551405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lowchart: Connector 372">
            <a:extLst>
              <a:ext uri="{FF2B5EF4-FFF2-40B4-BE49-F238E27FC236}">
                <a16:creationId xmlns:a16="http://schemas.microsoft.com/office/drawing/2014/main" id="{884F2417-A62D-4A6A-882A-193C40238893}"/>
              </a:ext>
            </a:extLst>
          </p:cNvPr>
          <p:cNvSpPr/>
          <p:nvPr/>
        </p:nvSpPr>
        <p:spPr>
          <a:xfrm>
            <a:off x="590570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lowchart: Connector 372">
            <a:extLst>
              <a:ext uri="{FF2B5EF4-FFF2-40B4-BE49-F238E27FC236}">
                <a16:creationId xmlns:a16="http://schemas.microsoft.com/office/drawing/2014/main" id="{5DDA82FD-EFA7-4F64-BFD7-BBF903BB84A3}"/>
              </a:ext>
            </a:extLst>
          </p:cNvPr>
          <p:cNvSpPr/>
          <p:nvPr/>
        </p:nvSpPr>
        <p:spPr>
          <a:xfrm>
            <a:off x="629736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lowchart: Connector 372">
            <a:extLst>
              <a:ext uri="{FF2B5EF4-FFF2-40B4-BE49-F238E27FC236}">
                <a16:creationId xmlns:a16="http://schemas.microsoft.com/office/drawing/2014/main" id="{07D89248-6910-492E-B1CE-6ABE3F865C28}"/>
              </a:ext>
            </a:extLst>
          </p:cNvPr>
          <p:cNvSpPr/>
          <p:nvPr/>
        </p:nvSpPr>
        <p:spPr>
          <a:xfrm>
            <a:off x="3555779"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lowchart: Connector 372">
            <a:extLst>
              <a:ext uri="{FF2B5EF4-FFF2-40B4-BE49-F238E27FC236}">
                <a16:creationId xmlns:a16="http://schemas.microsoft.com/office/drawing/2014/main" id="{D09FF426-AF35-4528-9D56-66259F4A514C}"/>
              </a:ext>
            </a:extLst>
          </p:cNvPr>
          <p:cNvSpPr/>
          <p:nvPr/>
        </p:nvSpPr>
        <p:spPr>
          <a:xfrm>
            <a:off x="3164124" y="2449469"/>
            <a:ext cx="326776" cy="3438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 name="Picture 108">
            <a:extLst>
              <a:ext uri="{FF2B5EF4-FFF2-40B4-BE49-F238E27FC236}">
                <a16:creationId xmlns:a16="http://schemas.microsoft.com/office/drawing/2014/main" id="{172DCC03-00E6-4DEC-81EA-A1D2BA539496}"/>
              </a:ext>
            </a:extLst>
          </p:cNvPr>
          <p:cNvPicPr>
            <a:picLocks noChangeAspect="1"/>
          </p:cNvPicPr>
          <p:nvPr/>
        </p:nvPicPr>
        <p:blipFill rotWithShape="1">
          <a:blip r:embed="rId5"/>
          <a:srcRect r="50176"/>
          <a:stretch/>
        </p:blipFill>
        <p:spPr>
          <a:xfrm>
            <a:off x="6698543" y="2457973"/>
            <a:ext cx="163437" cy="345600"/>
          </a:xfrm>
          <a:prstGeom prst="rect">
            <a:avLst/>
          </a:prstGeom>
        </p:spPr>
      </p:pic>
    </p:spTree>
    <p:extLst>
      <p:ext uri="{BB962C8B-B14F-4D97-AF65-F5344CB8AC3E}">
        <p14:creationId xmlns:p14="http://schemas.microsoft.com/office/powerpoint/2010/main" val="312024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7F848DF9-793D-4F92-9134-E1C820F3D06E}"/>
              </a:ext>
            </a:extLst>
          </p:cNvPr>
          <p:cNvPicPr>
            <a:picLocks noChangeAspect="1"/>
          </p:cNvPicPr>
          <p:nvPr/>
        </p:nvPicPr>
        <p:blipFill>
          <a:blip r:embed="rId4"/>
          <a:stretch>
            <a:fillRect/>
          </a:stretch>
        </p:blipFill>
        <p:spPr>
          <a:xfrm>
            <a:off x="115438" y="125075"/>
            <a:ext cx="8913124" cy="6322100"/>
          </a:xfrm>
          <a:prstGeom prst="rect">
            <a:avLst/>
          </a:prstGeom>
        </p:spPr>
      </p:pic>
      <p:sp>
        <p:nvSpPr>
          <p:cNvPr id="34" name="Rectangle 33">
            <a:extLst>
              <a:ext uri="{FF2B5EF4-FFF2-40B4-BE49-F238E27FC236}">
                <a16:creationId xmlns:a16="http://schemas.microsoft.com/office/drawing/2014/main" id="{7C1FCB40-0A97-4F2D-BD27-9C3890D6DC27}"/>
              </a:ext>
            </a:extLst>
          </p:cNvPr>
          <p:cNvSpPr/>
          <p:nvPr/>
        </p:nvSpPr>
        <p:spPr>
          <a:xfrm>
            <a:off x="275304" y="259134"/>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clues to complete the pictogram.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35" name="Table 34">
            <a:extLst>
              <a:ext uri="{FF2B5EF4-FFF2-40B4-BE49-F238E27FC236}">
                <a16:creationId xmlns:a16="http://schemas.microsoft.com/office/drawing/2014/main" id="{A35CE88B-D946-41CB-80F7-970EC7803778}"/>
              </a:ext>
            </a:extLst>
          </p:cNvPr>
          <p:cNvGraphicFramePr>
            <a:graphicFrameLocks noGrp="1"/>
          </p:cNvGraphicFramePr>
          <p:nvPr/>
        </p:nvGraphicFramePr>
        <p:xfrm>
          <a:off x="4377470" y="3489310"/>
          <a:ext cx="819438" cy="396240"/>
        </p:xfrm>
        <a:graphic>
          <a:graphicData uri="http://schemas.openxmlformats.org/drawingml/2006/table">
            <a:tbl>
              <a:tblPr firstRow="1" bandRow="1">
                <a:tableStyleId>{5940675A-B579-460E-94D1-54222C63F5DA}</a:tableStyleId>
              </a:tblPr>
              <a:tblGrid>
                <a:gridCol w="284586">
                  <a:extLst>
                    <a:ext uri="{9D8B030D-6E8A-4147-A177-3AD203B41FA5}">
                      <a16:colId xmlns:a16="http://schemas.microsoft.com/office/drawing/2014/main" val="3753862623"/>
                    </a:ext>
                  </a:extLst>
                </a:gridCol>
                <a:gridCol w="534852">
                  <a:extLst>
                    <a:ext uri="{9D8B030D-6E8A-4147-A177-3AD203B41FA5}">
                      <a16:colId xmlns:a16="http://schemas.microsoft.com/office/drawing/2014/main" val="2541763400"/>
                    </a:ext>
                  </a:extLst>
                </a:gridCol>
              </a:tblGrid>
              <a:tr h="277884">
                <a:tc>
                  <a:txBody>
                    <a:bodyPr/>
                    <a:lstStyle/>
                    <a:p>
                      <a:pPr algn="ctr"/>
                      <a:r>
                        <a:rPr lang="en-GB" sz="20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7058391"/>
                  </a:ext>
                </a:extLst>
              </a:tr>
            </a:tbl>
          </a:graphicData>
        </a:graphic>
      </p:graphicFrame>
      <p:graphicFrame>
        <p:nvGraphicFramePr>
          <p:cNvPr id="37" name="Table 4">
            <a:extLst>
              <a:ext uri="{FF2B5EF4-FFF2-40B4-BE49-F238E27FC236}">
                <a16:creationId xmlns:a16="http://schemas.microsoft.com/office/drawing/2014/main" id="{9D837D8C-9DEF-45F7-A44F-FB2A358D5BEA}"/>
              </a:ext>
            </a:extLst>
          </p:cNvPr>
          <p:cNvGraphicFramePr>
            <a:graphicFrameLocks noGrp="1"/>
          </p:cNvGraphicFramePr>
          <p:nvPr/>
        </p:nvGraphicFramePr>
        <p:xfrm>
          <a:off x="1556968" y="4022044"/>
          <a:ext cx="6256078" cy="1728000"/>
        </p:xfrm>
        <a:graphic>
          <a:graphicData uri="http://schemas.openxmlformats.org/drawingml/2006/table">
            <a:tbl>
              <a:tblPr firstRow="1" bandRow="1">
                <a:tableStyleId>{5940675A-B579-460E-94D1-54222C63F5DA}</a:tableStyleId>
              </a:tblPr>
              <a:tblGrid>
                <a:gridCol w="6256078">
                  <a:extLst>
                    <a:ext uri="{9D8B030D-6E8A-4147-A177-3AD203B41FA5}">
                      <a16:colId xmlns:a16="http://schemas.microsoft.com/office/drawing/2014/main" val="1736865512"/>
                    </a:ext>
                  </a:extLst>
                </a:gridCol>
              </a:tblGrid>
              <a:tr h="576000">
                <a:tc>
                  <a:txBody>
                    <a:bodyPr/>
                    <a:lstStyle/>
                    <a:p>
                      <a:pPr algn="ctr"/>
                      <a:r>
                        <a:rPr lang="en-GB" sz="2000" b="1" dirty="0">
                          <a:latin typeface="Century Gothic" panose="020B0502020202020204" pitchFamily="34" charset="0"/>
                        </a:rPr>
                        <a:t>There were more birthdays in June than March.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17822768"/>
                  </a:ext>
                </a:extLst>
              </a:tr>
              <a:tr h="576000">
                <a:tc>
                  <a:txBody>
                    <a:bodyPr/>
                    <a:lstStyle/>
                    <a:p>
                      <a:pPr algn="ctr"/>
                      <a:r>
                        <a:rPr lang="en-GB" sz="2000" b="1" dirty="0">
                          <a:latin typeface="Century Gothic" panose="020B0502020202020204" pitchFamily="34" charset="0"/>
                        </a:rPr>
                        <a:t>There were 30 birthdays in March.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6661853"/>
                  </a:ext>
                </a:extLst>
              </a:tr>
              <a:tr h="576000">
                <a:tc>
                  <a:txBody>
                    <a:bodyPr/>
                    <a:lstStyle/>
                    <a:p>
                      <a:pPr algn="ctr"/>
                      <a:r>
                        <a:rPr lang="en-GB" sz="2000" b="1" dirty="0">
                          <a:latin typeface="Century Gothic" panose="020B0502020202020204" pitchFamily="34" charset="0"/>
                        </a:rPr>
                        <a:t>There were 5 more birthdays in April than June.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47128488"/>
                  </a:ext>
                </a:extLst>
              </a:tr>
            </a:tbl>
          </a:graphicData>
        </a:graphic>
      </p:graphicFrame>
    </p:spTree>
    <p:extLst>
      <p:ext uri="{BB962C8B-B14F-4D97-AF65-F5344CB8AC3E}">
        <p14:creationId xmlns:p14="http://schemas.microsoft.com/office/powerpoint/2010/main" val="3541059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2C7D9418-68D8-420A-9D27-14B468E34B66}"/>
              </a:ext>
            </a:extLst>
          </p:cNvPr>
          <p:cNvPicPr>
            <a:picLocks noChangeAspect="1"/>
          </p:cNvPicPr>
          <p:nvPr/>
        </p:nvPicPr>
        <p:blipFill>
          <a:blip r:embed="rId4"/>
          <a:stretch>
            <a:fillRect/>
          </a:stretch>
        </p:blipFill>
        <p:spPr>
          <a:xfrm>
            <a:off x="115438" y="125075"/>
            <a:ext cx="8913124" cy="6322100"/>
          </a:xfrm>
          <a:prstGeom prst="rect">
            <a:avLst/>
          </a:prstGeom>
        </p:spPr>
      </p:pic>
      <p:sp>
        <p:nvSpPr>
          <p:cNvPr id="34" name="Rectangle 33">
            <a:extLst>
              <a:ext uri="{FF2B5EF4-FFF2-40B4-BE49-F238E27FC236}">
                <a16:creationId xmlns:a16="http://schemas.microsoft.com/office/drawing/2014/main" id="{82D82885-6BB0-4BDC-A130-0D342220D224}"/>
              </a:ext>
            </a:extLst>
          </p:cNvPr>
          <p:cNvSpPr/>
          <p:nvPr/>
        </p:nvSpPr>
        <p:spPr>
          <a:xfrm>
            <a:off x="275304" y="259134"/>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clues to complete the pictogram.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35" name="Table 34">
            <a:extLst>
              <a:ext uri="{FF2B5EF4-FFF2-40B4-BE49-F238E27FC236}">
                <a16:creationId xmlns:a16="http://schemas.microsoft.com/office/drawing/2014/main" id="{9FC2992E-3C6A-4A62-A4D7-525B72EE036B}"/>
              </a:ext>
            </a:extLst>
          </p:cNvPr>
          <p:cNvGraphicFramePr>
            <a:graphicFrameLocks noGrp="1"/>
          </p:cNvGraphicFramePr>
          <p:nvPr/>
        </p:nvGraphicFramePr>
        <p:xfrm>
          <a:off x="4377470" y="3489310"/>
          <a:ext cx="819438" cy="396240"/>
        </p:xfrm>
        <a:graphic>
          <a:graphicData uri="http://schemas.openxmlformats.org/drawingml/2006/table">
            <a:tbl>
              <a:tblPr firstRow="1" bandRow="1">
                <a:tableStyleId>{5940675A-B579-460E-94D1-54222C63F5DA}</a:tableStyleId>
              </a:tblPr>
              <a:tblGrid>
                <a:gridCol w="284586">
                  <a:extLst>
                    <a:ext uri="{9D8B030D-6E8A-4147-A177-3AD203B41FA5}">
                      <a16:colId xmlns:a16="http://schemas.microsoft.com/office/drawing/2014/main" val="3753862623"/>
                    </a:ext>
                  </a:extLst>
                </a:gridCol>
                <a:gridCol w="534852">
                  <a:extLst>
                    <a:ext uri="{9D8B030D-6E8A-4147-A177-3AD203B41FA5}">
                      <a16:colId xmlns:a16="http://schemas.microsoft.com/office/drawing/2014/main" val="2541763400"/>
                    </a:ext>
                  </a:extLst>
                </a:gridCol>
              </a:tblGrid>
              <a:tr h="277884">
                <a:tc>
                  <a:txBody>
                    <a:bodyPr/>
                    <a:lstStyle/>
                    <a:p>
                      <a:pPr algn="ctr"/>
                      <a:r>
                        <a:rPr lang="en-GB" sz="20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7058391"/>
                  </a:ext>
                </a:extLst>
              </a:tr>
            </a:tbl>
          </a:graphicData>
        </a:graphic>
      </p:graphicFrame>
      <p:graphicFrame>
        <p:nvGraphicFramePr>
          <p:cNvPr id="37" name="Table 4">
            <a:extLst>
              <a:ext uri="{FF2B5EF4-FFF2-40B4-BE49-F238E27FC236}">
                <a16:creationId xmlns:a16="http://schemas.microsoft.com/office/drawing/2014/main" id="{92408ED6-D707-4DBD-A67A-A62A20D083A5}"/>
              </a:ext>
            </a:extLst>
          </p:cNvPr>
          <p:cNvGraphicFramePr>
            <a:graphicFrameLocks noGrp="1"/>
          </p:cNvGraphicFramePr>
          <p:nvPr/>
        </p:nvGraphicFramePr>
        <p:xfrm>
          <a:off x="1556968" y="4022044"/>
          <a:ext cx="6256078" cy="1728000"/>
        </p:xfrm>
        <a:graphic>
          <a:graphicData uri="http://schemas.openxmlformats.org/drawingml/2006/table">
            <a:tbl>
              <a:tblPr firstRow="1" bandRow="1">
                <a:tableStyleId>{5940675A-B579-460E-94D1-54222C63F5DA}</a:tableStyleId>
              </a:tblPr>
              <a:tblGrid>
                <a:gridCol w="6256078">
                  <a:extLst>
                    <a:ext uri="{9D8B030D-6E8A-4147-A177-3AD203B41FA5}">
                      <a16:colId xmlns:a16="http://schemas.microsoft.com/office/drawing/2014/main" val="1736865512"/>
                    </a:ext>
                  </a:extLst>
                </a:gridCol>
              </a:tblGrid>
              <a:tr h="576000">
                <a:tc>
                  <a:txBody>
                    <a:bodyPr/>
                    <a:lstStyle/>
                    <a:p>
                      <a:pPr algn="ctr"/>
                      <a:r>
                        <a:rPr lang="en-GB" sz="2000" b="1" dirty="0">
                          <a:latin typeface="Century Gothic" panose="020B0502020202020204" pitchFamily="34" charset="0"/>
                        </a:rPr>
                        <a:t>There were more birthdays in June than March.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17822768"/>
                  </a:ext>
                </a:extLst>
              </a:tr>
              <a:tr h="576000">
                <a:tc>
                  <a:txBody>
                    <a:bodyPr/>
                    <a:lstStyle/>
                    <a:p>
                      <a:pPr algn="ctr"/>
                      <a:r>
                        <a:rPr lang="en-GB" sz="2000" b="1" dirty="0">
                          <a:latin typeface="Century Gothic" panose="020B0502020202020204" pitchFamily="34" charset="0"/>
                        </a:rPr>
                        <a:t>There were 30 birthdays in March.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6661853"/>
                  </a:ext>
                </a:extLst>
              </a:tr>
              <a:tr h="576000">
                <a:tc>
                  <a:txBody>
                    <a:bodyPr/>
                    <a:lstStyle/>
                    <a:p>
                      <a:pPr algn="ctr"/>
                      <a:r>
                        <a:rPr lang="en-GB" sz="2000" b="1" dirty="0">
                          <a:latin typeface="Century Gothic" panose="020B0502020202020204" pitchFamily="34" charset="0"/>
                        </a:rPr>
                        <a:t>There were 5 more birthdays in April than June.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47128488"/>
                  </a:ext>
                </a:extLst>
              </a:tr>
            </a:tbl>
          </a:graphicData>
        </a:graphic>
      </p:graphicFrame>
    </p:spTree>
    <p:extLst>
      <p:ext uri="{BB962C8B-B14F-4D97-AF65-F5344CB8AC3E}">
        <p14:creationId xmlns:p14="http://schemas.microsoft.com/office/powerpoint/2010/main" val="24882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59134"/>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Kara has most team points but only beat</a:t>
            </a:r>
          </a:p>
          <a:p>
            <a:pPr algn="ctr"/>
            <a:r>
              <a:rPr lang="en-GB" sz="2000" b="1" dirty="0">
                <a:solidFill>
                  <a:schemeClr val="tx1"/>
                </a:solidFill>
                <a:latin typeface="Century Gothic" panose="020B0502020202020204" pitchFamily="34" charset="0"/>
              </a:rPr>
              <a:t>Lewis by 10 points.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Prove it.</a:t>
            </a: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8919036-3949-4EAF-B225-49C0457538BF}"/>
              </a:ext>
            </a:extLst>
          </p:cNvPr>
          <p:cNvGraphicFramePr>
            <a:graphicFrameLocks noGrp="1"/>
          </p:cNvGraphicFramePr>
          <p:nvPr>
            <p:extLst>
              <p:ext uri="{D42A27DB-BD31-4B8C-83A1-F6EECF244321}">
                <p14:modId xmlns:p14="http://schemas.microsoft.com/office/powerpoint/2010/main" val="3644171072"/>
              </p:ext>
            </p:extLst>
          </p:nvPr>
        </p:nvGraphicFramePr>
        <p:xfrm>
          <a:off x="1830770" y="2247171"/>
          <a:ext cx="5760000" cy="1728000"/>
        </p:xfrm>
        <a:graphic>
          <a:graphicData uri="http://schemas.openxmlformats.org/drawingml/2006/table">
            <a:tbl>
              <a:tblPr firstRow="1" bandRow="1">
                <a:tableStyleId>{5940675A-B579-460E-94D1-54222C63F5DA}</a:tableStyleId>
              </a:tblPr>
              <a:tblGrid>
                <a:gridCol w="1008000">
                  <a:extLst>
                    <a:ext uri="{9D8B030D-6E8A-4147-A177-3AD203B41FA5}">
                      <a16:colId xmlns:a16="http://schemas.microsoft.com/office/drawing/2014/main" val="107397779"/>
                    </a:ext>
                  </a:extLst>
                </a:gridCol>
                <a:gridCol w="4752000">
                  <a:extLst>
                    <a:ext uri="{9D8B030D-6E8A-4147-A177-3AD203B41FA5}">
                      <a16:colId xmlns:a16="http://schemas.microsoft.com/office/drawing/2014/main" val="4069158808"/>
                    </a:ext>
                  </a:extLst>
                </a:gridCol>
              </a:tblGrid>
              <a:tr h="576000">
                <a:tc>
                  <a:txBody>
                    <a:bodyPr/>
                    <a:lstStyle/>
                    <a:p>
                      <a:pPr algn="ctr"/>
                      <a:r>
                        <a:rPr lang="en-GB" sz="2000" b="1" dirty="0">
                          <a:latin typeface="Century Gothic" panose="020B0502020202020204" pitchFamily="34" charset="0"/>
                        </a:rPr>
                        <a:t>Kara</a:t>
                      </a:r>
                    </a:p>
                  </a:txBody>
                  <a:tcPr marL="68701" marR="68701" marT="60853" marB="60853" anchor="ctr">
                    <a:solidFill>
                      <a:schemeClr val="bg1"/>
                    </a:solidFill>
                  </a:tcPr>
                </a:tc>
                <a:tc>
                  <a:txBody>
                    <a:bodyPr/>
                    <a:lstStyle/>
                    <a:p>
                      <a:pPr algn="ctr"/>
                      <a:endParaRPr lang="en-GB" sz="20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3724035146"/>
                  </a:ext>
                </a:extLst>
              </a:tr>
              <a:tr h="576000">
                <a:tc>
                  <a:txBody>
                    <a:bodyPr/>
                    <a:lstStyle/>
                    <a:p>
                      <a:pPr algn="ctr"/>
                      <a:r>
                        <a:rPr lang="en-GB" sz="2000" b="1" dirty="0">
                          <a:latin typeface="Century Gothic" panose="020B0502020202020204" pitchFamily="34" charset="0"/>
                        </a:rPr>
                        <a:t>Bella</a:t>
                      </a:r>
                    </a:p>
                  </a:txBody>
                  <a:tcPr marL="68701" marR="68701" marT="60853" marB="60853"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2640861110"/>
                  </a:ext>
                </a:extLst>
              </a:tr>
              <a:tr h="576000">
                <a:tc>
                  <a:txBody>
                    <a:bodyPr/>
                    <a:lstStyle/>
                    <a:p>
                      <a:pPr algn="ctr"/>
                      <a:r>
                        <a:rPr lang="en-GB" sz="2000" b="1" dirty="0">
                          <a:latin typeface="Century Gothic" panose="020B0502020202020204" pitchFamily="34" charset="0"/>
                        </a:rPr>
                        <a:t>Lewis</a:t>
                      </a:r>
                    </a:p>
                  </a:txBody>
                  <a:tcPr marL="68701" marR="68701" marT="60853" marB="60853"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4188904881"/>
                  </a:ext>
                </a:extLst>
              </a:tr>
            </a:tbl>
          </a:graphicData>
        </a:graphic>
      </p:graphicFrame>
      <p:pic>
        <p:nvPicPr>
          <p:cNvPr id="10" name="Picture 9">
            <a:extLst>
              <a:ext uri="{FF2B5EF4-FFF2-40B4-BE49-F238E27FC236}">
                <a16:creationId xmlns:a16="http://schemas.microsoft.com/office/drawing/2014/main" id="{2DB0DC97-FF61-4CD3-B32F-9640975EAE41}"/>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927371" y="2301531"/>
            <a:ext cx="340353" cy="396000"/>
          </a:xfrm>
          <a:prstGeom prst="rect">
            <a:avLst/>
          </a:prstGeom>
        </p:spPr>
      </p:pic>
      <p:pic>
        <p:nvPicPr>
          <p:cNvPr id="11" name="Picture 10">
            <a:extLst>
              <a:ext uri="{FF2B5EF4-FFF2-40B4-BE49-F238E27FC236}">
                <a16:creationId xmlns:a16="http://schemas.microsoft.com/office/drawing/2014/main" id="{3C5AFCF3-9CA3-4AFF-9F81-2B010D76A6F2}"/>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377504" y="2301531"/>
            <a:ext cx="340353" cy="396000"/>
          </a:xfrm>
          <a:prstGeom prst="rect">
            <a:avLst/>
          </a:prstGeom>
        </p:spPr>
      </p:pic>
      <p:pic>
        <p:nvPicPr>
          <p:cNvPr id="12" name="Picture 11">
            <a:extLst>
              <a:ext uri="{FF2B5EF4-FFF2-40B4-BE49-F238E27FC236}">
                <a16:creationId xmlns:a16="http://schemas.microsoft.com/office/drawing/2014/main" id="{3CF659F2-AF04-43C1-A795-8053EE87506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827637" y="2301531"/>
            <a:ext cx="340353" cy="396000"/>
          </a:xfrm>
          <a:prstGeom prst="rect">
            <a:avLst/>
          </a:prstGeom>
        </p:spPr>
      </p:pic>
      <p:pic>
        <p:nvPicPr>
          <p:cNvPr id="13" name="Picture 12">
            <a:extLst>
              <a:ext uri="{FF2B5EF4-FFF2-40B4-BE49-F238E27FC236}">
                <a16:creationId xmlns:a16="http://schemas.microsoft.com/office/drawing/2014/main" id="{DA89E41B-7734-4BB4-803C-ADCF009594A5}"/>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277770" y="2301531"/>
            <a:ext cx="340353" cy="396000"/>
          </a:xfrm>
          <a:prstGeom prst="rect">
            <a:avLst/>
          </a:prstGeom>
        </p:spPr>
      </p:pic>
      <p:pic>
        <p:nvPicPr>
          <p:cNvPr id="14" name="Picture 13">
            <a:extLst>
              <a:ext uri="{FF2B5EF4-FFF2-40B4-BE49-F238E27FC236}">
                <a16:creationId xmlns:a16="http://schemas.microsoft.com/office/drawing/2014/main" id="{F50D4BE3-6ABF-4B94-9D1F-84446B90D072}"/>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727903" y="2301531"/>
            <a:ext cx="340353" cy="396000"/>
          </a:xfrm>
          <a:prstGeom prst="rect">
            <a:avLst/>
          </a:prstGeom>
        </p:spPr>
      </p:pic>
      <p:pic>
        <p:nvPicPr>
          <p:cNvPr id="15" name="Picture 14">
            <a:extLst>
              <a:ext uri="{FF2B5EF4-FFF2-40B4-BE49-F238E27FC236}">
                <a16:creationId xmlns:a16="http://schemas.microsoft.com/office/drawing/2014/main" id="{E7F5C726-CFBC-4AC9-9C7E-01B3DEDB9894}"/>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178036" y="2301531"/>
            <a:ext cx="340353" cy="396000"/>
          </a:xfrm>
          <a:prstGeom prst="rect">
            <a:avLst/>
          </a:prstGeom>
        </p:spPr>
      </p:pic>
      <p:pic>
        <p:nvPicPr>
          <p:cNvPr id="16" name="Picture 15">
            <a:extLst>
              <a:ext uri="{FF2B5EF4-FFF2-40B4-BE49-F238E27FC236}">
                <a16:creationId xmlns:a16="http://schemas.microsoft.com/office/drawing/2014/main" id="{8E6471F7-4D9D-49B8-BE66-283902942F2F}"/>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628169" y="2301531"/>
            <a:ext cx="340353" cy="396000"/>
          </a:xfrm>
          <a:prstGeom prst="rect">
            <a:avLst/>
          </a:prstGeom>
        </p:spPr>
      </p:pic>
      <p:pic>
        <p:nvPicPr>
          <p:cNvPr id="17" name="Picture 16">
            <a:extLst>
              <a:ext uri="{FF2B5EF4-FFF2-40B4-BE49-F238E27FC236}">
                <a16:creationId xmlns:a16="http://schemas.microsoft.com/office/drawing/2014/main" id="{4343F2F7-C220-45A4-BD17-746584BE540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078302" y="2301531"/>
            <a:ext cx="340353" cy="396000"/>
          </a:xfrm>
          <a:prstGeom prst="rect">
            <a:avLst/>
          </a:prstGeom>
        </p:spPr>
      </p:pic>
      <p:pic>
        <p:nvPicPr>
          <p:cNvPr id="20" name="Picture 19">
            <a:extLst>
              <a:ext uri="{FF2B5EF4-FFF2-40B4-BE49-F238E27FC236}">
                <a16:creationId xmlns:a16="http://schemas.microsoft.com/office/drawing/2014/main" id="{EE239550-EEE2-441E-B54E-C5A22ED79838}"/>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528435" y="2301531"/>
            <a:ext cx="340353" cy="396000"/>
          </a:xfrm>
          <a:prstGeom prst="rect">
            <a:avLst/>
          </a:prstGeom>
        </p:spPr>
      </p:pic>
      <p:pic>
        <p:nvPicPr>
          <p:cNvPr id="21" name="Picture 20">
            <a:extLst>
              <a:ext uri="{FF2B5EF4-FFF2-40B4-BE49-F238E27FC236}">
                <a16:creationId xmlns:a16="http://schemas.microsoft.com/office/drawing/2014/main" id="{5EA7F95B-39FA-406F-9B2D-A3B00775184A}"/>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978567" y="2301531"/>
            <a:ext cx="340353" cy="396000"/>
          </a:xfrm>
          <a:prstGeom prst="rect">
            <a:avLst/>
          </a:prstGeom>
        </p:spPr>
      </p:pic>
      <p:pic>
        <p:nvPicPr>
          <p:cNvPr id="41" name="Picture 40">
            <a:extLst>
              <a:ext uri="{FF2B5EF4-FFF2-40B4-BE49-F238E27FC236}">
                <a16:creationId xmlns:a16="http://schemas.microsoft.com/office/drawing/2014/main" id="{7941FD1B-2FFE-4CB5-8A87-4CD3D38FCC5F}"/>
              </a:ext>
            </a:extLst>
          </p:cNvPr>
          <p:cNvPicPr>
            <a:picLocks noChangeAspect="1"/>
          </p:cNvPicPr>
          <p:nvPr/>
        </p:nvPicPr>
        <p:blipFill rotWithShape="1">
          <a:blip r:embed="rId4">
            <a:biLevel thresh="75000"/>
            <a:extLst>
              <a:ext uri="{28A0092B-C50C-407E-A947-70E740481C1C}">
                <a14:useLocalDpi xmlns:a14="http://schemas.microsoft.com/office/drawing/2010/main" val="0"/>
              </a:ext>
            </a:extLst>
          </a:blip>
          <a:srcRect l="1" t="1" r="47824" b="-1"/>
          <a:stretch/>
        </p:blipFill>
        <p:spPr>
          <a:xfrm>
            <a:off x="6500889" y="3470837"/>
            <a:ext cx="177581" cy="396000"/>
          </a:xfrm>
          <a:prstGeom prst="rect">
            <a:avLst/>
          </a:prstGeom>
        </p:spPr>
      </p:pic>
      <p:pic>
        <p:nvPicPr>
          <p:cNvPr id="42" name="Picture 41">
            <a:extLst>
              <a:ext uri="{FF2B5EF4-FFF2-40B4-BE49-F238E27FC236}">
                <a16:creationId xmlns:a16="http://schemas.microsoft.com/office/drawing/2014/main" id="{A6154211-6F48-4501-B005-6A034A426A84}"/>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231956" y="4024903"/>
            <a:ext cx="309411" cy="360000"/>
          </a:xfrm>
          <a:prstGeom prst="rect">
            <a:avLst/>
          </a:prstGeom>
        </p:spPr>
      </p:pic>
      <p:pic>
        <p:nvPicPr>
          <p:cNvPr id="38" name="Picture 37">
            <a:extLst>
              <a:ext uri="{FF2B5EF4-FFF2-40B4-BE49-F238E27FC236}">
                <a16:creationId xmlns:a16="http://schemas.microsoft.com/office/drawing/2014/main" id="{347051FA-9604-4D3B-BD70-6531ED409A8A}"/>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911882" y="2874494"/>
            <a:ext cx="340353" cy="396000"/>
          </a:xfrm>
          <a:prstGeom prst="rect">
            <a:avLst/>
          </a:prstGeom>
        </p:spPr>
      </p:pic>
      <p:pic>
        <p:nvPicPr>
          <p:cNvPr id="43" name="Picture 42">
            <a:extLst>
              <a:ext uri="{FF2B5EF4-FFF2-40B4-BE49-F238E27FC236}">
                <a16:creationId xmlns:a16="http://schemas.microsoft.com/office/drawing/2014/main" id="{79083BB8-87A0-4AF9-95F3-8B253EA1436C}"/>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362015" y="2874494"/>
            <a:ext cx="340353" cy="396000"/>
          </a:xfrm>
          <a:prstGeom prst="rect">
            <a:avLst/>
          </a:prstGeom>
        </p:spPr>
      </p:pic>
      <p:pic>
        <p:nvPicPr>
          <p:cNvPr id="44" name="Picture 43">
            <a:extLst>
              <a:ext uri="{FF2B5EF4-FFF2-40B4-BE49-F238E27FC236}">
                <a16:creationId xmlns:a16="http://schemas.microsoft.com/office/drawing/2014/main" id="{5B245BC5-03B9-456B-B20A-C60328E6D37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812148" y="2874494"/>
            <a:ext cx="340353" cy="396000"/>
          </a:xfrm>
          <a:prstGeom prst="rect">
            <a:avLst/>
          </a:prstGeom>
        </p:spPr>
      </p:pic>
      <p:pic>
        <p:nvPicPr>
          <p:cNvPr id="45" name="Picture 44">
            <a:extLst>
              <a:ext uri="{FF2B5EF4-FFF2-40B4-BE49-F238E27FC236}">
                <a16:creationId xmlns:a16="http://schemas.microsoft.com/office/drawing/2014/main" id="{A23C089F-7723-46F9-92B9-5AE6A03FC8A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262281" y="2874494"/>
            <a:ext cx="340353" cy="396000"/>
          </a:xfrm>
          <a:prstGeom prst="rect">
            <a:avLst/>
          </a:prstGeom>
        </p:spPr>
      </p:pic>
      <p:pic>
        <p:nvPicPr>
          <p:cNvPr id="46" name="Picture 45">
            <a:extLst>
              <a:ext uri="{FF2B5EF4-FFF2-40B4-BE49-F238E27FC236}">
                <a16:creationId xmlns:a16="http://schemas.microsoft.com/office/drawing/2014/main" id="{CC96D199-6A3C-488B-8760-6AB3B6B7BA7C}"/>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712414" y="2874494"/>
            <a:ext cx="340353" cy="396000"/>
          </a:xfrm>
          <a:prstGeom prst="rect">
            <a:avLst/>
          </a:prstGeom>
        </p:spPr>
      </p:pic>
      <p:pic>
        <p:nvPicPr>
          <p:cNvPr id="47" name="Picture 46">
            <a:extLst>
              <a:ext uri="{FF2B5EF4-FFF2-40B4-BE49-F238E27FC236}">
                <a16:creationId xmlns:a16="http://schemas.microsoft.com/office/drawing/2014/main" id="{8994A0C9-8484-486E-9786-68DFDC5FE4C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162547" y="2874494"/>
            <a:ext cx="340353" cy="396000"/>
          </a:xfrm>
          <a:prstGeom prst="rect">
            <a:avLst/>
          </a:prstGeom>
        </p:spPr>
      </p:pic>
      <p:pic>
        <p:nvPicPr>
          <p:cNvPr id="48" name="Picture 47">
            <a:extLst>
              <a:ext uri="{FF2B5EF4-FFF2-40B4-BE49-F238E27FC236}">
                <a16:creationId xmlns:a16="http://schemas.microsoft.com/office/drawing/2014/main" id="{C8A0E37B-D1C1-430E-9FE2-306D26E792D4}"/>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612680" y="2874494"/>
            <a:ext cx="340353" cy="396000"/>
          </a:xfrm>
          <a:prstGeom prst="rect">
            <a:avLst/>
          </a:prstGeom>
        </p:spPr>
      </p:pic>
      <p:pic>
        <p:nvPicPr>
          <p:cNvPr id="52" name="Picture 51">
            <a:extLst>
              <a:ext uri="{FF2B5EF4-FFF2-40B4-BE49-F238E27FC236}">
                <a16:creationId xmlns:a16="http://schemas.microsoft.com/office/drawing/2014/main" id="{B584BAB8-7F98-40AE-9725-CF57EBE73A3F}"/>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911882" y="3470837"/>
            <a:ext cx="340353" cy="396000"/>
          </a:xfrm>
          <a:prstGeom prst="rect">
            <a:avLst/>
          </a:prstGeom>
        </p:spPr>
      </p:pic>
      <p:pic>
        <p:nvPicPr>
          <p:cNvPr id="53" name="Picture 52">
            <a:extLst>
              <a:ext uri="{FF2B5EF4-FFF2-40B4-BE49-F238E27FC236}">
                <a16:creationId xmlns:a16="http://schemas.microsoft.com/office/drawing/2014/main" id="{D53BA384-B274-4D00-A18B-26336D8C28B5}"/>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362015" y="3470837"/>
            <a:ext cx="340353" cy="396000"/>
          </a:xfrm>
          <a:prstGeom prst="rect">
            <a:avLst/>
          </a:prstGeom>
        </p:spPr>
      </p:pic>
      <p:pic>
        <p:nvPicPr>
          <p:cNvPr id="54" name="Picture 53">
            <a:extLst>
              <a:ext uri="{FF2B5EF4-FFF2-40B4-BE49-F238E27FC236}">
                <a16:creationId xmlns:a16="http://schemas.microsoft.com/office/drawing/2014/main" id="{CFAB06A9-675C-4935-B163-6EE800840D1B}"/>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812148" y="3470837"/>
            <a:ext cx="340353" cy="396000"/>
          </a:xfrm>
          <a:prstGeom prst="rect">
            <a:avLst/>
          </a:prstGeom>
        </p:spPr>
      </p:pic>
      <p:pic>
        <p:nvPicPr>
          <p:cNvPr id="55" name="Picture 54">
            <a:extLst>
              <a:ext uri="{FF2B5EF4-FFF2-40B4-BE49-F238E27FC236}">
                <a16:creationId xmlns:a16="http://schemas.microsoft.com/office/drawing/2014/main" id="{3196178B-D251-4212-A5EF-50D81D6A2564}"/>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262281" y="3470837"/>
            <a:ext cx="340353" cy="396000"/>
          </a:xfrm>
          <a:prstGeom prst="rect">
            <a:avLst/>
          </a:prstGeom>
        </p:spPr>
      </p:pic>
      <p:pic>
        <p:nvPicPr>
          <p:cNvPr id="56" name="Picture 55">
            <a:extLst>
              <a:ext uri="{FF2B5EF4-FFF2-40B4-BE49-F238E27FC236}">
                <a16:creationId xmlns:a16="http://schemas.microsoft.com/office/drawing/2014/main" id="{502689FA-3553-4D9B-9A07-06523889175A}"/>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712414" y="3470837"/>
            <a:ext cx="340353" cy="396000"/>
          </a:xfrm>
          <a:prstGeom prst="rect">
            <a:avLst/>
          </a:prstGeom>
        </p:spPr>
      </p:pic>
      <p:pic>
        <p:nvPicPr>
          <p:cNvPr id="57" name="Picture 56">
            <a:extLst>
              <a:ext uri="{FF2B5EF4-FFF2-40B4-BE49-F238E27FC236}">
                <a16:creationId xmlns:a16="http://schemas.microsoft.com/office/drawing/2014/main" id="{8BCA8788-A910-431C-BCE5-C7C120CAAF5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162547" y="3470837"/>
            <a:ext cx="340353" cy="396000"/>
          </a:xfrm>
          <a:prstGeom prst="rect">
            <a:avLst/>
          </a:prstGeom>
        </p:spPr>
      </p:pic>
      <p:pic>
        <p:nvPicPr>
          <p:cNvPr id="58" name="Picture 57">
            <a:extLst>
              <a:ext uri="{FF2B5EF4-FFF2-40B4-BE49-F238E27FC236}">
                <a16:creationId xmlns:a16="http://schemas.microsoft.com/office/drawing/2014/main" id="{B8022A22-5D9A-40F7-9643-860AD383392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612680" y="3470837"/>
            <a:ext cx="340353" cy="396000"/>
          </a:xfrm>
          <a:prstGeom prst="rect">
            <a:avLst/>
          </a:prstGeom>
        </p:spPr>
      </p:pic>
      <p:pic>
        <p:nvPicPr>
          <p:cNvPr id="59" name="Picture 58">
            <a:extLst>
              <a:ext uri="{FF2B5EF4-FFF2-40B4-BE49-F238E27FC236}">
                <a16:creationId xmlns:a16="http://schemas.microsoft.com/office/drawing/2014/main" id="{BEFAD40C-166C-4437-A70F-2C142BAC3A42}"/>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062813" y="3470837"/>
            <a:ext cx="340353" cy="396000"/>
          </a:xfrm>
          <a:prstGeom prst="rect">
            <a:avLst/>
          </a:prstGeom>
        </p:spPr>
      </p:pic>
      <p:sp>
        <p:nvSpPr>
          <p:cNvPr id="2" name="TextBox 1">
            <a:extLst>
              <a:ext uri="{FF2B5EF4-FFF2-40B4-BE49-F238E27FC236}">
                <a16:creationId xmlns:a16="http://schemas.microsoft.com/office/drawing/2014/main" id="{6D594899-681E-49FF-9266-9DE5B5598D12}"/>
              </a:ext>
            </a:extLst>
          </p:cNvPr>
          <p:cNvSpPr txBox="1"/>
          <p:nvPr/>
        </p:nvSpPr>
        <p:spPr>
          <a:xfrm>
            <a:off x="4602634" y="4026874"/>
            <a:ext cx="699230" cy="400110"/>
          </a:xfrm>
          <a:prstGeom prst="rect">
            <a:avLst/>
          </a:prstGeom>
          <a:noFill/>
        </p:spPr>
        <p:txBody>
          <a:bodyPr wrap="none" rtlCol="0">
            <a:spAutoFit/>
          </a:bodyPr>
          <a:lstStyle/>
          <a:p>
            <a:r>
              <a:rPr lang="en-GB" sz="2000" b="1" dirty="0">
                <a:latin typeface="Century Gothic" panose="020B0502020202020204" pitchFamily="34" charset="0"/>
              </a:rPr>
              <a:t>= 10</a:t>
            </a:r>
          </a:p>
        </p:txBody>
      </p:sp>
    </p:spTree>
    <p:extLst>
      <p:ext uri="{BB962C8B-B14F-4D97-AF65-F5344CB8AC3E}">
        <p14:creationId xmlns:p14="http://schemas.microsoft.com/office/powerpoint/2010/main" val="395114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59134"/>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Kara has most team points but only beat</a:t>
            </a:r>
          </a:p>
          <a:p>
            <a:pPr algn="ctr"/>
            <a:r>
              <a:rPr lang="en-GB" sz="2000" b="1" dirty="0">
                <a:solidFill>
                  <a:schemeClr val="tx1"/>
                </a:solidFill>
                <a:latin typeface="Century Gothic" panose="020B0502020202020204" pitchFamily="34" charset="0"/>
              </a:rPr>
              <a:t>Lewis by 10 points.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Prove it.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This is false because…</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8919036-3949-4EAF-B225-49C0457538BF}"/>
              </a:ext>
            </a:extLst>
          </p:cNvPr>
          <p:cNvGraphicFramePr>
            <a:graphicFrameLocks noGrp="1"/>
          </p:cNvGraphicFramePr>
          <p:nvPr/>
        </p:nvGraphicFramePr>
        <p:xfrm>
          <a:off x="1830770" y="2247171"/>
          <a:ext cx="5760000" cy="1728000"/>
        </p:xfrm>
        <a:graphic>
          <a:graphicData uri="http://schemas.openxmlformats.org/drawingml/2006/table">
            <a:tbl>
              <a:tblPr firstRow="1" bandRow="1">
                <a:tableStyleId>{5940675A-B579-460E-94D1-54222C63F5DA}</a:tableStyleId>
              </a:tblPr>
              <a:tblGrid>
                <a:gridCol w="1008000">
                  <a:extLst>
                    <a:ext uri="{9D8B030D-6E8A-4147-A177-3AD203B41FA5}">
                      <a16:colId xmlns:a16="http://schemas.microsoft.com/office/drawing/2014/main" val="107397779"/>
                    </a:ext>
                  </a:extLst>
                </a:gridCol>
                <a:gridCol w="4752000">
                  <a:extLst>
                    <a:ext uri="{9D8B030D-6E8A-4147-A177-3AD203B41FA5}">
                      <a16:colId xmlns:a16="http://schemas.microsoft.com/office/drawing/2014/main" val="4069158808"/>
                    </a:ext>
                  </a:extLst>
                </a:gridCol>
              </a:tblGrid>
              <a:tr h="576000">
                <a:tc>
                  <a:txBody>
                    <a:bodyPr/>
                    <a:lstStyle/>
                    <a:p>
                      <a:pPr algn="ctr"/>
                      <a:r>
                        <a:rPr lang="en-GB" sz="2000" b="1" dirty="0">
                          <a:latin typeface="Century Gothic" panose="020B0502020202020204" pitchFamily="34" charset="0"/>
                        </a:rPr>
                        <a:t>Kara</a:t>
                      </a:r>
                    </a:p>
                  </a:txBody>
                  <a:tcPr marL="68701" marR="68701" marT="60853" marB="60853" anchor="ctr">
                    <a:solidFill>
                      <a:schemeClr val="bg1"/>
                    </a:solidFill>
                  </a:tcPr>
                </a:tc>
                <a:tc>
                  <a:txBody>
                    <a:bodyPr/>
                    <a:lstStyle/>
                    <a:p>
                      <a:pPr algn="ctr"/>
                      <a:endParaRPr lang="en-GB" sz="20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3724035146"/>
                  </a:ext>
                </a:extLst>
              </a:tr>
              <a:tr h="576000">
                <a:tc>
                  <a:txBody>
                    <a:bodyPr/>
                    <a:lstStyle/>
                    <a:p>
                      <a:pPr algn="ctr"/>
                      <a:r>
                        <a:rPr lang="en-GB" sz="2000" b="1" dirty="0">
                          <a:latin typeface="Century Gothic" panose="020B0502020202020204" pitchFamily="34" charset="0"/>
                        </a:rPr>
                        <a:t>Bella</a:t>
                      </a:r>
                    </a:p>
                  </a:txBody>
                  <a:tcPr marL="68701" marR="68701" marT="60853" marB="60853"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2640861110"/>
                  </a:ext>
                </a:extLst>
              </a:tr>
              <a:tr h="576000">
                <a:tc>
                  <a:txBody>
                    <a:bodyPr/>
                    <a:lstStyle/>
                    <a:p>
                      <a:pPr algn="ctr"/>
                      <a:r>
                        <a:rPr lang="en-GB" sz="2000" b="1" dirty="0">
                          <a:latin typeface="Century Gothic" panose="020B0502020202020204" pitchFamily="34" charset="0"/>
                        </a:rPr>
                        <a:t>Lewis</a:t>
                      </a:r>
                    </a:p>
                  </a:txBody>
                  <a:tcPr marL="68701" marR="68701" marT="60853" marB="60853"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4188904881"/>
                  </a:ext>
                </a:extLst>
              </a:tr>
            </a:tbl>
          </a:graphicData>
        </a:graphic>
      </p:graphicFrame>
      <p:pic>
        <p:nvPicPr>
          <p:cNvPr id="10" name="Picture 9">
            <a:extLst>
              <a:ext uri="{FF2B5EF4-FFF2-40B4-BE49-F238E27FC236}">
                <a16:creationId xmlns:a16="http://schemas.microsoft.com/office/drawing/2014/main" id="{2DB0DC97-FF61-4CD3-B32F-9640975EAE41}"/>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927371" y="2301531"/>
            <a:ext cx="340353" cy="396000"/>
          </a:xfrm>
          <a:prstGeom prst="rect">
            <a:avLst/>
          </a:prstGeom>
        </p:spPr>
      </p:pic>
      <p:pic>
        <p:nvPicPr>
          <p:cNvPr id="11" name="Picture 10">
            <a:extLst>
              <a:ext uri="{FF2B5EF4-FFF2-40B4-BE49-F238E27FC236}">
                <a16:creationId xmlns:a16="http://schemas.microsoft.com/office/drawing/2014/main" id="{3C5AFCF3-9CA3-4AFF-9F81-2B010D76A6F2}"/>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377504" y="2301531"/>
            <a:ext cx="340353" cy="396000"/>
          </a:xfrm>
          <a:prstGeom prst="rect">
            <a:avLst/>
          </a:prstGeom>
        </p:spPr>
      </p:pic>
      <p:pic>
        <p:nvPicPr>
          <p:cNvPr id="12" name="Picture 11">
            <a:extLst>
              <a:ext uri="{FF2B5EF4-FFF2-40B4-BE49-F238E27FC236}">
                <a16:creationId xmlns:a16="http://schemas.microsoft.com/office/drawing/2014/main" id="{3CF659F2-AF04-43C1-A795-8053EE87506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827637" y="2301531"/>
            <a:ext cx="340353" cy="396000"/>
          </a:xfrm>
          <a:prstGeom prst="rect">
            <a:avLst/>
          </a:prstGeom>
        </p:spPr>
      </p:pic>
      <p:pic>
        <p:nvPicPr>
          <p:cNvPr id="13" name="Picture 12">
            <a:extLst>
              <a:ext uri="{FF2B5EF4-FFF2-40B4-BE49-F238E27FC236}">
                <a16:creationId xmlns:a16="http://schemas.microsoft.com/office/drawing/2014/main" id="{DA89E41B-7734-4BB4-803C-ADCF009594A5}"/>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277770" y="2301531"/>
            <a:ext cx="340353" cy="396000"/>
          </a:xfrm>
          <a:prstGeom prst="rect">
            <a:avLst/>
          </a:prstGeom>
        </p:spPr>
      </p:pic>
      <p:pic>
        <p:nvPicPr>
          <p:cNvPr id="14" name="Picture 13">
            <a:extLst>
              <a:ext uri="{FF2B5EF4-FFF2-40B4-BE49-F238E27FC236}">
                <a16:creationId xmlns:a16="http://schemas.microsoft.com/office/drawing/2014/main" id="{F50D4BE3-6ABF-4B94-9D1F-84446B90D072}"/>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727903" y="2301531"/>
            <a:ext cx="340353" cy="396000"/>
          </a:xfrm>
          <a:prstGeom prst="rect">
            <a:avLst/>
          </a:prstGeom>
        </p:spPr>
      </p:pic>
      <p:pic>
        <p:nvPicPr>
          <p:cNvPr id="15" name="Picture 14">
            <a:extLst>
              <a:ext uri="{FF2B5EF4-FFF2-40B4-BE49-F238E27FC236}">
                <a16:creationId xmlns:a16="http://schemas.microsoft.com/office/drawing/2014/main" id="{E7F5C726-CFBC-4AC9-9C7E-01B3DEDB9894}"/>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178036" y="2301531"/>
            <a:ext cx="340353" cy="396000"/>
          </a:xfrm>
          <a:prstGeom prst="rect">
            <a:avLst/>
          </a:prstGeom>
        </p:spPr>
      </p:pic>
      <p:pic>
        <p:nvPicPr>
          <p:cNvPr id="16" name="Picture 15">
            <a:extLst>
              <a:ext uri="{FF2B5EF4-FFF2-40B4-BE49-F238E27FC236}">
                <a16:creationId xmlns:a16="http://schemas.microsoft.com/office/drawing/2014/main" id="{8E6471F7-4D9D-49B8-BE66-283902942F2F}"/>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628169" y="2301531"/>
            <a:ext cx="340353" cy="396000"/>
          </a:xfrm>
          <a:prstGeom prst="rect">
            <a:avLst/>
          </a:prstGeom>
        </p:spPr>
      </p:pic>
      <p:pic>
        <p:nvPicPr>
          <p:cNvPr id="17" name="Picture 16">
            <a:extLst>
              <a:ext uri="{FF2B5EF4-FFF2-40B4-BE49-F238E27FC236}">
                <a16:creationId xmlns:a16="http://schemas.microsoft.com/office/drawing/2014/main" id="{4343F2F7-C220-45A4-BD17-746584BE540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078302" y="2301531"/>
            <a:ext cx="340353" cy="396000"/>
          </a:xfrm>
          <a:prstGeom prst="rect">
            <a:avLst/>
          </a:prstGeom>
        </p:spPr>
      </p:pic>
      <p:pic>
        <p:nvPicPr>
          <p:cNvPr id="20" name="Picture 19">
            <a:extLst>
              <a:ext uri="{FF2B5EF4-FFF2-40B4-BE49-F238E27FC236}">
                <a16:creationId xmlns:a16="http://schemas.microsoft.com/office/drawing/2014/main" id="{EE239550-EEE2-441E-B54E-C5A22ED79838}"/>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528435" y="2301531"/>
            <a:ext cx="340353" cy="396000"/>
          </a:xfrm>
          <a:prstGeom prst="rect">
            <a:avLst/>
          </a:prstGeom>
        </p:spPr>
      </p:pic>
      <p:pic>
        <p:nvPicPr>
          <p:cNvPr id="21" name="Picture 20">
            <a:extLst>
              <a:ext uri="{FF2B5EF4-FFF2-40B4-BE49-F238E27FC236}">
                <a16:creationId xmlns:a16="http://schemas.microsoft.com/office/drawing/2014/main" id="{5EA7F95B-39FA-406F-9B2D-A3B00775184A}"/>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978567" y="2301531"/>
            <a:ext cx="340353" cy="396000"/>
          </a:xfrm>
          <a:prstGeom prst="rect">
            <a:avLst/>
          </a:prstGeom>
        </p:spPr>
      </p:pic>
      <p:pic>
        <p:nvPicPr>
          <p:cNvPr id="41" name="Picture 40">
            <a:extLst>
              <a:ext uri="{FF2B5EF4-FFF2-40B4-BE49-F238E27FC236}">
                <a16:creationId xmlns:a16="http://schemas.microsoft.com/office/drawing/2014/main" id="{7941FD1B-2FFE-4CB5-8A87-4CD3D38FCC5F}"/>
              </a:ext>
            </a:extLst>
          </p:cNvPr>
          <p:cNvPicPr>
            <a:picLocks noChangeAspect="1"/>
          </p:cNvPicPr>
          <p:nvPr/>
        </p:nvPicPr>
        <p:blipFill rotWithShape="1">
          <a:blip r:embed="rId4">
            <a:biLevel thresh="75000"/>
            <a:extLst>
              <a:ext uri="{28A0092B-C50C-407E-A947-70E740481C1C}">
                <a14:useLocalDpi xmlns:a14="http://schemas.microsoft.com/office/drawing/2010/main" val="0"/>
              </a:ext>
            </a:extLst>
          </a:blip>
          <a:srcRect l="1" t="1" r="47824" b="-1"/>
          <a:stretch/>
        </p:blipFill>
        <p:spPr>
          <a:xfrm>
            <a:off x="6500889" y="3470837"/>
            <a:ext cx="177581" cy="396000"/>
          </a:xfrm>
          <a:prstGeom prst="rect">
            <a:avLst/>
          </a:prstGeom>
        </p:spPr>
      </p:pic>
      <p:pic>
        <p:nvPicPr>
          <p:cNvPr id="42" name="Picture 41">
            <a:extLst>
              <a:ext uri="{FF2B5EF4-FFF2-40B4-BE49-F238E27FC236}">
                <a16:creationId xmlns:a16="http://schemas.microsoft.com/office/drawing/2014/main" id="{A6154211-6F48-4501-B005-6A034A426A84}"/>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231956" y="4024903"/>
            <a:ext cx="309411" cy="360000"/>
          </a:xfrm>
          <a:prstGeom prst="rect">
            <a:avLst/>
          </a:prstGeom>
        </p:spPr>
      </p:pic>
      <p:pic>
        <p:nvPicPr>
          <p:cNvPr id="38" name="Picture 37">
            <a:extLst>
              <a:ext uri="{FF2B5EF4-FFF2-40B4-BE49-F238E27FC236}">
                <a16:creationId xmlns:a16="http://schemas.microsoft.com/office/drawing/2014/main" id="{347051FA-9604-4D3B-BD70-6531ED409A8A}"/>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911882" y="2874494"/>
            <a:ext cx="340353" cy="396000"/>
          </a:xfrm>
          <a:prstGeom prst="rect">
            <a:avLst/>
          </a:prstGeom>
        </p:spPr>
      </p:pic>
      <p:pic>
        <p:nvPicPr>
          <p:cNvPr id="43" name="Picture 42">
            <a:extLst>
              <a:ext uri="{FF2B5EF4-FFF2-40B4-BE49-F238E27FC236}">
                <a16:creationId xmlns:a16="http://schemas.microsoft.com/office/drawing/2014/main" id="{79083BB8-87A0-4AF9-95F3-8B253EA1436C}"/>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362015" y="2874494"/>
            <a:ext cx="340353" cy="396000"/>
          </a:xfrm>
          <a:prstGeom prst="rect">
            <a:avLst/>
          </a:prstGeom>
        </p:spPr>
      </p:pic>
      <p:pic>
        <p:nvPicPr>
          <p:cNvPr id="44" name="Picture 43">
            <a:extLst>
              <a:ext uri="{FF2B5EF4-FFF2-40B4-BE49-F238E27FC236}">
                <a16:creationId xmlns:a16="http://schemas.microsoft.com/office/drawing/2014/main" id="{5B245BC5-03B9-456B-B20A-C60328E6D37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812148" y="2874494"/>
            <a:ext cx="340353" cy="396000"/>
          </a:xfrm>
          <a:prstGeom prst="rect">
            <a:avLst/>
          </a:prstGeom>
        </p:spPr>
      </p:pic>
      <p:pic>
        <p:nvPicPr>
          <p:cNvPr id="45" name="Picture 44">
            <a:extLst>
              <a:ext uri="{FF2B5EF4-FFF2-40B4-BE49-F238E27FC236}">
                <a16:creationId xmlns:a16="http://schemas.microsoft.com/office/drawing/2014/main" id="{A23C089F-7723-46F9-92B9-5AE6A03FC8A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262281" y="2874494"/>
            <a:ext cx="340353" cy="396000"/>
          </a:xfrm>
          <a:prstGeom prst="rect">
            <a:avLst/>
          </a:prstGeom>
        </p:spPr>
      </p:pic>
      <p:pic>
        <p:nvPicPr>
          <p:cNvPr id="46" name="Picture 45">
            <a:extLst>
              <a:ext uri="{FF2B5EF4-FFF2-40B4-BE49-F238E27FC236}">
                <a16:creationId xmlns:a16="http://schemas.microsoft.com/office/drawing/2014/main" id="{CC96D199-6A3C-488B-8760-6AB3B6B7BA7C}"/>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712414" y="2874494"/>
            <a:ext cx="340353" cy="396000"/>
          </a:xfrm>
          <a:prstGeom prst="rect">
            <a:avLst/>
          </a:prstGeom>
        </p:spPr>
      </p:pic>
      <p:pic>
        <p:nvPicPr>
          <p:cNvPr id="47" name="Picture 46">
            <a:extLst>
              <a:ext uri="{FF2B5EF4-FFF2-40B4-BE49-F238E27FC236}">
                <a16:creationId xmlns:a16="http://schemas.microsoft.com/office/drawing/2014/main" id="{8994A0C9-8484-486E-9786-68DFDC5FE4C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162547" y="2874494"/>
            <a:ext cx="340353" cy="396000"/>
          </a:xfrm>
          <a:prstGeom prst="rect">
            <a:avLst/>
          </a:prstGeom>
        </p:spPr>
      </p:pic>
      <p:pic>
        <p:nvPicPr>
          <p:cNvPr id="48" name="Picture 47">
            <a:extLst>
              <a:ext uri="{FF2B5EF4-FFF2-40B4-BE49-F238E27FC236}">
                <a16:creationId xmlns:a16="http://schemas.microsoft.com/office/drawing/2014/main" id="{C8A0E37B-D1C1-430E-9FE2-306D26E792D4}"/>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612680" y="2874494"/>
            <a:ext cx="340353" cy="396000"/>
          </a:xfrm>
          <a:prstGeom prst="rect">
            <a:avLst/>
          </a:prstGeom>
        </p:spPr>
      </p:pic>
      <p:pic>
        <p:nvPicPr>
          <p:cNvPr id="52" name="Picture 51">
            <a:extLst>
              <a:ext uri="{FF2B5EF4-FFF2-40B4-BE49-F238E27FC236}">
                <a16:creationId xmlns:a16="http://schemas.microsoft.com/office/drawing/2014/main" id="{B584BAB8-7F98-40AE-9725-CF57EBE73A3F}"/>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911882" y="3470837"/>
            <a:ext cx="340353" cy="396000"/>
          </a:xfrm>
          <a:prstGeom prst="rect">
            <a:avLst/>
          </a:prstGeom>
        </p:spPr>
      </p:pic>
      <p:pic>
        <p:nvPicPr>
          <p:cNvPr id="53" name="Picture 52">
            <a:extLst>
              <a:ext uri="{FF2B5EF4-FFF2-40B4-BE49-F238E27FC236}">
                <a16:creationId xmlns:a16="http://schemas.microsoft.com/office/drawing/2014/main" id="{D53BA384-B274-4D00-A18B-26336D8C28B5}"/>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362015" y="3470837"/>
            <a:ext cx="340353" cy="396000"/>
          </a:xfrm>
          <a:prstGeom prst="rect">
            <a:avLst/>
          </a:prstGeom>
        </p:spPr>
      </p:pic>
      <p:pic>
        <p:nvPicPr>
          <p:cNvPr id="54" name="Picture 53">
            <a:extLst>
              <a:ext uri="{FF2B5EF4-FFF2-40B4-BE49-F238E27FC236}">
                <a16:creationId xmlns:a16="http://schemas.microsoft.com/office/drawing/2014/main" id="{CFAB06A9-675C-4935-B163-6EE800840D1B}"/>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812148" y="3470837"/>
            <a:ext cx="340353" cy="396000"/>
          </a:xfrm>
          <a:prstGeom prst="rect">
            <a:avLst/>
          </a:prstGeom>
        </p:spPr>
      </p:pic>
      <p:pic>
        <p:nvPicPr>
          <p:cNvPr id="55" name="Picture 54">
            <a:extLst>
              <a:ext uri="{FF2B5EF4-FFF2-40B4-BE49-F238E27FC236}">
                <a16:creationId xmlns:a16="http://schemas.microsoft.com/office/drawing/2014/main" id="{3196178B-D251-4212-A5EF-50D81D6A2564}"/>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262281" y="3470837"/>
            <a:ext cx="340353" cy="396000"/>
          </a:xfrm>
          <a:prstGeom prst="rect">
            <a:avLst/>
          </a:prstGeom>
        </p:spPr>
      </p:pic>
      <p:pic>
        <p:nvPicPr>
          <p:cNvPr id="56" name="Picture 55">
            <a:extLst>
              <a:ext uri="{FF2B5EF4-FFF2-40B4-BE49-F238E27FC236}">
                <a16:creationId xmlns:a16="http://schemas.microsoft.com/office/drawing/2014/main" id="{502689FA-3553-4D9B-9A07-06523889175A}"/>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712414" y="3470837"/>
            <a:ext cx="340353" cy="396000"/>
          </a:xfrm>
          <a:prstGeom prst="rect">
            <a:avLst/>
          </a:prstGeom>
        </p:spPr>
      </p:pic>
      <p:pic>
        <p:nvPicPr>
          <p:cNvPr id="57" name="Picture 56">
            <a:extLst>
              <a:ext uri="{FF2B5EF4-FFF2-40B4-BE49-F238E27FC236}">
                <a16:creationId xmlns:a16="http://schemas.microsoft.com/office/drawing/2014/main" id="{8BCA8788-A910-431C-BCE5-C7C120CAAF5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162547" y="3470837"/>
            <a:ext cx="340353" cy="396000"/>
          </a:xfrm>
          <a:prstGeom prst="rect">
            <a:avLst/>
          </a:prstGeom>
        </p:spPr>
      </p:pic>
      <p:pic>
        <p:nvPicPr>
          <p:cNvPr id="58" name="Picture 57">
            <a:extLst>
              <a:ext uri="{FF2B5EF4-FFF2-40B4-BE49-F238E27FC236}">
                <a16:creationId xmlns:a16="http://schemas.microsoft.com/office/drawing/2014/main" id="{B8022A22-5D9A-40F7-9643-860AD383392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612680" y="3470837"/>
            <a:ext cx="340353" cy="396000"/>
          </a:xfrm>
          <a:prstGeom prst="rect">
            <a:avLst/>
          </a:prstGeom>
        </p:spPr>
      </p:pic>
      <p:pic>
        <p:nvPicPr>
          <p:cNvPr id="59" name="Picture 58">
            <a:extLst>
              <a:ext uri="{FF2B5EF4-FFF2-40B4-BE49-F238E27FC236}">
                <a16:creationId xmlns:a16="http://schemas.microsoft.com/office/drawing/2014/main" id="{BEFAD40C-166C-4437-A70F-2C142BAC3A42}"/>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062813" y="3470837"/>
            <a:ext cx="340353" cy="396000"/>
          </a:xfrm>
          <a:prstGeom prst="rect">
            <a:avLst/>
          </a:prstGeom>
        </p:spPr>
      </p:pic>
      <p:sp>
        <p:nvSpPr>
          <p:cNvPr id="2" name="TextBox 1">
            <a:extLst>
              <a:ext uri="{FF2B5EF4-FFF2-40B4-BE49-F238E27FC236}">
                <a16:creationId xmlns:a16="http://schemas.microsoft.com/office/drawing/2014/main" id="{6D594899-681E-49FF-9266-9DE5B5598D12}"/>
              </a:ext>
            </a:extLst>
          </p:cNvPr>
          <p:cNvSpPr txBox="1"/>
          <p:nvPr/>
        </p:nvSpPr>
        <p:spPr>
          <a:xfrm>
            <a:off x="4602634" y="4026874"/>
            <a:ext cx="699230" cy="400110"/>
          </a:xfrm>
          <a:prstGeom prst="rect">
            <a:avLst/>
          </a:prstGeom>
          <a:noFill/>
        </p:spPr>
        <p:txBody>
          <a:bodyPr wrap="none" rtlCol="0">
            <a:spAutoFit/>
          </a:bodyPr>
          <a:lstStyle/>
          <a:p>
            <a:r>
              <a:rPr lang="en-GB" sz="2000" b="1" dirty="0">
                <a:latin typeface="Century Gothic" panose="020B0502020202020204" pitchFamily="34" charset="0"/>
              </a:rPr>
              <a:t>= 10</a:t>
            </a:r>
          </a:p>
        </p:txBody>
      </p:sp>
    </p:spTree>
    <p:extLst>
      <p:ext uri="{BB962C8B-B14F-4D97-AF65-F5344CB8AC3E}">
        <p14:creationId xmlns:p14="http://schemas.microsoft.com/office/powerpoint/2010/main" val="176522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59134"/>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Kara has most team points but only beat</a:t>
            </a:r>
          </a:p>
          <a:p>
            <a:pPr algn="ctr"/>
            <a:r>
              <a:rPr lang="en-GB" sz="2000" b="1" dirty="0">
                <a:solidFill>
                  <a:schemeClr val="tx1"/>
                </a:solidFill>
                <a:latin typeface="Century Gothic" panose="020B0502020202020204" pitchFamily="34" charset="0"/>
              </a:rPr>
              <a:t>Lewis by 10 points.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Prove it.</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This is false because…</a:t>
            </a:r>
          </a:p>
          <a:p>
            <a:r>
              <a:rPr lang="en-GB" sz="2000" b="1" dirty="0">
                <a:solidFill>
                  <a:srgbClr val="FF0000"/>
                </a:solidFill>
                <a:latin typeface="Century Gothic" panose="020B0502020202020204" pitchFamily="34" charset="0"/>
              </a:rPr>
              <a:t>Various answers, for example: Kara has 100 team points but Lewis has 85 team points so Kara has 15 more team points than Lewis.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8919036-3949-4EAF-B225-49C0457538BF}"/>
              </a:ext>
            </a:extLst>
          </p:cNvPr>
          <p:cNvGraphicFramePr>
            <a:graphicFrameLocks noGrp="1"/>
          </p:cNvGraphicFramePr>
          <p:nvPr/>
        </p:nvGraphicFramePr>
        <p:xfrm>
          <a:off x="1830770" y="2247171"/>
          <a:ext cx="5760000" cy="1728000"/>
        </p:xfrm>
        <a:graphic>
          <a:graphicData uri="http://schemas.openxmlformats.org/drawingml/2006/table">
            <a:tbl>
              <a:tblPr firstRow="1" bandRow="1">
                <a:tableStyleId>{5940675A-B579-460E-94D1-54222C63F5DA}</a:tableStyleId>
              </a:tblPr>
              <a:tblGrid>
                <a:gridCol w="1008000">
                  <a:extLst>
                    <a:ext uri="{9D8B030D-6E8A-4147-A177-3AD203B41FA5}">
                      <a16:colId xmlns:a16="http://schemas.microsoft.com/office/drawing/2014/main" val="107397779"/>
                    </a:ext>
                  </a:extLst>
                </a:gridCol>
                <a:gridCol w="4752000">
                  <a:extLst>
                    <a:ext uri="{9D8B030D-6E8A-4147-A177-3AD203B41FA5}">
                      <a16:colId xmlns:a16="http://schemas.microsoft.com/office/drawing/2014/main" val="4069158808"/>
                    </a:ext>
                  </a:extLst>
                </a:gridCol>
              </a:tblGrid>
              <a:tr h="576000">
                <a:tc>
                  <a:txBody>
                    <a:bodyPr/>
                    <a:lstStyle/>
                    <a:p>
                      <a:pPr algn="ctr"/>
                      <a:r>
                        <a:rPr lang="en-GB" sz="2000" b="1" dirty="0">
                          <a:latin typeface="Century Gothic" panose="020B0502020202020204" pitchFamily="34" charset="0"/>
                        </a:rPr>
                        <a:t>Kara</a:t>
                      </a:r>
                    </a:p>
                  </a:txBody>
                  <a:tcPr marL="68701" marR="68701" marT="60853" marB="60853" anchor="ctr">
                    <a:solidFill>
                      <a:schemeClr val="bg1"/>
                    </a:solidFill>
                  </a:tcPr>
                </a:tc>
                <a:tc>
                  <a:txBody>
                    <a:bodyPr/>
                    <a:lstStyle/>
                    <a:p>
                      <a:pPr algn="ctr"/>
                      <a:endParaRPr lang="en-GB" sz="20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3724035146"/>
                  </a:ext>
                </a:extLst>
              </a:tr>
              <a:tr h="576000">
                <a:tc>
                  <a:txBody>
                    <a:bodyPr/>
                    <a:lstStyle/>
                    <a:p>
                      <a:pPr algn="ctr"/>
                      <a:r>
                        <a:rPr lang="en-GB" sz="2000" b="1" dirty="0">
                          <a:latin typeface="Century Gothic" panose="020B0502020202020204" pitchFamily="34" charset="0"/>
                        </a:rPr>
                        <a:t>Bella</a:t>
                      </a:r>
                    </a:p>
                  </a:txBody>
                  <a:tcPr marL="68701" marR="68701" marT="60853" marB="60853"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2640861110"/>
                  </a:ext>
                </a:extLst>
              </a:tr>
              <a:tr h="576000">
                <a:tc>
                  <a:txBody>
                    <a:bodyPr/>
                    <a:lstStyle/>
                    <a:p>
                      <a:pPr algn="ctr"/>
                      <a:r>
                        <a:rPr lang="en-GB" sz="2000" b="1" dirty="0">
                          <a:latin typeface="Century Gothic" panose="020B0502020202020204" pitchFamily="34" charset="0"/>
                        </a:rPr>
                        <a:t>Lewis</a:t>
                      </a:r>
                    </a:p>
                  </a:txBody>
                  <a:tcPr marL="68701" marR="68701" marT="60853" marB="60853" anchor="ctr">
                    <a:solidFill>
                      <a:schemeClr val="bg1"/>
                    </a:solidFill>
                  </a:tcPr>
                </a:tc>
                <a:tc>
                  <a:txBody>
                    <a:bodyPr/>
                    <a:lstStyle/>
                    <a:p>
                      <a:endParaRPr lang="en-GB" sz="1500" b="1" dirty="0">
                        <a:latin typeface="Century Gothic" panose="020B0502020202020204" pitchFamily="34" charset="0"/>
                      </a:endParaRPr>
                    </a:p>
                  </a:txBody>
                  <a:tcPr marL="68701" marR="68701" marT="60853" marB="60853">
                    <a:solidFill>
                      <a:schemeClr val="bg1"/>
                    </a:solidFill>
                  </a:tcPr>
                </a:tc>
                <a:extLst>
                  <a:ext uri="{0D108BD9-81ED-4DB2-BD59-A6C34878D82A}">
                    <a16:rowId xmlns:a16="http://schemas.microsoft.com/office/drawing/2014/main" val="4188904881"/>
                  </a:ext>
                </a:extLst>
              </a:tr>
            </a:tbl>
          </a:graphicData>
        </a:graphic>
      </p:graphicFrame>
      <p:pic>
        <p:nvPicPr>
          <p:cNvPr id="10" name="Picture 9">
            <a:extLst>
              <a:ext uri="{FF2B5EF4-FFF2-40B4-BE49-F238E27FC236}">
                <a16:creationId xmlns:a16="http://schemas.microsoft.com/office/drawing/2014/main" id="{2DB0DC97-FF61-4CD3-B32F-9640975EAE41}"/>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927371" y="2301531"/>
            <a:ext cx="340353" cy="396000"/>
          </a:xfrm>
          <a:prstGeom prst="rect">
            <a:avLst/>
          </a:prstGeom>
        </p:spPr>
      </p:pic>
      <p:pic>
        <p:nvPicPr>
          <p:cNvPr id="11" name="Picture 10">
            <a:extLst>
              <a:ext uri="{FF2B5EF4-FFF2-40B4-BE49-F238E27FC236}">
                <a16:creationId xmlns:a16="http://schemas.microsoft.com/office/drawing/2014/main" id="{3C5AFCF3-9CA3-4AFF-9F81-2B010D76A6F2}"/>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377504" y="2301531"/>
            <a:ext cx="340353" cy="396000"/>
          </a:xfrm>
          <a:prstGeom prst="rect">
            <a:avLst/>
          </a:prstGeom>
        </p:spPr>
      </p:pic>
      <p:pic>
        <p:nvPicPr>
          <p:cNvPr id="12" name="Picture 11">
            <a:extLst>
              <a:ext uri="{FF2B5EF4-FFF2-40B4-BE49-F238E27FC236}">
                <a16:creationId xmlns:a16="http://schemas.microsoft.com/office/drawing/2014/main" id="{3CF659F2-AF04-43C1-A795-8053EE87506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827637" y="2301531"/>
            <a:ext cx="340353" cy="396000"/>
          </a:xfrm>
          <a:prstGeom prst="rect">
            <a:avLst/>
          </a:prstGeom>
        </p:spPr>
      </p:pic>
      <p:pic>
        <p:nvPicPr>
          <p:cNvPr id="13" name="Picture 12">
            <a:extLst>
              <a:ext uri="{FF2B5EF4-FFF2-40B4-BE49-F238E27FC236}">
                <a16:creationId xmlns:a16="http://schemas.microsoft.com/office/drawing/2014/main" id="{DA89E41B-7734-4BB4-803C-ADCF009594A5}"/>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277770" y="2301531"/>
            <a:ext cx="340353" cy="396000"/>
          </a:xfrm>
          <a:prstGeom prst="rect">
            <a:avLst/>
          </a:prstGeom>
        </p:spPr>
      </p:pic>
      <p:pic>
        <p:nvPicPr>
          <p:cNvPr id="14" name="Picture 13">
            <a:extLst>
              <a:ext uri="{FF2B5EF4-FFF2-40B4-BE49-F238E27FC236}">
                <a16:creationId xmlns:a16="http://schemas.microsoft.com/office/drawing/2014/main" id="{F50D4BE3-6ABF-4B94-9D1F-84446B90D072}"/>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727903" y="2301531"/>
            <a:ext cx="340353" cy="396000"/>
          </a:xfrm>
          <a:prstGeom prst="rect">
            <a:avLst/>
          </a:prstGeom>
        </p:spPr>
      </p:pic>
      <p:pic>
        <p:nvPicPr>
          <p:cNvPr id="15" name="Picture 14">
            <a:extLst>
              <a:ext uri="{FF2B5EF4-FFF2-40B4-BE49-F238E27FC236}">
                <a16:creationId xmlns:a16="http://schemas.microsoft.com/office/drawing/2014/main" id="{E7F5C726-CFBC-4AC9-9C7E-01B3DEDB9894}"/>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178036" y="2301531"/>
            <a:ext cx="340353" cy="396000"/>
          </a:xfrm>
          <a:prstGeom prst="rect">
            <a:avLst/>
          </a:prstGeom>
        </p:spPr>
      </p:pic>
      <p:pic>
        <p:nvPicPr>
          <p:cNvPr id="16" name="Picture 15">
            <a:extLst>
              <a:ext uri="{FF2B5EF4-FFF2-40B4-BE49-F238E27FC236}">
                <a16:creationId xmlns:a16="http://schemas.microsoft.com/office/drawing/2014/main" id="{8E6471F7-4D9D-49B8-BE66-283902942F2F}"/>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628169" y="2301531"/>
            <a:ext cx="340353" cy="396000"/>
          </a:xfrm>
          <a:prstGeom prst="rect">
            <a:avLst/>
          </a:prstGeom>
        </p:spPr>
      </p:pic>
      <p:pic>
        <p:nvPicPr>
          <p:cNvPr id="17" name="Picture 16">
            <a:extLst>
              <a:ext uri="{FF2B5EF4-FFF2-40B4-BE49-F238E27FC236}">
                <a16:creationId xmlns:a16="http://schemas.microsoft.com/office/drawing/2014/main" id="{4343F2F7-C220-45A4-BD17-746584BE540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078302" y="2301531"/>
            <a:ext cx="340353" cy="396000"/>
          </a:xfrm>
          <a:prstGeom prst="rect">
            <a:avLst/>
          </a:prstGeom>
        </p:spPr>
      </p:pic>
      <p:pic>
        <p:nvPicPr>
          <p:cNvPr id="20" name="Picture 19">
            <a:extLst>
              <a:ext uri="{FF2B5EF4-FFF2-40B4-BE49-F238E27FC236}">
                <a16:creationId xmlns:a16="http://schemas.microsoft.com/office/drawing/2014/main" id="{EE239550-EEE2-441E-B54E-C5A22ED79838}"/>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528435" y="2301531"/>
            <a:ext cx="340353" cy="396000"/>
          </a:xfrm>
          <a:prstGeom prst="rect">
            <a:avLst/>
          </a:prstGeom>
        </p:spPr>
      </p:pic>
      <p:pic>
        <p:nvPicPr>
          <p:cNvPr id="21" name="Picture 20">
            <a:extLst>
              <a:ext uri="{FF2B5EF4-FFF2-40B4-BE49-F238E27FC236}">
                <a16:creationId xmlns:a16="http://schemas.microsoft.com/office/drawing/2014/main" id="{5EA7F95B-39FA-406F-9B2D-A3B00775184A}"/>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978567" y="2301531"/>
            <a:ext cx="340353" cy="396000"/>
          </a:xfrm>
          <a:prstGeom prst="rect">
            <a:avLst/>
          </a:prstGeom>
        </p:spPr>
      </p:pic>
      <p:pic>
        <p:nvPicPr>
          <p:cNvPr id="41" name="Picture 40">
            <a:extLst>
              <a:ext uri="{FF2B5EF4-FFF2-40B4-BE49-F238E27FC236}">
                <a16:creationId xmlns:a16="http://schemas.microsoft.com/office/drawing/2014/main" id="{7941FD1B-2FFE-4CB5-8A87-4CD3D38FCC5F}"/>
              </a:ext>
            </a:extLst>
          </p:cNvPr>
          <p:cNvPicPr>
            <a:picLocks noChangeAspect="1"/>
          </p:cNvPicPr>
          <p:nvPr/>
        </p:nvPicPr>
        <p:blipFill rotWithShape="1">
          <a:blip r:embed="rId4">
            <a:biLevel thresh="75000"/>
            <a:extLst>
              <a:ext uri="{28A0092B-C50C-407E-A947-70E740481C1C}">
                <a14:useLocalDpi xmlns:a14="http://schemas.microsoft.com/office/drawing/2010/main" val="0"/>
              </a:ext>
            </a:extLst>
          </a:blip>
          <a:srcRect l="1" t="1" r="47824" b="-1"/>
          <a:stretch/>
        </p:blipFill>
        <p:spPr>
          <a:xfrm>
            <a:off x="6500889" y="3470837"/>
            <a:ext cx="177581" cy="396000"/>
          </a:xfrm>
          <a:prstGeom prst="rect">
            <a:avLst/>
          </a:prstGeom>
        </p:spPr>
      </p:pic>
      <p:pic>
        <p:nvPicPr>
          <p:cNvPr id="42" name="Picture 41">
            <a:extLst>
              <a:ext uri="{FF2B5EF4-FFF2-40B4-BE49-F238E27FC236}">
                <a16:creationId xmlns:a16="http://schemas.microsoft.com/office/drawing/2014/main" id="{A6154211-6F48-4501-B005-6A034A426A84}"/>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231956" y="4024903"/>
            <a:ext cx="309411" cy="360000"/>
          </a:xfrm>
          <a:prstGeom prst="rect">
            <a:avLst/>
          </a:prstGeom>
        </p:spPr>
      </p:pic>
      <p:pic>
        <p:nvPicPr>
          <p:cNvPr id="38" name="Picture 37">
            <a:extLst>
              <a:ext uri="{FF2B5EF4-FFF2-40B4-BE49-F238E27FC236}">
                <a16:creationId xmlns:a16="http://schemas.microsoft.com/office/drawing/2014/main" id="{347051FA-9604-4D3B-BD70-6531ED409A8A}"/>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911882" y="2874494"/>
            <a:ext cx="340353" cy="396000"/>
          </a:xfrm>
          <a:prstGeom prst="rect">
            <a:avLst/>
          </a:prstGeom>
        </p:spPr>
      </p:pic>
      <p:pic>
        <p:nvPicPr>
          <p:cNvPr id="43" name="Picture 42">
            <a:extLst>
              <a:ext uri="{FF2B5EF4-FFF2-40B4-BE49-F238E27FC236}">
                <a16:creationId xmlns:a16="http://schemas.microsoft.com/office/drawing/2014/main" id="{79083BB8-87A0-4AF9-95F3-8B253EA1436C}"/>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362015" y="2874494"/>
            <a:ext cx="340353" cy="396000"/>
          </a:xfrm>
          <a:prstGeom prst="rect">
            <a:avLst/>
          </a:prstGeom>
        </p:spPr>
      </p:pic>
      <p:pic>
        <p:nvPicPr>
          <p:cNvPr id="44" name="Picture 43">
            <a:extLst>
              <a:ext uri="{FF2B5EF4-FFF2-40B4-BE49-F238E27FC236}">
                <a16:creationId xmlns:a16="http://schemas.microsoft.com/office/drawing/2014/main" id="{5B245BC5-03B9-456B-B20A-C60328E6D37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812148" y="2874494"/>
            <a:ext cx="340353" cy="396000"/>
          </a:xfrm>
          <a:prstGeom prst="rect">
            <a:avLst/>
          </a:prstGeom>
        </p:spPr>
      </p:pic>
      <p:pic>
        <p:nvPicPr>
          <p:cNvPr id="45" name="Picture 44">
            <a:extLst>
              <a:ext uri="{FF2B5EF4-FFF2-40B4-BE49-F238E27FC236}">
                <a16:creationId xmlns:a16="http://schemas.microsoft.com/office/drawing/2014/main" id="{A23C089F-7723-46F9-92B9-5AE6A03FC8A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262281" y="2874494"/>
            <a:ext cx="340353" cy="396000"/>
          </a:xfrm>
          <a:prstGeom prst="rect">
            <a:avLst/>
          </a:prstGeom>
        </p:spPr>
      </p:pic>
      <p:pic>
        <p:nvPicPr>
          <p:cNvPr id="46" name="Picture 45">
            <a:extLst>
              <a:ext uri="{FF2B5EF4-FFF2-40B4-BE49-F238E27FC236}">
                <a16:creationId xmlns:a16="http://schemas.microsoft.com/office/drawing/2014/main" id="{CC96D199-6A3C-488B-8760-6AB3B6B7BA7C}"/>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712414" y="2874494"/>
            <a:ext cx="340353" cy="396000"/>
          </a:xfrm>
          <a:prstGeom prst="rect">
            <a:avLst/>
          </a:prstGeom>
        </p:spPr>
      </p:pic>
      <p:pic>
        <p:nvPicPr>
          <p:cNvPr id="47" name="Picture 46">
            <a:extLst>
              <a:ext uri="{FF2B5EF4-FFF2-40B4-BE49-F238E27FC236}">
                <a16:creationId xmlns:a16="http://schemas.microsoft.com/office/drawing/2014/main" id="{8994A0C9-8484-486E-9786-68DFDC5FE4C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162547" y="2874494"/>
            <a:ext cx="340353" cy="396000"/>
          </a:xfrm>
          <a:prstGeom prst="rect">
            <a:avLst/>
          </a:prstGeom>
        </p:spPr>
      </p:pic>
      <p:pic>
        <p:nvPicPr>
          <p:cNvPr id="48" name="Picture 47">
            <a:extLst>
              <a:ext uri="{FF2B5EF4-FFF2-40B4-BE49-F238E27FC236}">
                <a16:creationId xmlns:a16="http://schemas.microsoft.com/office/drawing/2014/main" id="{C8A0E37B-D1C1-430E-9FE2-306D26E792D4}"/>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612680" y="2874494"/>
            <a:ext cx="340353" cy="396000"/>
          </a:xfrm>
          <a:prstGeom prst="rect">
            <a:avLst/>
          </a:prstGeom>
        </p:spPr>
      </p:pic>
      <p:pic>
        <p:nvPicPr>
          <p:cNvPr id="52" name="Picture 51">
            <a:extLst>
              <a:ext uri="{FF2B5EF4-FFF2-40B4-BE49-F238E27FC236}">
                <a16:creationId xmlns:a16="http://schemas.microsoft.com/office/drawing/2014/main" id="{B584BAB8-7F98-40AE-9725-CF57EBE73A3F}"/>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911882" y="3470837"/>
            <a:ext cx="340353" cy="396000"/>
          </a:xfrm>
          <a:prstGeom prst="rect">
            <a:avLst/>
          </a:prstGeom>
        </p:spPr>
      </p:pic>
      <p:pic>
        <p:nvPicPr>
          <p:cNvPr id="53" name="Picture 52">
            <a:extLst>
              <a:ext uri="{FF2B5EF4-FFF2-40B4-BE49-F238E27FC236}">
                <a16:creationId xmlns:a16="http://schemas.microsoft.com/office/drawing/2014/main" id="{D53BA384-B274-4D00-A18B-26336D8C28B5}"/>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362015" y="3470837"/>
            <a:ext cx="340353" cy="396000"/>
          </a:xfrm>
          <a:prstGeom prst="rect">
            <a:avLst/>
          </a:prstGeom>
        </p:spPr>
      </p:pic>
      <p:pic>
        <p:nvPicPr>
          <p:cNvPr id="54" name="Picture 53">
            <a:extLst>
              <a:ext uri="{FF2B5EF4-FFF2-40B4-BE49-F238E27FC236}">
                <a16:creationId xmlns:a16="http://schemas.microsoft.com/office/drawing/2014/main" id="{CFAB06A9-675C-4935-B163-6EE800840D1B}"/>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812148" y="3470837"/>
            <a:ext cx="340353" cy="396000"/>
          </a:xfrm>
          <a:prstGeom prst="rect">
            <a:avLst/>
          </a:prstGeom>
        </p:spPr>
      </p:pic>
      <p:pic>
        <p:nvPicPr>
          <p:cNvPr id="55" name="Picture 54">
            <a:extLst>
              <a:ext uri="{FF2B5EF4-FFF2-40B4-BE49-F238E27FC236}">
                <a16:creationId xmlns:a16="http://schemas.microsoft.com/office/drawing/2014/main" id="{3196178B-D251-4212-A5EF-50D81D6A2564}"/>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262281" y="3470837"/>
            <a:ext cx="340353" cy="396000"/>
          </a:xfrm>
          <a:prstGeom prst="rect">
            <a:avLst/>
          </a:prstGeom>
        </p:spPr>
      </p:pic>
      <p:pic>
        <p:nvPicPr>
          <p:cNvPr id="56" name="Picture 55">
            <a:extLst>
              <a:ext uri="{FF2B5EF4-FFF2-40B4-BE49-F238E27FC236}">
                <a16:creationId xmlns:a16="http://schemas.microsoft.com/office/drawing/2014/main" id="{502689FA-3553-4D9B-9A07-06523889175A}"/>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4712414" y="3470837"/>
            <a:ext cx="340353" cy="396000"/>
          </a:xfrm>
          <a:prstGeom prst="rect">
            <a:avLst/>
          </a:prstGeom>
        </p:spPr>
      </p:pic>
      <p:pic>
        <p:nvPicPr>
          <p:cNvPr id="57" name="Picture 56">
            <a:extLst>
              <a:ext uri="{FF2B5EF4-FFF2-40B4-BE49-F238E27FC236}">
                <a16:creationId xmlns:a16="http://schemas.microsoft.com/office/drawing/2014/main" id="{8BCA8788-A910-431C-BCE5-C7C120CAAF5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162547" y="3470837"/>
            <a:ext cx="340353" cy="396000"/>
          </a:xfrm>
          <a:prstGeom prst="rect">
            <a:avLst/>
          </a:prstGeom>
        </p:spPr>
      </p:pic>
      <p:pic>
        <p:nvPicPr>
          <p:cNvPr id="58" name="Picture 57">
            <a:extLst>
              <a:ext uri="{FF2B5EF4-FFF2-40B4-BE49-F238E27FC236}">
                <a16:creationId xmlns:a16="http://schemas.microsoft.com/office/drawing/2014/main" id="{B8022A22-5D9A-40F7-9643-860AD383392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612680" y="3470837"/>
            <a:ext cx="340353" cy="396000"/>
          </a:xfrm>
          <a:prstGeom prst="rect">
            <a:avLst/>
          </a:prstGeom>
        </p:spPr>
      </p:pic>
      <p:pic>
        <p:nvPicPr>
          <p:cNvPr id="59" name="Picture 58">
            <a:extLst>
              <a:ext uri="{FF2B5EF4-FFF2-40B4-BE49-F238E27FC236}">
                <a16:creationId xmlns:a16="http://schemas.microsoft.com/office/drawing/2014/main" id="{BEFAD40C-166C-4437-A70F-2C142BAC3A42}"/>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062813" y="3470837"/>
            <a:ext cx="340353" cy="396000"/>
          </a:xfrm>
          <a:prstGeom prst="rect">
            <a:avLst/>
          </a:prstGeom>
        </p:spPr>
      </p:pic>
      <p:sp>
        <p:nvSpPr>
          <p:cNvPr id="2" name="TextBox 1">
            <a:extLst>
              <a:ext uri="{FF2B5EF4-FFF2-40B4-BE49-F238E27FC236}">
                <a16:creationId xmlns:a16="http://schemas.microsoft.com/office/drawing/2014/main" id="{6D594899-681E-49FF-9266-9DE5B5598D12}"/>
              </a:ext>
            </a:extLst>
          </p:cNvPr>
          <p:cNvSpPr txBox="1"/>
          <p:nvPr/>
        </p:nvSpPr>
        <p:spPr>
          <a:xfrm>
            <a:off x="4602634" y="4026874"/>
            <a:ext cx="699230" cy="400110"/>
          </a:xfrm>
          <a:prstGeom prst="rect">
            <a:avLst/>
          </a:prstGeom>
          <a:noFill/>
        </p:spPr>
        <p:txBody>
          <a:bodyPr wrap="none" rtlCol="0">
            <a:spAutoFit/>
          </a:bodyPr>
          <a:lstStyle/>
          <a:p>
            <a:r>
              <a:rPr lang="en-GB" sz="2000" b="1" dirty="0">
                <a:latin typeface="Century Gothic" panose="020B0502020202020204" pitchFamily="34" charset="0"/>
              </a:rPr>
              <a:t>= 10</a:t>
            </a:r>
          </a:p>
        </p:txBody>
      </p:sp>
    </p:spTree>
    <p:extLst>
      <p:ext uri="{BB962C8B-B14F-4D97-AF65-F5344CB8AC3E}">
        <p14:creationId xmlns:p14="http://schemas.microsoft.com/office/powerpoint/2010/main" val="57425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Spring Block 2 – Statistics</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5:Interpret Pictograms (2, 5 and 10)</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Calculate the value of each shape.</a:t>
            </a:r>
          </a:p>
          <a:p>
            <a:pPr algn="ctr"/>
            <a:endParaRPr lang="en-GB" sz="2000" b="1" dirty="0">
              <a:solidFill>
                <a:schemeClr val="bg2">
                  <a:lumMod val="10000"/>
                </a:schemeClr>
              </a:solidFill>
              <a:latin typeface="Century Gothic" panose="020B0502020202020204" pitchFamily="34" charset="0"/>
            </a:endParaRPr>
          </a:p>
          <a:p>
            <a:pPr algn="ctr"/>
            <a:endParaRPr lang="en-GB" sz="2000" b="1" dirty="0">
              <a:solidFill>
                <a:schemeClr val="bg2">
                  <a:lumMod val="10000"/>
                </a:schemeClr>
              </a:solidFill>
              <a:latin typeface="Century Gothic" panose="020B0502020202020204" pitchFamily="34" charset="0"/>
            </a:endParaRPr>
          </a:p>
          <a:p>
            <a:pPr algn="ctr"/>
            <a:endParaRPr lang="en-GB" sz="2000" b="1" dirty="0">
              <a:solidFill>
                <a:schemeClr val="bg2">
                  <a:lumMod val="10000"/>
                </a:schemeClr>
              </a:solidFill>
              <a:latin typeface="Century Gothic" panose="020B0502020202020204" pitchFamily="34" charset="0"/>
            </a:endParaRPr>
          </a:p>
          <a:p>
            <a:pPr algn="ctr"/>
            <a:endParaRPr lang="en-GB" sz="2000" b="1" dirty="0">
              <a:solidFill>
                <a:schemeClr val="bg2">
                  <a:lumMod val="1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2">
            <a:extLst>
              <a:ext uri="{FF2B5EF4-FFF2-40B4-BE49-F238E27FC236}">
                <a16:creationId xmlns:a16="http://schemas.microsoft.com/office/drawing/2014/main" id="{DC0EAFAD-7BE0-47E2-9DF3-0485A7C33182}"/>
              </a:ext>
            </a:extLst>
          </p:cNvPr>
          <p:cNvGraphicFramePr>
            <a:graphicFrameLocks noGrp="1"/>
          </p:cNvGraphicFramePr>
          <p:nvPr>
            <p:extLst>
              <p:ext uri="{D42A27DB-BD31-4B8C-83A1-F6EECF244321}">
                <p14:modId xmlns:p14="http://schemas.microsoft.com/office/powerpoint/2010/main" val="664151673"/>
              </p:ext>
            </p:extLst>
          </p:nvPr>
        </p:nvGraphicFramePr>
        <p:xfrm>
          <a:off x="1332000" y="1225280"/>
          <a:ext cx="6480000" cy="342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4036993870"/>
                    </a:ext>
                  </a:extLst>
                </a:gridCol>
                <a:gridCol w="720000">
                  <a:extLst>
                    <a:ext uri="{9D8B030D-6E8A-4147-A177-3AD203B41FA5}">
                      <a16:colId xmlns:a16="http://schemas.microsoft.com/office/drawing/2014/main" val="865721441"/>
                    </a:ext>
                  </a:extLst>
                </a:gridCol>
                <a:gridCol w="720000">
                  <a:extLst>
                    <a:ext uri="{9D8B030D-6E8A-4147-A177-3AD203B41FA5}">
                      <a16:colId xmlns:a16="http://schemas.microsoft.com/office/drawing/2014/main" val="338325909"/>
                    </a:ext>
                  </a:extLst>
                </a:gridCol>
                <a:gridCol w="720000">
                  <a:extLst>
                    <a:ext uri="{9D8B030D-6E8A-4147-A177-3AD203B41FA5}">
                      <a16:colId xmlns:a16="http://schemas.microsoft.com/office/drawing/2014/main" val="4256801468"/>
                    </a:ext>
                  </a:extLst>
                </a:gridCol>
                <a:gridCol w="720000">
                  <a:extLst>
                    <a:ext uri="{9D8B030D-6E8A-4147-A177-3AD203B41FA5}">
                      <a16:colId xmlns:a16="http://schemas.microsoft.com/office/drawing/2014/main" val="85998585"/>
                    </a:ext>
                  </a:extLst>
                </a:gridCol>
                <a:gridCol w="720000">
                  <a:extLst>
                    <a:ext uri="{9D8B030D-6E8A-4147-A177-3AD203B41FA5}">
                      <a16:colId xmlns:a16="http://schemas.microsoft.com/office/drawing/2014/main" val="1725608336"/>
                    </a:ext>
                  </a:extLst>
                </a:gridCol>
                <a:gridCol w="720000">
                  <a:extLst>
                    <a:ext uri="{9D8B030D-6E8A-4147-A177-3AD203B41FA5}">
                      <a16:colId xmlns:a16="http://schemas.microsoft.com/office/drawing/2014/main" val="3618454230"/>
                    </a:ext>
                  </a:extLst>
                </a:gridCol>
                <a:gridCol w="720000">
                  <a:extLst>
                    <a:ext uri="{9D8B030D-6E8A-4147-A177-3AD203B41FA5}">
                      <a16:colId xmlns:a16="http://schemas.microsoft.com/office/drawing/2014/main" val="3560038595"/>
                    </a:ext>
                  </a:extLst>
                </a:gridCol>
                <a:gridCol w="720000">
                  <a:extLst>
                    <a:ext uri="{9D8B030D-6E8A-4147-A177-3AD203B41FA5}">
                      <a16:colId xmlns:a16="http://schemas.microsoft.com/office/drawing/2014/main" val="636725795"/>
                    </a:ext>
                  </a:extLst>
                </a:gridCol>
              </a:tblGrid>
              <a:tr h="684000">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9061642"/>
                  </a:ext>
                </a:extLst>
              </a:tr>
              <a:tr h="684000">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0823724"/>
                  </a:ext>
                </a:extLst>
              </a:tr>
              <a:tr h="684000">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9147331"/>
                  </a:ext>
                </a:extLst>
              </a:tr>
              <a:tr h="684000">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608795"/>
                  </a:ext>
                </a:extLst>
              </a:tr>
              <a:tr h="684000">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7299488"/>
                  </a:ext>
                </a:extLst>
              </a:tr>
            </a:tbl>
          </a:graphicData>
        </a:graphic>
      </p:graphicFrame>
      <p:sp>
        <p:nvSpPr>
          <p:cNvPr id="4" name="Oval 3">
            <a:extLst>
              <a:ext uri="{FF2B5EF4-FFF2-40B4-BE49-F238E27FC236}">
                <a16:creationId xmlns:a16="http://schemas.microsoft.com/office/drawing/2014/main" id="{5A684F54-766C-487F-BD29-53CB66D7B11E}"/>
              </a:ext>
            </a:extLst>
          </p:cNvPr>
          <p:cNvSpPr/>
          <p:nvPr/>
        </p:nvSpPr>
        <p:spPr>
          <a:xfrm>
            <a:off x="1385008" y="1278288"/>
            <a:ext cx="569844" cy="5565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2B47BBA-70CD-4371-902E-4B70CA749461}"/>
              </a:ext>
            </a:extLst>
          </p:cNvPr>
          <p:cNvSpPr/>
          <p:nvPr/>
        </p:nvSpPr>
        <p:spPr>
          <a:xfrm>
            <a:off x="2842747" y="1278288"/>
            <a:ext cx="569844" cy="5565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84109A9-D6BA-4AA0-8B0C-37B99EC0AB67}"/>
              </a:ext>
            </a:extLst>
          </p:cNvPr>
          <p:cNvSpPr/>
          <p:nvPr/>
        </p:nvSpPr>
        <p:spPr>
          <a:xfrm>
            <a:off x="4287078" y="1278288"/>
            <a:ext cx="569844" cy="5565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0BBD0DF-A23F-4C2A-9234-2339200AA22B}"/>
              </a:ext>
            </a:extLst>
          </p:cNvPr>
          <p:cNvSpPr/>
          <p:nvPr/>
        </p:nvSpPr>
        <p:spPr>
          <a:xfrm>
            <a:off x="5731409" y="1278288"/>
            <a:ext cx="569844" cy="5565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796214AD-BD14-4EAA-A217-4684E6756A0D}"/>
              </a:ext>
            </a:extLst>
          </p:cNvPr>
          <p:cNvSpPr/>
          <p:nvPr/>
        </p:nvSpPr>
        <p:spPr>
          <a:xfrm>
            <a:off x="2087372" y="2595472"/>
            <a:ext cx="649356" cy="6480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CAD0B836-5936-4DB0-AC9D-D4D9A9F9EF5F}"/>
              </a:ext>
            </a:extLst>
          </p:cNvPr>
          <p:cNvSpPr/>
          <p:nvPr/>
        </p:nvSpPr>
        <p:spPr>
          <a:xfrm>
            <a:off x="3495250" y="2595472"/>
            <a:ext cx="649356" cy="6480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72DAD54D-624F-4DFC-897F-0A82ECE3531F}"/>
              </a:ext>
            </a:extLst>
          </p:cNvPr>
          <p:cNvSpPr/>
          <p:nvPr/>
        </p:nvSpPr>
        <p:spPr>
          <a:xfrm>
            <a:off x="4972690" y="2595472"/>
            <a:ext cx="649356" cy="6480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7327ED1-C5B0-42AA-BE53-E70369FFD425}"/>
              </a:ext>
            </a:extLst>
          </p:cNvPr>
          <p:cNvSpPr/>
          <p:nvPr/>
        </p:nvSpPr>
        <p:spPr>
          <a:xfrm>
            <a:off x="6458165" y="5468602"/>
            <a:ext cx="576000" cy="57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4307E02-78FE-4439-AA6F-069850819E9C}"/>
              </a:ext>
            </a:extLst>
          </p:cNvPr>
          <p:cNvSpPr/>
          <p:nvPr/>
        </p:nvSpPr>
        <p:spPr>
          <a:xfrm>
            <a:off x="2836591" y="4013786"/>
            <a:ext cx="576000" cy="57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8AD2227-604F-4E85-838E-70FDE971D5D6}"/>
              </a:ext>
            </a:extLst>
          </p:cNvPr>
          <p:cNvSpPr/>
          <p:nvPr/>
        </p:nvSpPr>
        <p:spPr>
          <a:xfrm>
            <a:off x="4280922" y="4013786"/>
            <a:ext cx="576000" cy="57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C559E42-FCD2-4D8A-B35D-FC8083ECF075}"/>
              </a:ext>
            </a:extLst>
          </p:cNvPr>
          <p:cNvSpPr/>
          <p:nvPr/>
        </p:nvSpPr>
        <p:spPr>
          <a:xfrm>
            <a:off x="5725253" y="4013786"/>
            <a:ext cx="576000" cy="57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14">
            <a:extLst>
              <a:ext uri="{FF2B5EF4-FFF2-40B4-BE49-F238E27FC236}">
                <a16:creationId xmlns:a16="http://schemas.microsoft.com/office/drawing/2014/main" id="{FF17EA62-A871-439D-8D31-CAB68811DBD4}"/>
              </a:ext>
            </a:extLst>
          </p:cNvPr>
          <p:cNvGraphicFramePr>
            <a:graphicFrameLocks noGrp="1"/>
          </p:cNvGraphicFramePr>
          <p:nvPr>
            <p:extLst>
              <p:ext uri="{D42A27DB-BD31-4B8C-83A1-F6EECF244321}">
                <p14:modId xmlns:p14="http://schemas.microsoft.com/office/powerpoint/2010/main" val="3133241401"/>
              </p:ext>
            </p:extLst>
          </p:nvPr>
        </p:nvGraphicFramePr>
        <p:xfrm>
          <a:off x="608922" y="5434898"/>
          <a:ext cx="7920000" cy="684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410575991"/>
                    </a:ext>
                  </a:extLst>
                </a:gridCol>
                <a:gridCol w="720000">
                  <a:extLst>
                    <a:ext uri="{9D8B030D-6E8A-4147-A177-3AD203B41FA5}">
                      <a16:colId xmlns:a16="http://schemas.microsoft.com/office/drawing/2014/main" val="1436700176"/>
                    </a:ext>
                  </a:extLst>
                </a:gridCol>
                <a:gridCol w="720000">
                  <a:extLst>
                    <a:ext uri="{9D8B030D-6E8A-4147-A177-3AD203B41FA5}">
                      <a16:colId xmlns:a16="http://schemas.microsoft.com/office/drawing/2014/main" val="3547139846"/>
                    </a:ext>
                  </a:extLst>
                </a:gridCol>
                <a:gridCol w="720000">
                  <a:extLst>
                    <a:ext uri="{9D8B030D-6E8A-4147-A177-3AD203B41FA5}">
                      <a16:colId xmlns:a16="http://schemas.microsoft.com/office/drawing/2014/main" val="1393317162"/>
                    </a:ext>
                  </a:extLst>
                </a:gridCol>
                <a:gridCol w="720000">
                  <a:extLst>
                    <a:ext uri="{9D8B030D-6E8A-4147-A177-3AD203B41FA5}">
                      <a16:colId xmlns:a16="http://schemas.microsoft.com/office/drawing/2014/main" val="2960908486"/>
                    </a:ext>
                  </a:extLst>
                </a:gridCol>
                <a:gridCol w="720000">
                  <a:extLst>
                    <a:ext uri="{9D8B030D-6E8A-4147-A177-3AD203B41FA5}">
                      <a16:colId xmlns:a16="http://schemas.microsoft.com/office/drawing/2014/main" val="1343915789"/>
                    </a:ext>
                  </a:extLst>
                </a:gridCol>
                <a:gridCol w="720000">
                  <a:extLst>
                    <a:ext uri="{9D8B030D-6E8A-4147-A177-3AD203B41FA5}">
                      <a16:colId xmlns:a16="http://schemas.microsoft.com/office/drawing/2014/main" val="3710098482"/>
                    </a:ext>
                  </a:extLst>
                </a:gridCol>
                <a:gridCol w="720000">
                  <a:extLst>
                    <a:ext uri="{9D8B030D-6E8A-4147-A177-3AD203B41FA5}">
                      <a16:colId xmlns:a16="http://schemas.microsoft.com/office/drawing/2014/main" val="2352081090"/>
                    </a:ext>
                  </a:extLst>
                </a:gridCol>
                <a:gridCol w="720000">
                  <a:extLst>
                    <a:ext uri="{9D8B030D-6E8A-4147-A177-3AD203B41FA5}">
                      <a16:colId xmlns:a16="http://schemas.microsoft.com/office/drawing/2014/main" val="949249235"/>
                    </a:ext>
                  </a:extLst>
                </a:gridCol>
                <a:gridCol w="720000">
                  <a:extLst>
                    <a:ext uri="{9D8B030D-6E8A-4147-A177-3AD203B41FA5}">
                      <a16:colId xmlns:a16="http://schemas.microsoft.com/office/drawing/2014/main" val="3327576215"/>
                    </a:ext>
                  </a:extLst>
                </a:gridCol>
                <a:gridCol w="720000">
                  <a:extLst>
                    <a:ext uri="{9D8B030D-6E8A-4147-A177-3AD203B41FA5}">
                      <a16:colId xmlns:a16="http://schemas.microsoft.com/office/drawing/2014/main" val="2510698980"/>
                    </a:ext>
                  </a:extLst>
                </a:gridCol>
              </a:tblGrid>
              <a:tr h="684000">
                <a:tc>
                  <a:txBody>
                    <a:bodyPr/>
                    <a:lstStyle/>
                    <a:p>
                      <a:pPr algn="ctr"/>
                      <a:endParaRPr lang="en-GB" sz="2400" dirty="0">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a:t>
                      </a:r>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a:t>
                      </a:r>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a:t>
                      </a:r>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6015589"/>
                  </a:ext>
                </a:extLst>
              </a:tr>
            </a:tbl>
          </a:graphicData>
        </a:graphic>
      </p:graphicFrame>
      <p:sp>
        <p:nvSpPr>
          <p:cNvPr id="21" name="Oval 20">
            <a:extLst>
              <a:ext uri="{FF2B5EF4-FFF2-40B4-BE49-F238E27FC236}">
                <a16:creationId xmlns:a16="http://schemas.microsoft.com/office/drawing/2014/main" id="{68FE89CD-4C4C-4475-881B-BA460A48DDDF}"/>
              </a:ext>
            </a:extLst>
          </p:cNvPr>
          <p:cNvSpPr/>
          <p:nvPr/>
        </p:nvSpPr>
        <p:spPr>
          <a:xfrm>
            <a:off x="665165" y="5488011"/>
            <a:ext cx="569844" cy="5565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AEA13E13-3EB8-41D5-A750-A6087871AA15}"/>
              </a:ext>
            </a:extLst>
          </p:cNvPr>
          <p:cNvSpPr/>
          <p:nvPr/>
        </p:nvSpPr>
        <p:spPr>
          <a:xfrm>
            <a:off x="3521909" y="5396602"/>
            <a:ext cx="649356" cy="6480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A863E9D-B1D6-45EA-B545-BF17634FC39A}"/>
              </a:ext>
            </a:extLst>
          </p:cNvPr>
          <p:cNvSpPr/>
          <p:nvPr/>
        </p:nvSpPr>
        <p:spPr>
          <a:xfrm>
            <a:off x="1444243" y="4013786"/>
            <a:ext cx="576000" cy="57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72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Calculate the value of each shape.</a:t>
            </a:r>
          </a:p>
          <a:p>
            <a:pPr algn="ctr"/>
            <a:endParaRPr lang="en-GB" sz="2000" b="1" dirty="0">
              <a:solidFill>
                <a:schemeClr val="bg2">
                  <a:lumMod val="10000"/>
                </a:schemeClr>
              </a:solidFill>
              <a:latin typeface="Century Gothic" panose="020B0502020202020204" pitchFamily="34" charset="0"/>
            </a:endParaRPr>
          </a:p>
          <a:p>
            <a:pPr algn="ctr"/>
            <a:endParaRPr lang="en-GB" sz="2000" b="1" dirty="0">
              <a:solidFill>
                <a:schemeClr val="bg2">
                  <a:lumMod val="10000"/>
                </a:schemeClr>
              </a:solidFill>
              <a:latin typeface="Century Gothic" panose="020B0502020202020204" pitchFamily="34" charset="0"/>
            </a:endParaRPr>
          </a:p>
          <a:p>
            <a:pPr algn="ctr"/>
            <a:endParaRPr lang="en-GB" sz="2000" b="1" dirty="0">
              <a:solidFill>
                <a:schemeClr val="bg2">
                  <a:lumMod val="10000"/>
                </a:schemeClr>
              </a:solidFill>
              <a:latin typeface="Century Gothic" panose="020B0502020202020204" pitchFamily="34" charset="0"/>
            </a:endParaRPr>
          </a:p>
          <a:p>
            <a:pPr algn="ctr"/>
            <a:endParaRPr lang="en-GB" sz="2000" b="1" dirty="0">
              <a:solidFill>
                <a:schemeClr val="bg2">
                  <a:lumMod val="1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2">
            <a:extLst>
              <a:ext uri="{FF2B5EF4-FFF2-40B4-BE49-F238E27FC236}">
                <a16:creationId xmlns:a16="http://schemas.microsoft.com/office/drawing/2014/main" id="{DC0EAFAD-7BE0-47E2-9DF3-0485A7C33182}"/>
              </a:ext>
            </a:extLst>
          </p:cNvPr>
          <p:cNvGraphicFramePr>
            <a:graphicFrameLocks noGrp="1"/>
          </p:cNvGraphicFramePr>
          <p:nvPr/>
        </p:nvGraphicFramePr>
        <p:xfrm>
          <a:off x="1332000" y="1225280"/>
          <a:ext cx="6480000" cy="342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4036993870"/>
                    </a:ext>
                  </a:extLst>
                </a:gridCol>
                <a:gridCol w="720000">
                  <a:extLst>
                    <a:ext uri="{9D8B030D-6E8A-4147-A177-3AD203B41FA5}">
                      <a16:colId xmlns:a16="http://schemas.microsoft.com/office/drawing/2014/main" val="865721441"/>
                    </a:ext>
                  </a:extLst>
                </a:gridCol>
                <a:gridCol w="720000">
                  <a:extLst>
                    <a:ext uri="{9D8B030D-6E8A-4147-A177-3AD203B41FA5}">
                      <a16:colId xmlns:a16="http://schemas.microsoft.com/office/drawing/2014/main" val="338325909"/>
                    </a:ext>
                  </a:extLst>
                </a:gridCol>
                <a:gridCol w="720000">
                  <a:extLst>
                    <a:ext uri="{9D8B030D-6E8A-4147-A177-3AD203B41FA5}">
                      <a16:colId xmlns:a16="http://schemas.microsoft.com/office/drawing/2014/main" val="4256801468"/>
                    </a:ext>
                  </a:extLst>
                </a:gridCol>
                <a:gridCol w="720000">
                  <a:extLst>
                    <a:ext uri="{9D8B030D-6E8A-4147-A177-3AD203B41FA5}">
                      <a16:colId xmlns:a16="http://schemas.microsoft.com/office/drawing/2014/main" val="85998585"/>
                    </a:ext>
                  </a:extLst>
                </a:gridCol>
                <a:gridCol w="720000">
                  <a:extLst>
                    <a:ext uri="{9D8B030D-6E8A-4147-A177-3AD203B41FA5}">
                      <a16:colId xmlns:a16="http://schemas.microsoft.com/office/drawing/2014/main" val="1725608336"/>
                    </a:ext>
                  </a:extLst>
                </a:gridCol>
                <a:gridCol w="720000">
                  <a:extLst>
                    <a:ext uri="{9D8B030D-6E8A-4147-A177-3AD203B41FA5}">
                      <a16:colId xmlns:a16="http://schemas.microsoft.com/office/drawing/2014/main" val="3618454230"/>
                    </a:ext>
                  </a:extLst>
                </a:gridCol>
                <a:gridCol w="720000">
                  <a:extLst>
                    <a:ext uri="{9D8B030D-6E8A-4147-A177-3AD203B41FA5}">
                      <a16:colId xmlns:a16="http://schemas.microsoft.com/office/drawing/2014/main" val="3560038595"/>
                    </a:ext>
                  </a:extLst>
                </a:gridCol>
                <a:gridCol w="720000">
                  <a:extLst>
                    <a:ext uri="{9D8B030D-6E8A-4147-A177-3AD203B41FA5}">
                      <a16:colId xmlns:a16="http://schemas.microsoft.com/office/drawing/2014/main" val="636725795"/>
                    </a:ext>
                  </a:extLst>
                </a:gridCol>
              </a:tblGrid>
              <a:tr h="684000">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9061642"/>
                  </a:ext>
                </a:extLst>
              </a:tr>
              <a:tr h="684000">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0823724"/>
                  </a:ext>
                </a:extLst>
              </a:tr>
              <a:tr h="684000">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9147331"/>
                  </a:ext>
                </a:extLst>
              </a:tr>
              <a:tr h="684000">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608795"/>
                  </a:ext>
                </a:extLst>
              </a:tr>
              <a:tr h="684000">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7299488"/>
                  </a:ext>
                </a:extLst>
              </a:tr>
            </a:tbl>
          </a:graphicData>
        </a:graphic>
      </p:graphicFrame>
      <p:sp>
        <p:nvSpPr>
          <p:cNvPr id="4" name="Oval 3">
            <a:extLst>
              <a:ext uri="{FF2B5EF4-FFF2-40B4-BE49-F238E27FC236}">
                <a16:creationId xmlns:a16="http://schemas.microsoft.com/office/drawing/2014/main" id="{5A684F54-766C-487F-BD29-53CB66D7B11E}"/>
              </a:ext>
            </a:extLst>
          </p:cNvPr>
          <p:cNvSpPr/>
          <p:nvPr/>
        </p:nvSpPr>
        <p:spPr>
          <a:xfrm>
            <a:off x="1385008" y="1278288"/>
            <a:ext cx="569844" cy="5565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2B47BBA-70CD-4371-902E-4B70CA749461}"/>
              </a:ext>
            </a:extLst>
          </p:cNvPr>
          <p:cNvSpPr/>
          <p:nvPr/>
        </p:nvSpPr>
        <p:spPr>
          <a:xfrm>
            <a:off x="2842747" y="1278288"/>
            <a:ext cx="569844" cy="5565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84109A9-D6BA-4AA0-8B0C-37B99EC0AB67}"/>
              </a:ext>
            </a:extLst>
          </p:cNvPr>
          <p:cNvSpPr/>
          <p:nvPr/>
        </p:nvSpPr>
        <p:spPr>
          <a:xfrm>
            <a:off x="4287078" y="1278288"/>
            <a:ext cx="569844" cy="5565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0BBD0DF-A23F-4C2A-9234-2339200AA22B}"/>
              </a:ext>
            </a:extLst>
          </p:cNvPr>
          <p:cNvSpPr/>
          <p:nvPr/>
        </p:nvSpPr>
        <p:spPr>
          <a:xfrm>
            <a:off x="5731409" y="1278288"/>
            <a:ext cx="569844" cy="5565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796214AD-BD14-4EAA-A217-4684E6756A0D}"/>
              </a:ext>
            </a:extLst>
          </p:cNvPr>
          <p:cNvSpPr/>
          <p:nvPr/>
        </p:nvSpPr>
        <p:spPr>
          <a:xfrm>
            <a:off x="2087372" y="2595472"/>
            <a:ext cx="649356" cy="6480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CAD0B836-5936-4DB0-AC9D-D4D9A9F9EF5F}"/>
              </a:ext>
            </a:extLst>
          </p:cNvPr>
          <p:cNvSpPr/>
          <p:nvPr/>
        </p:nvSpPr>
        <p:spPr>
          <a:xfrm>
            <a:off x="3495250" y="2595472"/>
            <a:ext cx="649356" cy="6480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72DAD54D-624F-4DFC-897F-0A82ECE3531F}"/>
              </a:ext>
            </a:extLst>
          </p:cNvPr>
          <p:cNvSpPr/>
          <p:nvPr/>
        </p:nvSpPr>
        <p:spPr>
          <a:xfrm>
            <a:off x="4972690" y="2595472"/>
            <a:ext cx="649356" cy="6480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7327ED1-C5B0-42AA-BE53-E70369FFD425}"/>
              </a:ext>
            </a:extLst>
          </p:cNvPr>
          <p:cNvSpPr/>
          <p:nvPr/>
        </p:nvSpPr>
        <p:spPr>
          <a:xfrm>
            <a:off x="6458165" y="5468602"/>
            <a:ext cx="576000" cy="57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4307E02-78FE-4439-AA6F-069850819E9C}"/>
              </a:ext>
            </a:extLst>
          </p:cNvPr>
          <p:cNvSpPr/>
          <p:nvPr/>
        </p:nvSpPr>
        <p:spPr>
          <a:xfrm>
            <a:off x="2836591" y="4013786"/>
            <a:ext cx="576000" cy="57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8AD2227-604F-4E85-838E-70FDE971D5D6}"/>
              </a:ext>
            </a:extLst>
          </p:cNvPr>
          <p:cNvSpPr/>
          <p:nvPr/>
        </p:nvSpPr>
        <p:spPr>
          <a:xfrm>
            <a:off x="4280922" y="4013786"/>
            <a:ext cx="576000" cy="57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C559E42-FCD2-4D8A-B35D-FC8083ECF075}"/>
              </a:ext>
            </a:extLst>
          </p:cNvPr>
          <p:cNvSpPr/>
          <p:nvPr/>
        </p:nvSpPr>
        <p:spPr>
          <a:xfrm>
            <a:off x="5725253" y="4013786"/>
            <a:ext cx="576000" cy="57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14">
            <a:extLst>
              <a:ext uri="{FF2B5EF4-FFF2-40B4-BE49-F238E27FC236}">
                <a16:creationId xmlns:a16="http://schemas.microsoft.com/office/drawing/2014/main" id="{FF17EA62-A871-439D-8D31-CAB68811DBD4}"/>
              </a:ext>
            </a:extLst>
          </p:cNvPr>
          <p:cNvGraphicFramePr>
            <a:graphicFrameLocks noGrp="1"/>
          </p:cNvGraphicFramePr>
          <p:nvPr>
            <p:extLst>
              <p:ext uri="{D42A27DB-BD31-4B8C-83A1-F6EECF244321}">
                <p14:modId xmlns:p14="http://schemas.microsoft.com/office/powerpoint/2010/main" val="620505553"/>
              </p:ext>
            </p:extLst>
          </p:nvPr>
        </p:nvGraphicFramePr>
        <p:xfrm>
          <a:off x="608922" y="5434898"/>
          <a:ext cx="7920000" cy="684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410575991"/>
                    </a:ext>
                  </a:extLst>
                </a:gridCol>
                <a:gridCol w="720000">
                  <a:extLst>
                    <a:ext uri="{9D8B030D-6E8A-4147-A177-3AD203B41FA5}">
                      <a16:colId xmlns:a16="http://schemas.microsoft.com/office/drawing/2014/main" val="1436700176"/>
                    </a:ext>
                  </a:extLst>
                </a:gridCol>
                <a:gridCol w="720000">
                  <a:extLst>
                    <a:ext uri="{9D8B030D-6E8A-4147-A177-3AD203B41FA5}">
                      <a16:colId xmlns:a16="http://schemas.microsoft.com/office/drawing/2014/main" val="3547139846"/>
                    </a:ext>
                  </a:extLst>
                </a:gridCol>
                <a:gridCol w="720000">
                  <a:extLst>
                    <a:ext uri="{9D8B030D-6E8A-4147-A177-3AD203B41FA5}">
                      <a16:colId xmlns:a16="http://schemas.microsoft.com/office/drawing/2014/main" val="1393317162"/>
                    </a:ext>
                  </a:extLst>
                </a:gridCol>
                <a:gridCol w="720000">
                  <a:extLst>
                    <a:ext uri="{9D8B030D-6E8A-4147-A177-3AD203B41FA5}">
                      <a16:colId xmlns:a16="http://schemas.microsoft.com/office/drawing/2014/main" val="2960908486"/>
                    </a:ext>
                  </a:extLst>
                </a:gridCol>
                <a:gridCol w="720000">
                  <a:extLst>
                    <a:ext uri="{9D8B030D-6E8A-4147-A177-3AD203B41FA5}">
                      <a16:colId xmlns:a16="http://schemas.microsoft.com/office/drawing/2014/main" val="1343915789"/>
                    </a:ext>
                  </a:extLst>
                </a:gridCol>
                <a:gridCol w="720000">
                  <a:extLst>
                    <a:ext uri="{9D8B030D-6E8A-4147-A177-3AD203B41FA5}">
                      <a16:colId xmlns:a16="http://schemas.microsoft.com/office/drawing/2014/main" val="3710098482"/>
                    </a:ext>
                  </a:extLst>
                </a:gridCol>
                <a:gridCol w="720000">
                  <a:extLst>
                    <a:ext uri="{9D8B030D-6E8A-4147-A177-3AD203B41FA5}">
                      <a16:colId xmlns:a16="http://schemas.microsoft.com/office/drawing/2014/main" val="2352081090"/>
                    </a:ext>
                  </a:extLst>
                </a:gridCol>
                <a:gridCol w="720000">
                  <a:extLst>
                    <a:ext uri="{9D8B030D-6E8A-4147-A177-3AD203B41FA5}">
                      <a16:colId xmlns:a16="http://schemas.microsoft.com/office/drawing/2014/main" val="949249235"/>
                    </a:ext>
                  </a:extLst>
                </a:gridCol>
                <a:gridCol w="720000">
                  <a:extLst>
                    <a:ext uri="{9D8B030D-6E8A-4147-A177-3AD203B41FA5}">
                      <a16:colId xmlns:a16="http://schemas.microsoft.com/office/drawing/2014/main" val="3327576215"/>
                    </a:ext>
                  </a:extLst>
                </a:gridCol>
                <a:gridCol w="720000">
                  <a:extLst>
                    <a:ext uri="{9D8B030D-6E8A-4147-A177-3AD203B41FA5}">
                      <a16:colId xmlns:a16="http://schemas.microsoft.com/office/drawing/2014/main" val="2510698980"/>
                    </a:ext>
                  </a:extLst>
                </a:gridCol>
              </a:tblGrid>
              <a:tr h="684000">
                <a:tc>
                  <a:txBody>
                    <a:bodyPr/>
                    <a:lstStyle/>
                    <a:p>
                      <a:pPr algn="ctr"/>
                      <a:endParaRPr lang="en-GB" sz="2400" dirty="0">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a:t>
                      </a:r>
                    </a:p>
                  </a:txBody>
                  <a:tcPr anchor="ctr">
                    <a:lnL w="1905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rgbClr val="FF0000"/>
                          </a:solidFill>
                          <a:latin typeface="Century Gothic" panose="020B0502020202020204" pitchFamily="34" charset="0"/>
                        </a:rPr>
                        <a:t>5</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a:latin typeface="Century Gothic" panose="020B0502020202020204" pitchFamily="34" charset="0"/>
                      </a:endParaRPr>
                    </a:p>
                  </a:txBody>
                  <a:tcPr anchor="ctr">
                    <a:lnL w="19050" cap="flat" cmpd="sng" algn="ctr">
                      <a:solidFill>
                        <a:srgbClr val="FF0000"/>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a:t>
                      </a:r>
                    </a:p>
                  </a:txBody>
                  <a:tcPr anchor="ctr">
                    <a:lnL w="1905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rgbClr val="FF0000"/>
                          </a:solidFill>
                          <a:latin typeface="Century Gothic" panose="020B0502020202020204" pitchFamily="34" charset="0"/>
                        </a:rPr>
                        <a:t>2</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a:latin typeface="Century Gothic" panose="020B0502020202020204" pitchFamily="34" charset="0"/>
                      </a:endParaRPr>
                    </a:p>
                  </a:txBody>
                  <a:tcPr anchor="ctr">
                    <a:lnL w="19050" cap="flat" cmpd="sng" algn="ctr">
                      <a:solidFill>
                        <a:srgbClr val="FF0000"/>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a:t>
                      </a:r>
                    </a:p>
                  </a:txBody>
                  <a:tcPr anchor="ctr">
                    <a:lnL w="1905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rgbClr val="FF0000"/>
                          </a:solidFill>
                          <a:latin typeface="Century Gothic" panose="020B0502020202020204" pitchFamily="34" charset="0"/>
                        </a:rPr>
                        <a:t>10</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6015589"/>
                  </a:ext>
                </a:extLst>
              </a:tr>
            </a:tbl>
          </a:graphicData>
        </a:graphic>
      </p:graphicFrame>
      <p:sp>
        <p:nvSpPr>
          <p:cNvPr id="21" name="Oval 20">
            <a:extLst>
              <a:ext uri="{FF2B5EF4-FFF2-40B4-BE49-F238E27FC236}">
                <a16:creationId xmlns:a16="http://schemas.microsoft.com/office/drawing/2014/main" id="{68FE89CD-4C4C-4475-881B-BA460A48DDDF}"/>
              </a:ext>
            </a:extLst>
          </p:cNvPr>
          <p:cNvSpPr/>
          <p:nvPr/>
        </p:nvSpPr>
        <p:spPr>
          <a:xfrm>
            <a:off x="665165" y="5488011"/>
            <a:ext cx="569844" cy="5565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AEA13E13-3EB8-41D5-A750-A6087871AA15}"/>
              </a:ext>
            </a:extLst>
          </p:cNvPr>
          <p:cNvSpPr/>
          <p:nvPr/>
        </p:nvSpPr>
        <p:spPr>
          <a:xfrm>
            <a:off x="3521909" y="5396602"/>
            <a:ext cx="649356" cy="6480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A8CF788-A228-4A2E-8B7D-8C80EC2E3854}"/>
              </a:ext>
            </a:extLst>
          </p:cNvPr>
          <p:cNvSpPr/>
          <p:nvPr/>
        </p:nvSpPr>
        <p:spPr>
          <a:xfrm>
            <a:off x="1444243" y="4013786"/>
            <a:ext cx="576000" cy="57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761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0" name="Picture 29">
            <a:extLst>
              <a:ext uri="{FF2B5EF4-FFF2-40B4-BE49-F238E27FC236}">
                <a16:creationId xmlns:a16="http://schemas.microsoft.com/office/drawing/2014/main" id="{78525C3C-EE79-4CD6-A45E-ABE8A72EEE72}"/>
              </a:ext>
            </a:extLst>
          </p:cNvPr>
          <p:cNvPicPr>
            <a:picLocks noChangeAspect="1"/>
          </p:cNvPicPr>
          <p:nvPr/>
        </p:nvPicPr>
        <p:blipFill>
          <a:blip r:embed="rId4"/>
          <a:stretch>
            <a:fillRect/>
          </a:stretch>
        </p:blipFill>
        <p:spPr>
          <a:xfrm>
            <a:off x="115438" y="134780"/>
            <a:ext cx="8913124" cy="6322100"/>
          </a:xfrm>
          <a:prstGeom prst="rect">
            <a:avLst/>
          </a:prstGeom>
        </p:spPr>
      </p:pic>
      <p:sp>
        <p:nvSpPr>
          <p:cNvPr id="31" name="Rectangle 30">
            <a:extLst>
              <a:ext uri="{FF2B5EF4-FFF2-40B4-BE49-F238E27FC236}">
                <a16:creationId xmlns:a16="http://schemas.microsoft.com/office/drawing/2014/main" id="{56A75518-39C6-4A12-A35F-AB4AE81C76B7}"/>
              </a:ext>
            </a:extLst>
          </p:cNvPr>
          <p:cNvSpPr/>
          <p:nvPr/>
        </p:nvSpPr>
        <p:spPr>
          <a:xfrm>
            <a:off x="275303" y="259134"/>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buttons were sold in the sewing shop on Tuesday? </a:t>
            </a:r>
          </a:p>
          <a:p>
            <a:pPr algn="ctr"/>
            <a:r>
              <a:rPr lang="en-GB" sz="2000" b="1" dirty="0">
                <a:solidFill>
                  <a:schemeClr val="tx1"/>
                </a:solidFill>
                <a:latin typeface="Century Gothic" panose="020B0502020202020204" pitchFamily="34" charset="0"/>
              </a:rPr>
              <a:t>Circle the correct answer.</a:t>
            </a:r>
          </a:p>
          <a:p>
            <a:pPr lvl="0" algn="ctr"/>
            <a:endParaRPr lang="en-GB" sz="2400" b="1" u="sng" dirty="0">
              <a:solidFill>
                <a:schemeClr val="tx1"/>
              </a:solidFill>
              <a:latin typeface="Century Gothic" panose="020B0502020202020204" pitchFamily="34" charset="0"/>
            </a:endParaRPr>
          </a:p>
          <a:p>
            <a:pPr fontAlgn="ctr"/>
            <a:r>
              <a:rPr lang="en-GB" b="1" dirty="0"/>
              <a:t>55</a:t>
            </a:r>
            <a:endParaRPr lang="en-GB" dirty="0"/>
          </a:p>
          <a:p>
            <a:pPr fontAlgn="ctr"/>
            <a:r>
              <a:rPr lang="en-GB" b="1" dirty="0"/>
              <a:t>90</a:t>
            </a:r>
            <a:endParaRPr lang="en-GB" dirty="0"/>
          </a:p>
          <a:p>
            <a:pPr fontAlgn="ctr"/>
            <a:r>
              <a:rPr lang="en-GB" b="1" dirty="0"/>
              <a:t>11</a:t>
            </a:r>
            <a:endParaRPr lang="en-GB" dirty="0"/>
          </a:p>
          <a:p>
            <a:pPr lvl="0" algn="ctr"/>
            <a:endParaRPr lang="en-GB" sz="2400" b="1" u="sng" dirty="0">
              <a:solidFill>
                <a:schemeClr val="tx1"/>
              </a:solidFill>
              <a:latin typeface="Century Gothic" panose="020B0502020202020204" pitchFamily="34" charset="0"/>
            </a:endParaRPr>
          </a:p>
        </p:txBody>
      </p:sp>
      <p:graphicFrame>
        <p:nvGraphicFramePr>
          <p:cNvPr id="32" name="Table 31">
            <a:extLst>
              <a:ext uri="{FF2B5EF4-FFF2-40B4-BE49-F238E27FC236}">
                <a16:creationId xmlns:a16="http://schemas.microsoft.com/office/drawing/2014/main" id="{9DC59BFF-DC37-4D5D-804B-EDE10F0BEAD6}"/>
              </a:ext>
            </a:extLst>
          </p:cNvPr>
          <p:cNvGraphicFramePr>
            <a:graphicFrameLocks noGrp="1"/>
          </p:cNvGraphicFramePr>
          <p:nvPr>
            <p:extLst>
              <p:ext uri="{D42A27DB-BD31-4B8C-83A1-F6EECF244321}">
                <p14:modId xmlns:p14="http://schemas.microsoft.com/office/powerpoint/2010/main" val="928755675"/>
              </p:ext>
            </p:extLst>
          </p:nvPr>
        </p:nvGraphicFramePr>
        <p:xfrm>
          <a:off x="4837233" y="4802466"/>
          <a:ext cx="569172" cy="396240"/>
        </p:xfrm>
        <a:graphic>
          <a:graphicData uri="http://schemas.openxmlformats.org/drawingml/2006/table">
            <a:tbl>
              <a:tblPr firstRow="1" bandRow="1">
                <a:tableStyleId>{5940675A-B579-460E-94D1-54222C63F5DA}</a:tableStyleId>
              </a:tblPr>
              <a:tblGrid>
                <a:gridCol w="284586">
                  <a:extLst>
                    <a:ext uri="{9D8B030D-6E8A-4147-A177-3AD203B41FA5}">
                      <a16:colId xmlns:a16="http://schemas.microsoft.com/office/drawing/2014/main" val="3753862623"/>
                    </a:ext>
                  </a:extLst>
                </a:gridCol>
                <a:gridCol w="284586">
                  <a:extLst>
                    <a:ext uri="{9D8B030D-6E8A-4147-A177-3AD203B41FA5}">
                      <a16:colId xmlns:a16="http://schemas.microsoft.com/office/drawing/2014/main" val="2541763400"/>
                    </a:ext>
                  </a:extLst>
                </a:gridCol>
              </a:tblGrid>
              <a:tr h="277884">
                <a:tc>
                  <a:txBody>
                    <a:bodyPr/>
                    <a:lstStyle/>
                    <a:p>
                      <a:pPr algn="ctr"/>
                      <a:r>
                        <a:rPr lang="en-GB" sz="20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7058391"/>
                  </a:ext>
                </a:extLst>
              </a:tr>
            </a:tbl>
          </a:graphicData>
        </a:graphic>
      </p:graphicFrame>
      <p:graphicFrame>
        <p:nvGraphicFramePr>
          <p:cNvPr id="9" name="Table 8">
            <a:extLst>
              <a:ext uri="{FF2B5EF4-FFF2-40B4-BE49-F238E27FC236}">
                <a16:creationId xmlns:a16="http://schemas.microsoft.com/office/drawing/2014/main" id="{6B39BA29-1A8C-4452-9290-669129CD2334}"/>
              </a:ext>
            </a:extLst>
          </p:cNvPr>
          <p:cNvGraphicFramePr>
            <a:graphicFrameLocks noGrp="1"/>
          </p:cNvGraphicFramePr>
          <p:nvPr>
            <p:extLst>
              <p:ext uri="{D42A27DB-BD31-4B8C-83A1-F6EECF244321}">
                <p14:modId xmlns:p14="http://schemas.microsoft.com/office/powerpoint/2010/main" val="3237820973"/>
              </p:ext>
            </p:extLst>
          </p:nvPr>
        </p:nvGraphicFramePr>
        <p:xfrm>
          <a:off x="3487233" y="1785534"/>
          <a:ext cx="2700000" cy="5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775503692"/>
                    </a:ext>
                  </a:extLst>
                </a:gridCol>
                <a:gridCol w="540000">
                  <a:extLst>
                    <a:ext uri="{9D8B030D-6E8A-4147-A177-3AD203B41FA5}">
                      <a16:colId xmlns:a16="http://schemas.microsoft.com/office/drawing/2014/main" val="2480797039"/>
                    </a:ext>
                  </a:extLst>
                </a:gridCol>
                <a:gridCol w="540000">
                  <a:extLst>
                    <a:ext uri="{9D8B030D-6E8A-4147-A177-3AD203B41FA5}">
                      <a16:colId xmlns:a16="http://schemas.microsoft.com/office/drawing/2014/main" val="4105046821"/>
                    </a:ext>
                  </a:extLst>
                </a:gridCol>
                <a:gridCol w="540000">
                  <a:extLst>
                    <a:ext uri="{9D8B030D-6E8A-4147-A177-3AD203B41FA5}">
                      <a16:colId xmlns:a16="http://schemas.microsoft.com/office/drawing/2014/main" val="2222062490"/>
                    </a:ext>
                  </a:extLst>
                </a:gridCol>
                <a:gridCol w="540000">
                  <a:extLst>
                    <a:ext uri="{9D8B030D-6E8A-4147-A177-3AD203B41FA5}">
                      <a16:colId xmlns:a16="http://schemas.microsoft.com/office/drawing/2014/main" val="3135893458"/>
                    </a:ext>
                  </a:extLst>
                </a:gridCol>
              </a:tblGrid>
              <a:tr h="540000">
                <a:tc>
                  <a:txBody>
                    <a:bodyPr/>
                    <a:lstStyle/>
                    <a:p>
                      <a:pPr algn="ctr"/>
                      <a:r>
                        <a:rPr lang="en-GB" sz="2000" b="1" dirty="0">
                          <a:latin typeface="Century Gothic" panose="020B0502020202020204" pitchFamily="34" charset="0"/>
                        </a:rPr>
                        <a:t>35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15537"/>
                  </a:ext>
                </a:extLst>
              </a:tr>
            </a:tbl>
          </a:graphicData>
        </a:graphic>
      </p:graphicFrame>
    </p:spTree>
    <p:extLst>
      <p:ext uri="{BB962C8B-B14F-4D97-AF65-F5344CB8AC3E}">
        <p14:creationId xmlns:p14="http://schemas.microsoft.com/office/powerpoint/2010/main" val="823339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0" name="Picture 29">
            <a:extLst>
              <a:ext uri="{FF2B5EF4-FFF2-40B4-BE49-F238E27FC236}">
                <a16:creationId xmlns:a16="http://schemas.microsoft.com/office/drawing/2014/main" id="{78525C3C-EE79-4CD6-A45E-ABE8A72EEE72}"/>
              </a:ext>
            </a:extLst>
          </p:cNvPr>
          <p:cNvPicPr>
            <a:picLocks noChangeAspect="1"/>
          </p:cNvPicPr>
          <p:nvPr/>
        </p:nvPicPr>
        <p:blipFill>
          <a:blip r:embed="rId4"/>
          <a:stretch>
            <a:fillRect/>
          </a:stretch>
        </p:blipFill>
        <p:spPr>
          <a:xfrm>
            <a:off x="115438" y="134780"/>
            <a:ext cx="8913124" cy="6322100"/>
          </a:xfrm>
          <a:prstGeom prst="rect">
            <a:avLst/>
          </a:prstGeom>
        </p:spPr>
      </p:pic>
      <p:sp>
        <p:nvSpPr>
          <p:cNvPr id="31" name="Rectangle 30">
            <a:extLst>
              <a:ext uri="{FF2B5EF4-FFF2-40B4-BE49-F238E27FC236}">
                <a16:creationId xmlns:a16="http://schemas.microsoft.com/office/drawing/2014/main" id="{56A75518-39C6-4A12-A35F-AB4AE81C76B7}"/>
              </a:ext>
            </a:extLst>
          </p:cNvPr>
          <p:cNvSpPr/>
          <p:nvPr/>
        </p:nvSpPr>
        <p:spPr>
          <a:xfrm>
            <a:off x="275303" y="259134"/>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buttons were sold in the sewing shop on Tuesday? </a:t>
            </a:r>
          </a:p>
          <a:p>
            <a:pPr algn="ctr"/>
            <a:r>
              <a:rPr lang="en-GB" sz="2000" b="1" dirty="0">
                <a:solidFill>
                  <a:schemeClr val="tx1"/>
                </a:solidFill>
                <a:latin typeface="Century Gothic" panose="020B0502020202020204" pitchFamily="34" charset="0"/>
              </a:rPr>
              <a:t>Circle the correct answer.</a:t>
            </a:r>
          </a:p>
          <a:p>
            <a:pPr lvl="0" algn="ctr"/>
            <a:endParaRPr lang="en-GB" sz="2400" b="1" u="sng" dirty="0">
              <a:solidFill>
                <a:schemeClr val="tx1"/>
              </a:solidFill>
              <a:latin typeface="Century Gothic" panose="020B0502020202020204" pitchFamily="34" charset="0"/>
            </a:endParaRPr>
          </a:p>
          <a:p>
            <a:pPr fontAlgn="ctr"/>
            <a:r>
              <a:rPr lang="en-GB" b="1" dirty="0"/>
              <a:t>55</a:t>
            </a:r>
            <a:endParaRPr lang="en-GB" dirty="0"/>
          </a:p>
          <a:p>
            <a:pPr fontAlgn="ctr"/>
            <a:r>
              <a:rPr lang="en-GB" b="1" dirty="0"/>
              <a:t>90</a:t>
            </a:r>
            <a:endParaRPr lang="en-GB" dirty="0"/>
          </a:p>
          <a:p>
            <a:pPr fontAlgn="ctr"/>
            <a:r>
              <a:rPr lang="en-GB" b="1" dirty="0"/>
              <a:t>11</a:t>
            </a:r>
            <a:endParaRPr lang="en-GB" dirty="0"/>
          </a:p>
          <a:p>
            <a:pPr lvl="0" algn="ctr"/>
            <a:endParaRPr lang="en-GB" sz="2400" b="1" u="sng" dirty="0">
              <a:solidFill>
                <a:schemeClr val="tx1"/>
              </a:solidFill>
              <a:latin typeface="Century Gothic" panose="020B0502020202020204" pitchFamily="34" charset="0"/>
            </a:endParaRPr>
          </a:p>
        </p:txBody>
      </p:sp>
      <p:graphicFrame>
        <p:nvGraphicFramePr>
          <p:cNvPr id="32" name="Table 31">
            <a:extLst>
              <a:ext uri="{FF2B5EF4-FFF2-40B4-BE49-F238E27FC236}">
                <a16:creationId xmlns:a16="http://schemas.microsoft.com/office/drawing/2014/main" id="{9DC59BFF-DC37-4D5D-804B-EDE10F0BEAD6}"/>
              </a:ext>
            </a:extLst>
          </p:cNvPr>
          <p:cNvGraphicFramePr>
            <a:graphicFrameLocks noGrp="1"/>
          </p:cNvGraphicFramePr>
          <p:nvPr/>
        </p:nvGraphicFramePr>
        <p:xfrm>
          <a:off x="4837233" y="4802466"/>
          <a:ext cx="569172" cy="396240"/>
        </p:xfrm>
        <a:graphic>
          <a:graphicData uri="http://schemas.openxmlformats.org/drawingml/2006/table">
            <a:tbl>
              <a:tblPr firstRow="1" bandRow="1">
                <a:tableStyleId>{5940675A-B579-460E-94D1-54222C63F5DA}</a:tableStyleId>
              </a:tblPr>
              <a:tblGrid>
                <a:gridCol w="284586">
                  <a:extLst>
                    <a:ext uri="{9D8B030D-6E8A-4147-A177-3AD203B41FA5}">
                      <a16:colId xmlns:a16="http://schemas.microsoft.com/office/drawing/2014/main" val="3753862623"/>
                    </a:ext>
                  </a:extLst>
                </a:gridCol>
                <a:gridCol w="284586">
                  <a:extLst>
                    <a:ext uri="{9D8B030D-6E8A-4147-A177-3AD203B41FA5}">
                      <a16:colId xmlns:a16="http://schemas.microsoft.com/office/drawing/2014/main" val="2541763400"/>
                    </a:ext>
                  </a:extLst>
                </a:gridCol>
              </a:tblGrid>
              <a:tr h="277884">
                <a:tc>
                  <a:txBody>
                    <a:bodyPr/>
                    <a:lstStyle/>
                    <a:p>
                      <a:pPr algn="ctr"/>
                      <a:r>
                        <a:rPr lang="en-GB" sz="2000" b="1" dirty="0">
                          <a:latin typeface="Century Gothic" panose="020B0502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7058391"/>
                  </a:ext>
                </a:extLst>
              </a:tr>
            </a:tbl>
          </a:graphicData>
        </a:graphic>
      </p:graphicFrame>
      <p:graphicFrame>
        <p:nvGraphicFramePr>
          <p:cNvPr id="9" name="Table 8">
            <a:extLst>
              <a:ext uri="{FF2B5EF4-FFF2-40B4-BE49-F238E27FC236}">
                <a16:creationId xmlns:a16="http://schemas.microsoft.com/office/drawing/2014/main" id="{6B39BA29-1A8C-4452-9290-669129CD2334}"/>
              </a:ext>
            </a:extLst>
          </p:cNvPr>
          <p:cNvGraphicFramePr>
            <a:graphicFrameLocks noGrp="1"/>
          </p:cNvGraphicFramePr>
          <p:nvPr>
            <p:extLst>
              <p:ext uri="{D42A27DB-BD31-4B8C-83A1-F6EECF244321}">
                <p14:modId xmlns:p14="http://schemas.microsoft.com/office/powerpoint/2010/main" val="2598893288"/>
              </p:ext>
            </p:extLst>
          </p:nvPr>
        </p:nvGraphicFramePr>
        <p:xfrm>
          <a:off x="3487233" y="1785534"/>
          <a:ext cx="2700000" cy="5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775503692"/>
                    </a:ext>
                  </a:extLst>
                </a:gridCol>
                <a:gridCol w="540000">
                  <a:extLst>
                    <a:ext uri="{9D8B030D-6E8A-4147-A177-3AD203B41FA5}">
                      <a16:colId xmlns:a16="http://schemas.microsoft.com/office/drawing/2014/main" val="2480797039"/>
                    </a:ext>
                  </a:extLst>
                </a:gridCol>
                <a:gridCol w="540000">
                  <a:extLst>
                    <a:ext uri="{9D8B030D-6E8A-4147-A177-3AD203B41FA5}">
                      <a16:colId xmlns:a16="http://schemas.microsoft.com/office/drawing/2014/main" val="4105046821"/>
                    </a:ext>
                  </a:extLst>
                </a:gridCol>
                <a:gridCol w="540000">
                  <a:extLst>
                    <a:ext uri="{9D8B030D-6E8A-4147-A177-3AD203B41FA5}">
                      <a16:colId xmlns:a16="http://schemas.microsoft.com/office/drawing/2014/main" val="2222062490"/>
                    </a:ext>
                  </a:extLst>
                </a:gridCol>
                <a:gridCol w="540000">
                  <a:extLst>
                    <a:ext uri="{9D8B030D-6E8A-4147-A177-3AD203B41FA5}">
                      <a16:colId xmlns:a16="http://schemas.microsoft.com/office/drawing/2014/main" val="3135893458"/>
                    </a:ext>
                  </a:extLst>
                </a:gridCol>
              </a:tblGrid>
              <a:tr h="540000">
                <a:tc>
                  <a:txBody>
                    <a:bodyPr/>
                    <a:lstStyle/>
                    <a:p>
                      <a:pPr algn="ctr"/>
                      <a:r>
                        <a:rPr lang="en-GB" sz="2000" b="1" dirty="0">
                          <a:solidFill>
                            <a:schemeClr val="bg1">
                              <a:lumMod val="50000"/>
                            </a:schemeClr>
                          </a:solidFill>
                          <a:latin typeface="Century Gothic" panose="020B0502020202020204" pitchFamily="34" charset="0"/>
                        </a:rPr>
                        <a:t>35</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bg1">
                              <a:lumMod val="50000"/>
                            </a:schemeClr>
                          </a:solidFill>
                          <a:latin typeface="Century Gothic" panose="020B0502020202020204" pitchFamily="34" charset="0"/>
                        </a:rPr>
                        <a:t>7</a:t>
                      </a: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9050" cap="flat" cmpd="sng" algn="ctr">
                      <a:solidFill>
                        <a:schemeClr val="bg1">
                          <a:lumMod val="50000"/>
                        </a:schemeClr>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14</a:t>
                      </a: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15537"/>
                  </a:ext>
                </a:extLst>
              </a:tr>
            </a:tbl>
          </a:graphicData>
        </a:graphic>
      </p:graphicFrame>
      <p:sp>
        <p:nvSpPr>
          <p:cNvPr id="2" name="Oval 1">
            <a:extLst>
              <a:ext uri="{FF2B5EF4-FFF2-40B4-BE49-F238E27FC236}">
                <a16:creationId xmlns:a16="http://schemas.microsoft.com/office/drawing/2014/main" id="{419EA5ED-3B17-4620-839F-DA34A618B8FD}"/>
              </a:ext>
            </a:extLst>
          </p:cNvPr>
          <p:cNvSpPr/>
          <p:nvPr/>
        </p:nvSpPr>
        <p:spPr>
          <a:xfrm>
            <a:off x="5491787" y="1636434"/>
            <a:ext cx="866775" cy="838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795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59134"/>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statements that are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51" name="Table 50">
            <a:extLst>
              <a:ext uri="{FF2B5EF4-FFF2-40B4-BE49-F238E27FC236}">
                <a16:creationId xmlns:a16="http://schemas.microsoft.com/office/drawing/2014/main" id="{B9E0AF69-4B91-4122-80AB-F8979D986505}"/>
              </a:ext>
            </a:extLst>
          </p:cNvPr>
          <p:cNvGraphicFramePr>
            <a:graphicFrameLocks noGrp="1"/>
          </p:cNvGraphicFramePr>
          <p:nvPr>
            <p:extLst>
              <p:ext uri="{D42A27DB-BD31-4B8C-83A1-F6EECF244321}">
                <p14:modId xmlns:p14="http://schemas.microsoft.com/office/powerpoint/2010/main" val="4053621632"/>
              </p:ext>
            </p:extLst>
          </p:nvPr>
        </p:nvGraphicFramePr>
        <p:xfrm>
          <a:off x="4298211" y="5829148"/>
          <a:ext cx="823738" cy="370800"/>
        </p:xfrm>
        <a:graphic>
          <a:graphicData uri="http://schemas.openxmlformats.org/drawingml/2006/table">
            <a:tbl>
              <a:tblPr firstRow="1" bandRow="1">
                <a:tableStyleId>{5940675A-B579-460E-94D1-54222C63F5DA}</a:tableStyleId>
              </a:tblPr>
              <a:tblGrid>
                <a:gridCol w="411869">
                  <a:extLst>
                    <a:ext uri="{9D8B030D-6E8A-4147-A177-3AD203B41FA5}">
                      <a16:colId xmlns:a16="http://schemas.microsoft.com/office/drawing/2014/main" val="3999401220"/>
                    </a:ext>
                  </a:extLst>
                </a:gridCol>
                <a:gridCol w="411869">
                  <a:extLst>
                    <a:ext uri="{9D8B030D-6E8A-4147-A177-3AD203B41FA5}">
                      <a16:colId xmlns:a16="http://schemas.microsoft.com/office/drawing/2014/main" val="1860482983"/>
                    </a:ext>
                  </a:extLst>
                </a:gridCol>
              </a:tblGrid>
              <a:tr h="370800">
                <a:tc>
                  <a:txBody>
                    <a:bodyPr/>
                    <a:lstStyle/>
                    <a:p>
                      <a:pPr algn="ctr"/>
                      <a:r>
                        <a:rPr lang="en-GB" sz="2000" b="1" dirty="0">
                          <a:latin typeface="Century Gothic" panose="020B0502020202020204" pitchFamily="34" charset="0"/>
                        </a:rPr>
                        <a:t>=</a:t>
                      </a:r>
                    </a:p>
                  </a:txBody>
                  <a:tcPr marL="6975" marR="6975" marT="7475" marB="74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986364"/>
                  </a:ext>
                </a:extLst>
              </a:tr>
            </a:tbl>
          </a:graphicData>
        </a:graphic>
      </p:graphicFrame>
      <p:pic>
        <p:nvPicPr>
          <p:cNvPr id="133" name="Picture 132">
            <a:extLst>
              <a:ext uri="{FF2B5EF4-FFF2-40B4-BE49-F238E27FC236}">
                <a16:creationId xmlns:a16="http://schemas.microsoft.com/office/drawing/2014/main" id="{C1010C83-A872-48A5-8B2D-72EE16BF10AD}"/>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863260" y="5831225"/>
            <a:ext cx="340351" cy="360000"/>
          </a:xfrm>
          <a:prstGeom prst="rect">
            <a:avLst/>
          </a:prstGeom>
        </p:spPr>
      </p:pic>
      <p:graphicFrame>
        <p:nvGraphicFramePr>
          <p:cNvPr id="46" name="Table 45">
            <a:extLst>
              <a:ext uri="{FF2B5EF4-FFF2-40B4-BE49-F238E27FC236}">
                <a16:creationId xmlns:a16="http://schemas.microsoft.com/office/drawing/2014/main" id="{91651347-13D0-4CE5-BAA3-1B6F74B46BFE}"/>
              </a:ext>
            </a:extLst>
          </p:cNvPr>
          <p:cNvGraphicFramePr>
            <a:graphicFrameLocks noGrp="1"/>
          </p:cNvGraphicFramePr>
          <p:nvPr>
            <p:extLst>
              <p:ext uri="{D42A27DB-BD31-4B8C-83A1-F6EECF244321}">
                <p14:modId xmlns:p14="http://schemas.microsoft.com/office/powerpoint/2010/main" val="294426451"/>
              </p:ext>
            </p:extLst>
          </p:nvPr>
        </p:nvGraphicFramePr>
        <p:xfrm>
          <a:off x="1607443" y="1284126"/>
          <a:ext cx="5976000" cy="2090500"/>
        </p:xfrm>
        <a:graphic>
          <a:graphicData uri="http://schemas.openxmlformats.org/drawingml/2006/table">
            <a:tbl>
              <a:tblPr firstRow="1" bandRow="1">
                <a:tableStyleId>{5940675A-B579-460E-94D1-54222C63F5DA}</a:tableStyleId>
              </a:tblPr>
              <a:tblGrid>
                <a:gridCol w="5364000">
                  <a:extLst>
                    <a:ext uri="{9D8B030D-6E8A-4147-A177-3AD203B41FA5}">
                      <a16:colId xmlns:a16="http://schemas.microsoft.com/office/drawing/2014/main" val="107397779"/>
                    </a:ext>
                  </a:extLst>
                </a:gridCol>
                <a:gridCol w="612000">
                  <a:extLst>
                    <a:ext uri="{9D8B030D-6E8A-4147-A177-3AD203B41FA5}">
                      <a16:colId xmlns:a16="http://schemas.microsoft.com/office/drawing/2014/main" val="160746899"/>
                    </a:ext>
                  </a:extLst>
                </a:gridCol>
              </a:tblGrid>
              <a:tr h="612000">
                <a:tc>
                  <a:txBody>
                    <a:bodyPr/>
                    <a:lstStyle/>
                    <a:p>
                      <a:pPr algn="l"/>
                      <a:r>
                        <a:rPr lang="en-GB" sz="2000" b="1" dirty="0">
                          <a:latin typeface="Century Gothic" panose="020B0502020202020204" pitchFamily="34" charset="0"/>
                        </a:rPr>
                        <a:t>A. 95 chose the most popular vegetable.</a:t>
                      </a:r>
                    </a:p>
                  </a:txBody>
                  <a:tcPr marL="42657" marR="42657" marT="34350" marB="343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200" b="1" dirty="0">
                        <a:latin typeface="Century Gothic" panose="020B0502020202020204" pitchFamily="34" charset="0"/>
                      </a:endParaRPr>
                    </a:p>
                  </a:txBody>
                  <a:tcPr marL="42657" marR="42657" marT="34350" marB="343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035146"/>
                  </a:ext>
                </a:extLst>
              </a:tr>
              <a:tr h="0">
                <a:tc gridSpan="2">
                  <a:txBody>
                    <a:bodyPr/>
                    <a:lstStyle/>
                    <a:p>
                      <a:pPr algn="ctr"/>
                      <a:endParaRPr lang="en-GB" sz="100" b="1" dirty="0">
                        <a:latin typeface="Century Gothic" panose="020B0502020202020204" pitchFamily="34" charset="0"/>
                      </a:endParaRPr>
                    </a:p>
                  </a:txBody>
                  <a:tcPr marL="42657" marR="42657" marT="34350" marB="3435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 b="1" dirty="0">
                        <a:latin typeface="Century Gothic" panose="020B0502020202020204" pitchFamily="34" charset="0"/>
                      </a:endParaRPr>
                    </a:p>
                  </a:txBody>
                  <a:tcPr marL="42657" marR="42657" marT="34350" marB="34350" anchor="ctr"/>
                </a:tc>
                <a:extLst>
                  <a:ext uri="{0D108BD9-81ED-4DB2-BD59-A6C34878D82A}">
                    <a16:rowId xmlns:a16="http://schemas.microsoft.com/office/drawing/2014/main" val="2640861110"/>
                  </a:ext>
                </a:extLst>
              </a:tr>
              <a:tr h="612000">
                <a:tc>
                  <a:txBody>
                    <a:bodyPr/>
                    <a:lstStyle/>
                    <a:p>
                      <a:pPr algn="l"/>
                      <a:r>
                        <a:rPr lang="en-GB" sz="2000" b="1" dirty="0">
                          <a:latin typeface="Century Gothic" panose="020B0502020202020204" pitchFamily="34" charset="0"/>
                        </a:rPr>
                        <a:t>B. 40 more people chose peas than broccoli.</a:t>
                      </a:r>
                    </a:p>
                  </a:txBody>
                  <a:tcPr marL="42657" marR="42657" marT="34350" marB="343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latin typeface="Century Gothic" panose="020B0502020202020204" pitchFamily="34" charset="0"/>
                      </a:endParaRPr>
                    </a:p>
                  </a:txBody>
                  <a:tcPr marL="42657" marR="42657" marT="34350" marB="343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904881"/>
                  </a:ext>
                </a:extLst>
              </a:tr>
              <a:tr h="0">
                <a:tc gridSpan="2">
                  <a:txBody>
                    <a:bodyPr/>
                    <a:lstStyle/>
                    <a:p>
                      <a:pPr algn="ctr"/>
                      <a:endParaRPr lang="en-GB" sz="100" b="1" dirty="0">
                        <a:latin typeface="Century Gothic" panose="020B0502020202020204" pitchFamily="34" charset="0"/>
                      </a:endParaRPr>
                    </a:p>
                  </a:txBody>
                  <a:tcPr marL="42657" marR="42657" marT="34350" marB="3435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 b="1" dirty="0">
                        <a:latin typeface="Century Gothic" panose="020B0502020202020204" pitchFamily="34" charset="0"/>
                      </a:endParaRPr>
                    </a:p>
                  </a:txBody>
                  <a:tcPr marL="42657" marR="42657" marT="34350" marB="34350" anchor="ctr"/>
                </a:tc>
                <a:extLst>
                  <a:ext uri="{0D108BD9-81ED-4DB2-BD59-A6C34878D82A}">
                    <a16:rowId xmlns:a16="http://schemas.microsoft.com/office/drawing/2014/main" val="1458153331"/>
                  </a:ext>
                </a:extLst>
              </a:tr>
              <a:tr h="612000">
                <a:tc>
                  <a:txBody>
                    <a:bodyPr/>
                    <a:lstStyle/>
                    <a:p>
                      <a:pPr algn="l"/>
                      <a:r>
                        <a:rPr lang="en-GB" sz="2000" b="1" dirty="0">
                          <a:latin typeface="Century Gothic" panose="020B0502020202020204" pitchFamily="34" charset="0"/>
                        </a:rPr>
                        <a:t>C. Only 3 people chose broccoli.</a:t>
                      </a:r>
                    </a:p>
                  </a:txBody>
                  <a:tcPr marL="42657" marR="42657" marT="34350" marB="343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latin typeface="Century Gothic" panose="020B0502020202020204" pitchFamily="34" charset="0"/>
                      </a:endParaRPr>
                    </a:p>
                  </a:txBody>
                  <a:tcPr marL="42657" marR="42657" marT="34350" marB="343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487557"/>
                  </a:ext>
                </a:extLst>
              </a:tr>
            </a:tbl>
          </a:graphicData>
        </a:graphic>
      </p:graphicFrame>
      <p:graphicFrame>
        <p:nvGraphicFramePr>
          <p:cNvPr id="47" name="Table 46">
            <a:extLst>
              <a:ext uri="{FF2B5EF4-FFF2-40B4-BE49-F238E27FC236}">
                <a16:creationId xmlns:a16="http://schemas.microsoft.com/office/drawing/2014/main" id="{A0878780-D1AD-46ED-9137-2CF3C9049C99}"/>
              </a:ext>
            </a:extLst>
          </p:cNvPr>
          <p:cNvGraphicFramePr>
            <a:graphicFrameLocks noGrp="1"/>
          </p:cNvGraphicFramePr>
          <p:nvPr>
            <p:extLst>
              <p:ext uri="{D42A27DB-BD31-4B8C-83A1-F6EECF244321}">
                <p14:modId xmlns:p14="http://schemas.microsoft.com/office/powerpoint/2010/main" val="3120297271"/>
              </p:ext>
            </p:extLst>
          </p:nvPr>
        </p:nvGraphicFramePr>
        <p:xfrm>
          <a:off x="1607443" y="3748503"/>
          <a:ext cx="5976000" cy="1836000"/>
        </p:xfrm>
        <a:graphic>
          <a:graphicData uri="http://schemas.openxmlformats.org/drawingml/2006/table">
            <a:tbl>
              <a:tblPr firstRow="1" bandRow="1">
                <a:tableStyleId>{5940675A-B579-460E-94D1-54222C63F5DA}</a:tableStyleId>
              </a:tblPr>
              <a:tblGrid>
                <a:gridCol w="1488711">
                  <a:extLst>
                    <a:ext uri="{9D8B030D-6E8A-4147-A177-3AD203B41FA5}">
                      <a16:colId xmlns:a16="http://schemas.microsoft.com/office/drawing/2014/main" val="107397779"/>
                    </a:ext>
                  </a:extLst>
                </a:gridCol>
                <a:gridCol w="4487289">
                  <a:extLst>
                    <a:ext uri="{9D8B030D-6E8A-4147-A177-3AD203B41FA5}">
                      <a16:colId xmlns:a16="http://schemas.microsoft.com/office/drawing/2014/main" val="4069158808"/>
                    </a:ext>
                  </a:extLst>
                </a:gridCol>
              </a:tblGrid>
              <a:tr h="612000">
                <a:tc>
                  <a:txBody>
                    <a:bodyPr/>
                    <a:lstStyle/>
                    <a:p>
                      <a:pPr algn="ctr"/>
                      <a:r>
                        <a:rPr lang="en-GB" sz="2000" b="1" dirty="0">
                          <a:latin typeface="Century Gothic" panose="020B0502020202020204" pitchFamily="34" charset="0"/>
                        </a:rPr>
                        <a:t>Carrots</a:t>
                      </a:r>
                    </a:p>
                  </a:txBody>
                  <a:tcPr marL="56777" marR="5677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56777" marR="5677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035146"/>
                  </a:ext>
                </a:extLst>
              </a:tr>
              <a:tr h="612000">
                <a:tc>
                  <a:txBody>
                    <a:bodyPr/>
                    <a:lstStyle/>
                    <a:p>
                      <a:pPr algn="ctr"/>
                      <a:r>
                        <a:rPr lang="en-GB" sz="2000" b="1" dirty="0">
                          <a:latin typeface="Century Gothic" panose="020B0502020202020204" pitchFamily="34" charset="0"/>
                        </a:rPr>
                        <a:t>Peas</a:t>
                      </a:r>
                    </a:p>
                  </a:txBody>
                  <a:tcPr marL="56777" marR="5677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56777" marR="5677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0861110"/>
                  </a:ext>
                </a:extLst>
              </a:tr>
              <a:tr h="612000">
                <a:tc>
                  <a:txBody>
                    <a:bodyPr/>
                    <a:lstStyle/>
                    <a:p>
                      <a:pPr algn="ctr"/>
                      <a:r>
                        <a:rPr lang="en-GB" sz="2000" b="1" dirty="0">
                          <a:latin typeface="Century Gothic" panose="020B0502020202020204" pitchFamily="34" charset="0"/>
                        </a:rPr>
                        <a:t>Broccoli</a:t>
                      </a:r>
                    </a:p>
                  </a:txBody>
                  <a:tcPr marL="56777" marR="5677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56777" marR="5677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904881"/>
                  </a:ext>
                </a:extLst>
              </a:tr>
            </a:tbl>
          </a:graphicData>
        </a:graphic>
      </p:graphicFrame>
      <p:pic>
        <p:nvPicPr>
          <p:cNvPr id="92" name="Picture 91">
            <a:extLst>
              <a:ext uri="{FF2B5EF4-FFF2-40B4-BE49-F238E27FC236}">
                <a16:creationId xmlns:a16="http://schemas.microsoft.com/office/drawing/2014/main" id="{E7FFC8BF-F26C-4EE2-90B2-E4451137F46E}"/>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159851" y="3870038"/>
            <a:ext cx="340351" cy="360000"/>
          </a:xfrm>
          <a:prstGeom prst="rect">
            <a:avLst/>
          </a:prstGeom>
        </p:spPr>
      </p:pic>
      <p:pic>
        <p:nvPicPr>
          <p:cNvPr id="80" name="Picture 79">
            <a:extLst>
              <a:ext uri="{FF2B5EF4-FFF2-40B4-BE49-F238E27FC236}">
                <a16:creationId xmlns:a16="http://schemas.microsoft.com/office/drawing/2014/main" id="{85A725B0-A9CD-46A4-8DF9-38E2568F2E65}"/>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575738" y="3870038"/>
            <a:ext cx="340351" cy="360000"/>
          </a:xfrm>
          <a:prstGeom prst="rect">
            <a:avLst/>
          </a:prstGeom>
        </p:spPr>
      </p:pic>
      <p:pic>
        <p:nvPicPr>
          <p:cNvPr id="81" name="Picture 80">
            <a:extLst>
              <a:ext uri="{FF2B5EF4-FFF2-40B4-BE49-F238E27FC236}">
                <a16:creationId xmlns:a16="http://schemas.microsoft.com/office/drawing/2014/main" id="{7BC3F4A2-A333-454F-B89B-D31B1D52D80C}"/>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991625" y="3870038"/>
            <a:ext cx="340351" cy="360000"/>
          </a:xfrm>
          <a:prstGeom prst="rect">
            <a:avLst/>
          </a:prstGeom>
        </p:spPr>
      </p:pic>
      <p:pic>
        <p:nvPicPr>
          <p:cNvPr id="82" name="Picture 81">
            <a:extLst>
              <a:ext uri="{FF2B5EF4-FFF2-40B4-BE49-F238E27FC236}">
                <a16:creationId xmlns:a16="http://schemas.microsoft.com/office/drawing/2014/main" id="{71AB544F-C1E5-45EB-8F02-BD3E18B8F486}"/>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407512" y="3870038"/>
            <a:ext cx="340351" cy="360000"/>
          </a:xfrm>
          <a:prstGeom prst="rect">
            <a:avLst/>
          </a:prstGeom>
        </p:spPr>
      </p:pic>
      <p:pic>
        <p:nvPicPr>
          <p:cNvPr id="83" name="Picture 82">
            <a:extLst>
              <a:ext uri="{FF2B5EF4-FFF2-40B4-BE49-F238E27FC236}">
                <a16:creationId xmlns:a16="http://schemas.microsoft.com/office/drawing/2014/main" id="{A770318E-9A20-4153-B204-A7CAB1CDDE0A}"/>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823399" y="3870038"/>
            <a:ext cx="340351" cy="360000"/>
          </a:xfrm>
          <a:prstGeom prst="rect">
            <a:avLst/>
          </a:prstGeom>
        </p:spPr>
      </p:pic>
      <p:pic>
        <p:nvPicPr>
          <p:cNvPr id="84" name="Picture 83">
            <a:extLst>
              <a:ext uri="{FF2B5EF4-FFF2-40B4-BE49-F238E27FC236}">
                <a16:creationId xmlns:a16="http://schemas.microsoft.com/office/drawing/2014/main" id="{827C7667-8CF9-4932-BC8D-600B32B2369B}"/>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239286" y="3870038"/>
            <a:ext cx="340351" cy="360000"/>
          </a:xfrm>
          <a:prstGeom prst="rect">
            <a:avLst/>
          </a:prstGeom>
        </p:spPr>
      </p:pic>
      <p:pic>
        <p:nvPicPr>
          <p:cNvPr id="85" name="Picture 84">
            <a:extLst>
              <a:ext uri="{FF2B5EF4-FFF2-40B4-BE49-F238E27FC236}">
                <a16:creationId xmlns:a16="http://schemas.microsoft.com/office/drawing/2014/main" id="{6463A07B-02C4-41D6-97EC-A75CC3BE9D31}"/>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655173" y="3870038"/>
            <a:ext cx="340351" cy="360000"/>
          </a:xfrm>
          <a:prstGeom prst="rect">
            <a:avLst/>
          </a:prstGeom>
        </p:spPr>
      </p:pic>
      <p:pic>
        <p:nvPicPr>
          <p:cNvPr id="86" name="Picture 85">
            <a:extLst>
              <a:ext uri="{FF2B5EF4-FFF2-40B4-BE49-F238E27FC236}">
                <a16:creationId xmlns:a16="http://schemas.microsoft.com/office/drawing/2014/main" id="{D7B55F48-18E1-4764-BF76-6B82F76131A8}"/>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071060" y="3870038"/>
            <a:ext cx="340351" cy="360000"/>
          </a:xfrm>
          <a:prstGeom prst="rect">
            <a:avLst/>
          </a:prstGeom>
        </p:spPr>
      </p:pic>
      <p:pic>
        <p:nvPicPr>
          <p:cNvPr id="87" name="Picture 86">
            <a:extLst>
              <a:ext uri="{FF2B5EF4-FFF2-40B4-BE49-F238E27FC236}">
                <a16:creationId xmlns:a16="http://schemas.microsoft.com/office/drawing/2014/main" id="{64F3C21F-8744-465A-8C70-4E9F4C104591}"/>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486946" y="3870038"/>
            <a:ext cx="340351" cy="360000"/>
          </a:xfrm>
          <a:prstGeom prst="rect">
            <a:avLst/>
          </a:prstGeom>
        </p:spPr>
      </p:pic>
      <p:pic>
        <p:nvPicPr>
          <p:cNvPr id="59" name="Picture 58">
            <a:extLst>
              <a:ext uri="{FF2B5EF4-FFF2-40B4-BE49-F238E27FC236}">
                <a16:creationId xmlns:a16="http://schemas.microsoft.com/office/drawing/2014/main" id="{F344FF09-3908-4A18-90C4-45870AFDAF75}"/>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l="1" t="1" r="50874" b="-1"/>
          <a:stretch/>
        </p:blipFill>
        <p:spPr>
          <a:xfrm>
            <a:off x="6923117" y="3870038"/>
            <a:ext cx="167198" cy="360000"/>
          </a:xfrm>
          <a:prstGeom prst="rect">
            <a:avLst/>
          </a:prstGeom>
        </p:spPr>
      </p:pic>
      <p:pic>
        <p:nvPicPr>
          <p:cNvPr id="88" name="Picture 87">
            <a:extLst>
              <a:ext uri="{FF2B5EF4-FFF2-40B4-BE49-F238E27FC236}">
                <a16:creationId xmlns:a16="http://schemas.microsoft.com/office/drawing/2014/main" id="{720792F5-B326-4A6A-BE18-9E8F9AE787F9}"/>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159851" y="4474683"/>
            <a:ext cx="340351" cy="360000"/>
          </a:xfrm>
          <a:prstGeom prst="rect">
            <a:avLst/>
          </a:prstGeom>
        </p:spPr>
      </p:pic>
      <p:pic>
        <p:nvPicPr>
          <p:cNvPr id="89" name="Picture 88">
            <a:extLst>
              <a:ext uri="{FF2B5EF4-FFF2-40B4-BE49-F238E27FC236}">
                <a16:creationId xmlns:a16="http://schemas.microsoft.com/office/drawing/2014/main" id="{20A5D67F-0D47-4540-868C-C644F22292C2}"/>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575738" y="4474683"/>
            <a:ext cx="340351" cy="360000"/>
          </a:xfrm>
          <a:prstGeom prst="rect">
            <a:avLst/>
          </a:prstGeom>
        </p:spPr>
      </p:pic>
      <p:pic>
        <p:nvPicPr>
          <p:cNvPr id="99" name="Picture 98">
            <a:extLst>
              <a:ext uri="{FF2B5EF4-FFF2-40B4-BE49-F238E27FC236}">
                <a16:creationId xmlns:a16="http://schemas.microsoft.com/office/drawing/2014/main" id="{F1D77E70-3E01-4057-B3C6-2B4ADC7A19A4}"/>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991625" y="4474683"/>
            <a:ext cx="340351" cy="360000"/>
          </a:xfrm>
          <a:prstGeom prst="rect">
            <a:avLst/>
          </a:prstGeom>
        </p:spPr>
      </p:pic>
      <p:pic>
        <p:nvPicPr>
          <p:cNvPr id="100" name="Picture 99">
            <a:extLst>
              <a:ext uri="{FF2B5EF4-FFF2-40B4-BE49-F238E27FC236}">
                <a16:creationId xmlns:a16="http://schemas.microsoft.com/office/drawing/2014/main" id="{3E7C9F57-09EF-48E0-9647-55A72D65C18F}"/>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407512" y="4474683"/>
            <a:ext cx="340351" cy="360000"/>
          </a:xfrm>
          <a:prstGeom prst="rect">
            <a:avLst/>
          </a:prstGeom>
        </p:spPr>
      </p:pic>
      <p:pic>
        <p:nvPicPr>
          <p:cNvPr id="101" name="Picture 100">
            <a:extLst>
              <a:ext uri="{FF2B5EF4-FFF2-40B4-BE49-F238E27FC236}">
                <a16:creationId xmlns:a16="http://schemas.microsoft.com/office/drawing/2014/main" id="{0308CD8F-38F6-44E9-8BF0-555538EF7439}"/>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823399" y="4474683"/>
            <a:ext cx="340351" cy="360000"/>
          </a:xfrm>
          <a:prstGeom prst="rect">
            <a:avLst/>
          </a:prstGeom>
        </p:spPr>
      </p:pic>
      <p:pic>
        <p:nvPicPr>
          <p:cNvPr id="102" name="Picture 101">
            <a:extLst>
              <a:ext uri="{FF2B5EF4-FFF2-40B4-BE49-F238E27FC236}">
                <a16:creationId xmlns:a16="http://schemas.microsoft.com/office/drawing/2014/main" id="{B491000B-615F-48A4-80F1-81AC5CD1BB31}"/>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239286" y="4474683"/>
            <a:ext cx="340351" cy="360000"/>
          </a:xfrm>
          <a:prstGeom prst="rect">
            <a:avLst/>
          </a:prstGeom>
        </p:spPr>
      </p:pic>
      <p:pic>
        <p:nvPicPr>
          <p:cNvPr id="112" name="Picture 111">
            <a:extLst>
              <a:ext uri="{FF2B5EF4-FFF2-40B4-BE49-F238E27FC236}">
                <a16:creationId xmlns:a16="http://schemas.microsoft.com/office/drawing/2014/main" id="{57E706F8-8426-488B-B8DB-83074ABC569F}"/>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655173" y="4474683"/>
            <a:ext cx="340351" cy="360000"/>
          </a:xfrm>
          <a:prstGeom prst="rect">
            <a:avLst/>
          </a:prstGeom>
        </p:spPr>
      </p:pic>
      <p:pic>
        <p:nvPicPr>
          <p:cNvPr id="135" name="Picture 134">
            <a:extLst>
              <a:ext uri="{FF2B5EF4-FFF2-40B4-BE49-F238E27FC236}">
                <a16:creationId xmlns:a16="http://schemas.microsoft.com/office/drawing/2014/main" id="{ECD40995-82A6-44DE-9000-23D17267DA0F}"/>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159851" y="5064117"/>
            <a:ext cx="340351" cy="360000"/>
          </a:xfrm>
          <a:prstGeom prst="rect">
            <a:avLst/>
          </a:prstGeom>
        </p:spPr>
      </p:pic>
      <p:pic>
        <p:nvPicPr>
          <p:cNvPr id="136" name="Picture 135">
            <a:extLst>
              <a:ext uri="{FF2B5EF4-FFF2-40B4-BE49-F238E27FC236}">
                <a16:creationId xmlns:a16="http://schemas.microsoft.com/office/drawing/2014/main" id="{0D3A253C-5A3F-46C0-85A9-FB3A8B23B2D5}"/>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575738" y="5064117"/>
            <a:ext cx="340351" cy="360000"/>
          </a:xfrm>
          <a:prstGeom prst="rect">
            <a:avLst/>
          </a:prstGeom>
        </p:spPr>
      </p:pic>
      <p:pic>
        <p:nvPicPr>
          <p:cNvPr id="137" name="Picture 136">
            <a:extLst>
              <a:ext uri="{FF2B5EF4-FFF2-40B4-BE49-F238E27FC236}">
                <a16:creationId xmlns:a16="http://schemas.microsoft.com/office/drawing/2014/main" id="{10BF2E1E-0314-4819-95F6-23E6831FBF67}"/>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991625" y="5064117"/>
            <a:ext cx="340351" cy="360000"/>
          </a:xfrm>
          <a:prstGeom prst="rect">
            <a:avLst/>
          </a:prstGeom>
        </p:spPr>
      </p:pic>
    </p:spTree>
    <p:extLst>
      <p:ext uri="{BB962C8B-B14F-4D97-AF65-F5344CB8AC3E}">
        <p14:creationId xmlns:p14="http://schemas.microsoft.com/office/powerpoint/2010/main" val="1109670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59134"/>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statements that are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51" name="Table 50">
            <a:extLst>
              <a:ext uri="{FF2B5EF4-FFF2-40B4-BE49-F238E27FC236}">
                <a16:creationId xmlns:a16="http://schemas.microsoft.com/office/drawing/2014/main" id="{B9E0AF69-4B91-4122-80AB-F8979D986505}"/>
              </a:ext>
            </a:extLst>
          </p:cNvPr>
          <p:cNvGraphicFramePr>
            <a:graphicFrameLocks noGrp="1"/>
          </p:cNvGraphicFramePr>
          <p:nvPr/>
        </p:nvGraphicFramePr>
        <p:xfrm>
          <a:off x="4298211" y="5829148"/>
          <a:ext cx="823738" cy="370800"/>
        </p:xfrm>
        <a:graphic>
          <a:graphicData uri="http://schemas.openxmlformats.org/drawingml/2006/table">
            <a:tbl>
              <a:tblPr firstRow="1" bandRow="1">
                <a:tableStyleId>{5940675A-B579-460E-94D1-54222C63F5DA}</a:tableStyleId>
              </a:tblPr>
              <a:tblGrid>
                <a:gridCol w="411869">
                  <a:extLst>
                    <a:ext uri="{9D8B030D-6E8A-4147-A177-3AD203B41FA5}">
                      <a16:colId xmlns:a16="http://schemas.microsoft.com/office/drawing/2014/main" val="3999401220"/>
                    </a:ext>
                  </a:extLst>
                </a:gridCol>
                <a:gridCol w="411869">
                  <a:extLst>
                    <a:ext uri="{9D8B030D-6E8A-4147-A177-3AD203B41FA5}">
                      <a16:colId xmlns:a16="http://schemas.microsoft.com/office/drawing/2014/main" val="1860482983"/>
                    </a:ext>
                  </a:extLst>
                </a:gridCol>
              </a:tblGrid>
              <a:tr h="370800">
                <a:tc>
                  <a:txBody>
                    <a:bodyPr/>
                    <a:lstStyle/>
                    <a:p>
                      <a:pPr algn="ctr"/>
                      <a:r>
                        <a:rPr lang="en-GB" sz="2000" b="1" dirty="0">
                          <a:latin typeface="Century Gothic" panose="020B0502020202020204" pitchFamily="34" charset="0"/>
                        </a:rPr>
                        <a:t>=</a:t>
                      </a:r>
                    </a:p>
                  </a:txBody>
                  <a:tcPr marL="6975" marR="6975" marT="7475" marB="74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986364"/>
                  </a:ext>
                </a:extLst>
              </a:tr>
            </a:tbl>
          </a:graphicData>
        </a:graphic>
      </p:graphicFrame>
      <p:pic>
        <p:nvPicPr>
          <p:cNvPr id="133" name="Picture 132">
            <a:extLst>
              <a:ext uri="{FF2B5EF4-FFF2-40B4-BE49-F238E27FC236}">
                <a16:creationId xmlns:a16="http://schemas.microsoft.com/office/drawing/2014/main" id="{C1010C83-A872-48A5-8B2D-72EE16BF10AD}"/>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863260" y="5831225"/>
            <a:ext cx="340351" cy="360000"/>
          </a:xfrm>
          <a:prstGeom prst="rect">
            <a:avLst/>
          </a:prstGeom>
        </p:spPr>
      </p:pic>
      <p:graphicFrame>
        <p:nvGraphicFramePr>
          <p:cNvPr id="46" name="Table 45">
            <a:extLst>
              <a:ext uri="{FF2B5EF4-FFF2-40B4-BE49-F238E27FC236}">
                <a16:creationId xmlns:a16="http://schemas.microsoft.com/office/drawing/2014/main" id="{91651347-13D0-4CE5-BAA3-1B6F74B46BFE}"/>
              </a:ext>
            </a:extLst>
          </p:cNvPr>
          <p:cNvGraphicFramePr>
            <a:graphicFrameLocks noGrp="1"/>
          </p:cNvGraphicFramePr>
          <p:nvPr>
            <p:extLst>
              <p:ext uri="{D42A27DB-BD31-4B8C-83A1-F6EECF244321}">
                <p14:modId xmlns:p14="http://schemas.microsoft.com/office/powerpoint/2010/main" val="1075830741"/>
              </p:ext>
            </p:extLst>
          </p:nvPr>
        </p:nvGraphicFramePr>
        <p:xfrm>
          <a:off x="1607443" y="1284126"/>
          <a:ext cx="5976000" cy="2090500"/>
        </p:xfrm>
        <a:graphic>
          <a:graphicData uri="http://schemas.openxmlformats.org/drawingml/2006/table">
            <a:tbl>
              <a:tblPr firstRow="1" bandRow="1">
                <a:tableStyleId>{5940675A-B579-460E-94D1-54222C63F5DA}</a:tableStyleId>
              </a:tblPr>
              <a:tblGrid>
                <a:gridCol w="5364000">
                  <a:extLst>
                    <a:ext uri="{9D8B030D-6E8A-4147-A177-3AD203B41FA5}">
                      <a16:colId xmlns:a16="http://schemas.microsoft.com/office/drawing/2014/main" val="107397779"/>
                    </a:ext>
                  </a:extLst>
                </a:gridCol>
                <a:gridCol w="612000">
                  <a:extLst>
                    <a:ext uri="{9D8B030D-6E8A-4147-A177-3AD203B41FA5}">
                      <a16:colId xmlns:a16="http://schemas.microsoft.com/office/drawing/2014/main" val="160746899"/>
                    </a:ext>
                  </a:extLst>
                </a:gridCol>
              </a:tblGrid>
              <a:tr h="612000">
                <a:tc>
                  <a:txBody>
                    <a:bodyPr/>
                    <a:lstStyle/>
                    <a:p>
                      <a:pPr algn="l"/>
                      <a:r>
                        <a:rPr lang="en-GB" sz="2000" b="1" dirty="0">
                          <a:solidFill>
                            <a:srgbClr val="FF0000"/>
                          </a:solidFill>
                          <a:latin typeface="Century Gothic" panose="020B0502020202020204" pitchFamily="34" charset="0"/>
                        </a:rPr>
                        <a:t>A. 95 chose the most popular vegetable.</a:t>
                      </a:r>
                    </a:p>
                  </a:txBody>
                  <a:tcPr marL="42657" marR="42657" marT="34350" marB="343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FF0000"/>
                          </a:solidFill>
                          <a:latin typeface="Century Gothic" panose="020B0502020202020204" pitchFamily="34" charset="0"/>
                          <a:sym typeface="Wingdings" panose="05000000000000000000" pitchFamily="2" charset="2"/>
                        </a:rPr>
                        <a:t></a:t>
                      </a:r>
                      <a:endParaRPr lang="en-GB" sz="3200" b="1" dirty="0">
                        <a:solidFill>
                          <a:srgbClr val="FF0000"/>
                        </a:solidFill>
                        <a:latin typeface="Century Gothic" panose="020B0502020202020204" pitchFamily="34" charset="0"/>
                      </a:endParaRPr>
                    </a:p>
                  </a:txBody>
                  <a:tcPr marL="42657" marR="42657" marT="34350" marB="343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035146"/>
                  </a:ext>
                </a:extLst>
              </a:tr>
              <a:tr h="0">
                <a:tc gridSpan="2">
                  <a:txBody>
                    <a:bodyPr/>
                    <a:lstStyle/>
                    <a:p>
                      <a:pPr algn="ctr"/>
                      <a:endParaRPr lang="en-GB" sz="100" b="1" dirty="0">
                        <a:latin typeface="Century Gothic" panose="020B0502020202020204" pitchFamily="34" charset="0"/>
                      </a:endParaRPr>
                    </a:p>
                  </a:txBody>
                  <a:tcPr marL="42657" marR="42657" marT="34350" marB="3435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 b="1" dirty="0">
                        <a:latin typeface="Century Gothic" panose="020B0502020202020204" pitchFamily="34" charset="0"/>
                      </a:endParaRPr>
                    </a:p>
                  </a:txBody>
                  <a:tcPr marL="42657" marR="42657" marT="34350" marB="34350" anchor="ctr"/>
                </a:tc>
                <a:extLst>
                  <a:ext uri="{0D108BD9-81ED-4DB2-BD59-A6C34878D82A}">
                    <a16:rowId xmlns:a16="http://schemas.microsoft.com/office/drawing/2014/main" val="2640861110"/>
                  </a:ext>
                </a:extLst>
              </a:tr>
              <a:tr h="612000">
                <a:tc>
                  <a:txBody>
                    <a:bodyPr/>
                    <a:lstStyle/>
                    <a:p>
                      <a:pPr algn="l"/>
                      <a:r>
                        <a:rPr lang="en-GB" sz="2000" b="1" dirty="0">
                          <a:solidFill>
                            <a:srgbClr val="FF0000"/>
                          </a:solidFill>
                          <a:latin typeface="Century Gothic" panose="020B0502020202020204" pitchFamily="34" charset="0"/>
                        </a:rPr>
                        <a:t>B. 40 more people chose peas than broccoli.</a:t>
                      </a:r>
                    </a:p>
                  </a:txBody>
                  <a:tcPr marL="42657" marR="42657" marT="34350" marB="343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FF0000"/>
                          </a:solidFill>
                          <a:latin typeface="Century Gothic" panose="020B0502020202020204" pitchFamily="34" charset="0"/>
                          <a:sym typeface="Wingdings" panose="05000000000000000000" pitchFamily="2" charset="2"/>
                        </a:rPr>
                        <a:t></a:t>
                      </a:r>
                      <a:endParaRPr lang="en-GB" sz="3200" b="1" dirty="0">
                        <a:solidFill>
                          <a:srgbClr val="FF0000"/>
                        </a:solidFill>
                        <a:latin typeface="Century Gothic" panose="020B0502020202020204" pitchFamily="34" charset="0"/>
                      </a:endParaRPr>
                    </a:p>
                  </a:txBody>
                  <a:tcPr marL="42657" marR="42657" marT="34350" marB="343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904881"/>
                  </a:ext>
                </a:extLst>
              </a:tr>
              <a:tr h="0">
                <a:tc gridSpan="2">
                  <a:txBody>
                    <a:bodyPr/>
                    <a:lstStyle/>
                    <a:p>
                      <a:pPr algn="ctr"/>
                      <a:endParaRPr lang="en-GB" sz="100" b="1" dirty="0">
                        <a:latin typeface="Century Gothic" panose="020B0502020202020204" pitchFamily="34" charset="0"/>
                      </a:endParaRPr>
                    </a:p>
                  </a:txBody>
                  <a:tcPr marL="42657" marR="42657" marT="34350" marB="3435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 b="1" dirty="0">
                        <a:latin typeface="Century Gothic" panose="020B0502020202020204" pitchFamily="34" charset="0"/>
                      </a:endParaRPr>
                    </a:p>
                  </a:txBody>
                  <a:tcPr marL="42657" marR="42657" marT="34350" marB="34350" anchor="ctr"/>
                </a:tc>
                <a:extLst>
                  <a:ext uri="{0D108BD9-81ED-4DB2-BD59-A6C34878D82A}">
                    <a16:rowId xmlns:a16="http://schemas.microsoft.com/office/drawing/2014/main" val="1458153331"/>
                  </a:ext>
                </a:extLst>
              </a:tr>
              <a:tr h="612000">
                <a:tc>
                  <a:txBody>
                    <a:bodyPr/>
                    <a:lstStyle/>
                    <a:p>
                      <a:pPr algn="l"/>
                      <a:r>
                        <a:rPr lang="en-GB" sz="2000" b="1" dirty="0">
                          <a:solidFill>
                            <a:schemeClr val="bg1">
                              <a:lumMod val="50000"/>
                            </a:schemeClr>
                          </a:solidFill>
                          <a:latin typeface="Century Gothic" panose="020B0502020202020204" pitchFamily="34" charset="0"/>
                        </a:rPr>
                        <a:t>C. Only 3 people chose broccoli.</a:t>
                      </a:r>
                    </a:p>
                  </a:txBody>
                  <a:tcPr marL="42657" marR="42657" marT="34350" marB="3435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200" b="1" dirty="0">
                        <a:latin typeface="Century Gothic" panose="020B0502020202020204" pitchFamily="34" charset="0"/>
                      </a:endParaRPr>
                    </a:p>
                  </a:txBody>
                  <a:tcPr marL="42657" marR="42657" marT="34350" marB="3435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6487557"/>
                  </a:ext>
                </a:extLst>
              </a:tr>
            </a:tbl>
          </a:graphicData>
        </a:graphic>
      </p:graphicFrame>
      <p:graphicFrame>
        <p:nvGraphicFramePr>
          <p:cNvPr id="47" name="Table 46">
            <a:extLst>
              <a:ext uri="{FF2B5EF4-FFF2-40B4-BE49-F238E27FC236}">
                <a16:creationId xmlns:a16="http://schemas.microsoft.com/office/drawing/2014/main" id="{A0878780-D1AD-46ED-9137-2CF3C9049C99}"/>
              </a:ext>
            </a:extLst>
          </p:cNvPr>
          <p:cNvGraphicFramePr>
            <a:graphicFrameLocks noGrp="1"/>
          </p:cNvGraphicFramePr>
          <p:nvPr/>
        </p:nvGraphicFramePr>
        <p:xfrm>
          <a:off x="1607443" y="3748503"/>
          <a:ext cx="5976000" cy="1836000"/>
        </p:xfrm>
        <a:graphic>
          <a:graphicData uri="http://schemas.openxmlformats.org/drawingml/2006/table">
            <a:tbl>
              <a:tblPr firstRow="1" bandRow="1">
                <a:tableStyleId>{5940675A-B579-460E-94D1-54222C63F5DA}</a:tableStyleId>
              </a:tblPr>
              <a:tblGrid>
                <a:gridCol w="1488711">
                  <a:extLst>
                    <a:ext uri="{9D8B030D-6E8A-4147-A177-3AD203B41FA5}">
                      <a16:colId xmlns:a16="http://schemas.microsoft.com/office/drawing/2014/main" val="107397779"/>
                    </a:ext>
                  </a:extLst>
                </a:gridCol>
                <a:gridCol w="4487289">
                  <a:extLst>
                    <a:ext uri="{9D8B030D-6E8A-4147-A177-3AD203B41FA5}">
                      <a16:colId xmlns:a16="http://schemas.microsoft.com/office/drawing/2014/main" val="4069158808"/>
                    </a:ext>
                  </a:extLst>
                </a:gridCol>
              </a:tblGrid>
              <a:tr h="612000">
                <a:tc>
                  <a:txBody>
                    <a:bodyPr/>
                    <a:lstStyle/>
                    <a:p>
                      <a:pPr algn="ctr"/>
                      <a:r>
                        <a:rPr lang="en-GB" sz="2000" b="1" dirty="0">
                          <a:latin typeface="Century Gothic" panose="020B0502020202020204" pitchFamily="34" charset="0"/>
                        </a:rPr>
                        <a:t>Carrots</a:t>
                      </a:r>
                    </a:p>
                  </a:txBody>
                  <a:tcPr marL="56777" marR="5677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56777" marR="5677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035146"/>
                  </a:ext>
                </a:extLst>
              </a:tr>
              <a:tr h="612000">
                <a:tc>
                  <a:txBody>
                    <a:bodyPr/>
                    <a:lstStyle/>
                    <a:p>
                      <a:pPr algn="ctr"/>
                      <a:r>
                        <a:rPr lang="en-GB" sz="2000" b="1" dirty="0">
                          <a:latin typeface="Century Gothic" panose="020B0502020202020204" pitchFamily="34" charset="0"/>
                        </a:rPr>
                        <a:t>Peas</a:t>
                      </a:r>
                    </a:p>
                  </a:txBody>
                  <a:tcPr marL="56777" marR="5677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56777" marR="5677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0861110"/>
                  </a:ext>
                </a:extLst>
              </a:tr>
              <a:tr h="612000">
                <a:tc>
                  <a:txBody>
                    <a:bodyPr/>
                    <a:lstStyle/>
                    <a:p>
                      <a:pPr algn="ctr"/>
                      <a:r>
                        <a:rPr lang="en-GB" sz="2000" b="1" dirty="0">
                          <a:latin typeface="Century Gothic" panose="020B0502020202020204" pitchFamily="34" charset="0"/>
                        </a:rPr>
                        <a:t>Broccoli</a:t>
                      </a:r>
                    </a:p>
                  </a:txBody>
                  <a:tcPr marL="56777" marR="5677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marL="56777" marR="5677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904881"/>
                  </a:ext>
                </a:extLst>
              </a:tr>
            </a:tbl>
          </a:graphicData>
        </a:graphic>
      </p:graphicFrame>
      <p:pic>
        <p:nvPicPr>
          <p:cNvPr id="92" name="Picture 91">
            <a:extLst>
              <a:ext uri="{FF2B5EF4-FFF2-40B4-BE49-F238E27FC236}">
                <a16:creationId xmlns:a16="http://schemas.microsoft.com/office/drawing/2014/main" id="{E7FFC8BF-F26C-4EE2-90B2-E4451137F46E}"/>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159851" y="3870038"/>
            <a:ext cx="340351" cy="360000"/>
          </a:xfrm>
          <a:prstGeom prst="rect">
            <a:avLst/>
          </a:prstGeom>
        </p:spPr>
      </p:pic>
      <p:pic>
        <p:nvPicPr>
          <p:cNvPr id="80" name="Picture 79">
            <a:extLst>
              <a:ext uri="{FF2B5EF4-FFF2-40B4-BE49-F238E27FC236}">
                <a16:creationId xmlns:a16="http://schemas.microsoft.com/office/drawing/2014/main" id="{85A725B0-A9CD-46A4-8DF9-38E2568F2E65}"/>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575738" y="3870038"/>
            <a:ext cx="340351" cy="360000"/>
          </a:xfrm>
          <a:prstGeom prst="rect">
            <a:avLst/>
          </a:prstGeom>
        </p:spPr>
      </p:pic>
      <p:pic>
        <p:nvPicPr>
          <p:cNvPr id="81" name="Picture 80">
            <a:extLst>
              <a:ext uri="{FF2B5EF4-FFF2-40B4-BE49-F238E27FC236}">
                <a16:creationId xmlns:a16="http://schemas.microsoft.com/office/drawing/2014/main" id="{7BC3F4A2-A333-454F-B89B-D31B1D52D80C}"/>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991625" y="3870038"/>
            <a:ext cx="340351" cy="360000"/>
          </a:xfrm>
          <a:prstGeom prst="rect">
            <a:avLst/>
          </a:prstGeom>
        </p:spPr>
      </p:pic>
      <p:pic>
        <p:nvPicPr>
          <p:cNvPr id="82" name="Picture 81">
            <a:extLst>
              <a:ext uri="{FF2B5EF4-FFF2-40B4-BE49-F238E27FC236}">
                <a16:creationId xmlns:a16="http://schemas.microsoft.com/office/drawing/2014/main" id="{71AB544F-C1E5-45EB-8F02-BD3E18B8F486}"/>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407512" y="3870038"/>
            <a:ext cx="340351" cy="360000"/>
          </a:xfrm>
          <a:prstGeom prst="rect">
            <a:avLst/>
          </a:prstGeom>
        </p:spPr>
      </p:pic>
      <p:pic>
        <p:nvPicPr>
          <p:cNvPr id="83" name="Picture 82">
            <a:extLst>
              <a:ext uri="{FF2B5EF4-FFF2-40B4-BE49-F238E27FC236}">
                <a16:creationId xmlns:a16="http://schemas.microsoft.com/office/drawing/2014/main" id="{A770318E-9A20-4153-B204-A7CAB1CDDE0A}"/>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823399" y="3870038"/>
            <a:ext cx="340351" cy="360000"/>
          </a:xfrm>
          <a:prstGeom prst="rect">
            <a:avLst/>
          </a:prstGeom>
        </p:spPr>
      </p:pic>
      <p:pic>
        <p:nvPicPr>
          <p:cNvPr id="84" name="Picture 83">
            <a:extLst>
              <a:ext uri="{FF2B5EF4-FFF2-40B4-BE49-F238E27FC236}">
                <a16:creationId xmlns:a16="http://schemas.microsoft.com/office/drawing/2014/main" id="{827C7667-8CF9-4932-BC8D-600B32B2369B}"/>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239286" y="3870038"/>
            <a:ext cx="340351" cy="360000"/>
          </a:xfrm>
          <a:prstGeom prst="rect">
            <a:avLst/>
          </a:prstGeom>
        </p:spPr>
      </p:pic>
      <p:pic>
        <p:nvPicPr>
          <p:cNvPr id="85" name="Picture 84">
            <a:extLst>
              <a:ext uri="{FF2B5EF4-FFF2-40B4-BE49-F238E27FC236}">
                <a16:creationId xmlns:a16="http://schemas.microsoft.com/office/drawing/2014/main" id="{6463A07B-02C4-41D6-97EC-A75CC3BE9D31}"/>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655173" y="3870038"/>
            <a:ext cx="340351" cy="360000"/>
          </a:xfrm>
          <a:prstGeom prst="rect">
            <a:avLst/>
          </a:prstGeom>
        </p:spPr>
      </p:pic>
      <p:pic>
        <p:nvPicPr>
          <p:cNvPr id="86" name="Picture 85">
            <a:extLst>
              <a:ext uri="{FF2B5EF4-FFF2-40B4-BE49-F238E27FC236}">
                <a16:creationId xmlns:a16="http://schemas.microsoft.com/office/drawing/2014/main" id="{D7B55F48-18E1-4764-BF76-6B82F76131A8}"/>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071060" y="3870038"/>
            <a:ext cx="340351" cy="360000"/>
          </a:xfrm>
          <a:prstGeom prst="rect">
            <a:avLst/>
          </a:prstGeom>
        </p:spPr>
      </p:pic>
      <p:pic>
        <p:nvPicPr>
          <p:cNvPr id="87" name="Picture 86">
            <a:extLst>
              <a:ext uri="{FF2B5EF4-FFF2-40B4-BE49-F238E27FC236}">
                <a16:creationId xmlns:a16="http://schemas.microsoft.com/office/drawing/2014/main" id="{64F3C21F-8744-465A-8C70-4E9F4C104591}"/>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486946" y="3870038"/>
            <a:ext cx="340351" cy="360000"/>
          </a:xfrm>
          <a:prstGeom prst="rect">
            <a:avLst/>
          </a:prstGeom>
        </p:spPr>
      </p:pic>
      <p:pic>
        <p:nvPicPr>
          <p:cNvPr id="59" name="Picture 58">
            <a:extLst>
              <a:ext uri="{FF2B5EF4-FFF2-40B4-BE49-F238E27FC236}">
                <a16:creationId xmlns:a16="http://schemas.microsoft.com/office/drawing/2014/main" id="{F344FF09-3908-4A18-90C4-45870AFDAF75}"/>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l="1" t="1" r="50874" b="-1"/>
          <a:stretch/>
        </p:blipFill>
        <p:spPr>
          <a:xfrm>
            <a:off x="6923117" y="3870038"/>
            <a:ext cx="167198" cy="360000"/>
          </a:xfrm>
          <a:prstGeom prst="rect">
            <a:avLst/>
          </a:prstGeom>
        </p:spPr>
      </p:pic>
      <p:pic>
        <p:nvPicPr>
          <p:cNvPr id="88" name="Picture 87">
            <a:extLst>
              <a:ext uri="{FF2B5EF4-FFF2-40B4-BE49-F238E27FC236}">
                <a16:creationId xmlns:a16="http://schemas.microsoft.com/office/drawing/2014/main" id="{720792F5-B326-4A6A-BE18-9E8F9AE787F9}"/>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159851" y="4474683"/>
            <a:ext cx="340351" cy="360000"/>
          </a:xfrm>
          <a:prstGeom prst="rect">
            <a:avLst/>
          </a:prstGeom>
        </p:spPr>
      </p:pic>
      <p:pic>
        <p:nvPicPr>
          <p:cNvPr id="89" name="Picture 88">
            <a:extLst>
              <a:ext uri="{FF2B5EF4-FFF2-40B4-BE49-F238E27FC236}">
                <a16:creationId xmlns:a16="http://schemas.microsoft.com/office/drawing/2014/main" id="{20A5D67F-0D47-4540-868C-C644F22292C2}"/>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575738" y="4474683"/>
            <a:ext cx="340351" cy="360000"/>
          </a:xfrm>
          <a:prstGeom prst="rect">
            <a:avLst/>
          </a:prstGeom>
        </p:spPr>
      </p:pic>
      <p:pic>
        <p:nvPicPr>
          <p:cNvPr id="99" name="Picture 98">
            <a:extLst>
              <a:ext uri="{FF2B5EF4-FFF2-40B4-BE49-F238E27FC236}">
                <a16:creationId xmlns:a16="http://schemas.microsoft.com/office/drawing/2014/main" id="{F1D77E70-3E01-4057-B3C6-2B4ADC7A19A4}"/>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991625" y="4474683"/>
            <a:ext cx="340351" cy="360000"/>
          </a:xfrm>
          <a:prstGeom prst="rect">
            <a:avLst/>
          </a:prstGeom>
        </p:spPr>
      </p:pic>
      <p:pic>
        <p:nvPicPr>
          <p:cNvPr id="100" name="Picture 99">
            <a:extLst>
              <a:ext uri="{FF2B5EF4-FFF2-40B4-BE49-F238E27FC236}">
                <a16:creationId xmlns:a16="http://schemas.microsoft.com/office/drawing/2014/main" id="{3E7C9F57-09EF-48E0-9647-55A72D65C18F}"/>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407512" y="4474683"/>
            <a:ext cx="340351" cy="360000"/>
          </a:xfrm>
          <a:prstGeom prst="rect">
            <a:avLst/>
          </a:prstGeom>
        </p:spPr>
      </p:pic>
      <p:pic>
        <p:nvPicPr>
          <p:cNvPr id="101" name="Picture 100">
            <a:extLst>
              <a:ext uri="{FF2B5EF4-FFF2-40B4-BE49-F238E27FC236}">
                <a16:creationId xmlns:a16="http://schemas.microsoft.com/office/drawing/2014/main" id="{0308CD8F-38F6-44E9-8BF0-555538EF7439}"/>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823399" y="4474683"/>
            <a:ext cx="340351" cy="360000"/>
          </a:xfrm>
          <a:prstGeom prst="rect">
            <a:avLst/>
          </a:prstGeom>
        </p:spPr>
      </p:pic>
      <p:pic>
        <p:nvPicPr>
          <p:cNvPr id="102" name="Picture 101">
            <a:extLst>
              <a:ext uri="{FF2B5EF4-FFF2-40B4-BE49-F238E27FC236}">
                <a16:creationId xmlns:a16="http://schemas.microsoft.com/office/drawing/2014/main" id="{B491000B-615F-48A4-80F1-81AC5CD1BB31}"/>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239286" y="4474683"/>
            <a:ext cx="340351" cy="360000"/>
          </a:xfrm>
          <a:prstGeom prst="rect">
            <a:avLst/>
          </a:prstGeom>
        </p:spPr>
      </p:pic>
      <p:pic>
        <p:nvPicPr>
          <p:cNvPr id="112" name="Picture 111">
            <a:extLst>
              <a:ext uri="{FF2B5EF4-FFF2-40B4-BE49-F238E27FC236}">
                <a16:creationId xmlns:a16="http://schemas.microsoft.com/office/drawing/2014/main" id="{57E706F8-8426-488B-B8DB-83074ABC569F}"/>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655173" y="4474683"/>
            <a:ext cx="340351" cy="360000"/>
          </a:xfrm>
          <a:prstGeom prst="rect">
            <a:avLst/>
          </a:prstGeom>
        </p:spPr>
      </p:pic>
      <p:pic>
        <p:nvPicPr>
          <p:cNvPr id="135" name="Picture 134">
            <a:extLst>
              <a:ext uri="{FF2B5EF4-FFF2-40B4-BE49-F238E27FC236}">
                <a16:creationId xmlns:a16="http://schemas.microsoft.com/office/drawing/2014/main" id="{ECD40995-82A6-44DE-9000-23D17267DA0F}"/>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159851" y="5064117"/>
            <a:ext cx="340351" cy="360000"/>
          </a:xfrm>
          <a:prstGeom prst="rect">
            <a:avLst/>
          </a:prstGeom>
        </p:spPr>
      </p:pic>
      <p:pic>
        <p:nvPicPr>
          <p:cNvPr id="136" name="Picture 135">
            <a:extLst>
              <a:ext uri="{FF2B5EF4-FFF2-40B4-BE49-F238E27FC236}">
                <a16:creationId xmlns:a16="http://schemas.microsoft.com/office/drawing/2014/main" id="{0D3A253C-5A3F-46C0-85A9-FB3A8B23B2D5}"/>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575738" y="5064117"/>
            <a:ext cx="340351" cy="360000"/>
          </a:xfrm>
          <a:prstGeom prst="rect">
            <a:avLst/>
          </a:prstGeom>
        </p:spPr>
      </p:pic>
      <p:pic>
        <p:nvPicPr>
          <p:cNvPr id="137" name="Picture 136">
            <a:extLst>
              <a:ext uri="{FF2B5EF4-FFF2-40B4-BE49-F238E27FC236}">
                <a16:creationId xmlns:a16="http://schemas.microsoft.com/office/drawing/2014/main" id="{10BF2E1E-0314-4819-95F6-23E6831FBF67}"/>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991625" y="5064117"/>
            <a:ext cx="340351" cy="360000"/>
          </a:xfrm>
          <a:prstGeom prst="rect">
            <a:avLst/>
          </a:prstGeom>
        </p:spPr>
      </p:pic>
    </p:spTree>
    <p:extLst>
      <p:ext uri="{BB962C8B-B14F-4D97-AF65-F5344CB8AC3E}">
        <p14:creationId xmlns:p14="http://schemas.microsoft.com/office/powerpoint/2010/main" val="286419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59134"/>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statements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0" name="Table 29">
            <a:extLst>
              <a:ext uri="{FF2B5EF4-FFF2-40B4-BE49-F238E27FC236}">
                <a16:creationId xmlns:a16="http://schemas.microsoft.com/office/drawing/2014/main" id="{40CE2D5B-6FB5-47DE-AA14-09C0A0288E34}"/>
              </a:ext>
            </a:extLst>
          </p:cNvPr>
          <p:cNvGraphicFramePr>
            <a:graphicFrameLocks noGrp="1"/>
          </p:cNvGraphicFramePr>
          <p:nvPr>
            <p:extLst>
              <p:ext uri="{D42A27DB-BD31-4B8C-83A1-F6EECF244321}">
                <p14:modId xmlns:p14="http://schemas.microsoft.com/office/powerpoint/2010/main" val="1266277600"/>
              </p:ext>
            </p:extLst>
          </p:nvPr>
        </p:nvGraphicFramePr>
        <p:xfrm>
          <a:off x="1790512" y="3123907"/>
          <a:ext cx="5148000" cy="2520000"/>
        </p:xfrm>
        <a:graphic>
          <a:graphicData uri="http://schemas.openxmlformats.org/drawingml/2006/table">
            <a:tbl>
              <a:tblPr firstRow="1" bandRow="1">
                <a:tableStyleId>{5940675A-B579-460E-94D1-54222C63F5DA}</a:tableStyleId>
              </a:tblPr>
              <a:tblGrid>
                <a:gridCol w="1287000">
                  <a:extLst>
                    <a:ext uri="{9D8B030D-6E8A-4147-A177-3AD203B41FA5}">
                      <a16:colId xmlns:a16="http://schemas.microsoft.com/office/drawing/2014/main" val="3545488706"/>
                    </a:ext>
                  </a:extLst>
                </a:gridCol>
                <a:gridCol w="1287000">
                  <a:extLst>
                    <a:ext uri="{9D8B030D-6E8A-4147-A177-3AD203B41FA5}">
                      <a16:colId xmlns:a16="http://schemas.microsoft.com/office/drawing/2014/main" val="2497149230"/>
                    </a:ext>
                  </a:extLst>
                </a:gridCol>
                <a:gridCol w="1287000">
                  <a:extLst>
                    <a:ext uri="{9D8B030D-6E8A-4147-A177-3AD203B41FA5}">
                      <a16:colId xmlns:a16="http://schemas.microsoft.com/office/drawing/2014/main" val="1538429806"/>
                    </a:ext>
                  </a:extLst>
                </a:gridCol>
                <a:gridCol w="1287000">
                  <a:extLst>
                    <a:ext uri="{9D8B030D-6E8A-4147-A177-3AD203B41FA5}">
                      <a16:colId xmlns:a16="http://schemas.microsoft.com/office/drawing/2014/main" val="1856510089"/>
                    </a:ext>
                  </a:extLst>
                </a:gridCol>
              </a:tblGrid>
              <a:tr h="385964">
                <a:tc>
                  <a:txBody>
                    <a:bodyPr/>
                    <a:lstStyle/>
                    <a:p>
                      <a:pPr algn="ctr"/>
                      <a:r>
                        <a:rPr lang="en-GB" sz="1600" b="1" dirty="0">
                          <a:latin typeface="Century Gothic" panose="020B0502020202020204" pitchFamily="34" charset="0"/>
                        </a:rPr>
                        <a:t>Monday</a:t>
                      </a:r>
                    </a:p>
                  </a:txBody>
                  <a:tcPr marL="51615" marR="51615" marT="31227" marB="3122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dirty="0">
                          <a:latin typeface="Century Gothic" panose="020B0502020202020204" pitchFamily="34" charset="0"/>
                        </a:rPr>
                        <a:t>Tuesday</a:t>
                      </a:r>
                    </a:p>
                  </a:txBody>
                  <a:tcPr marL="51615" marR="51615" marT="31227" marB="3122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dirty="0">
                          <a:latin typeface="Century Gothic" panose="020B0502020202020204" pitchFamily="34" charset="0"/>
                        </a:rPr>
                        <a:t>Wednesday</a:t>
                      </a:r>
                    </a:p>
                  </a:txBody>
                  <a:tcPr marL="51615" marR="51615" marT="31227" marB="3122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b="1" dirty="0">
                          <a:latin typeface="Century Gothic" panose="020B0502020202020204" pitchFamily="34" charset="0"/>
                        </a:rPr>
                        <a:t>Thursday</a:t>
                      </a:r>
                    </a:p>
                  </a:txBody>
                  <a:tcPr marL="51615" marR="51615" marT="31227" marB="3122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7753288"/>
                  </a:ext>
                </a:extLst>
              </a:tr>
              <a:tr h="2134036">
                <a:tc>
                  <a:txBody>
                    <a:bodyPr/>
                    <a:lstStyle/>
                    <a:p>
                      <a:endParaRPr lang="en-GB" sz="1000" dirty="0"/>
                    </a:p>
                  </a:txBody>
                  <a:tcPr marL="51615" marR="51615" marT="31227" marB="312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51615" marR="51615" marT="31227" marB="312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000" dirty="0"/>
                    </a:p>
                    <a:p>
                      <a:endParaRPr lang="en-GB" sz="1000" dirty="0"/>
                    </a:p>
                    <a:p>
                      <a:endParaRPr lang="en-GB" sz="1000" dirty="0"/>
                    </a:p>
                    <a:p>
                      <a:endParaRPr lang="en-GB" sz="1000" dirty="0"/>
                    </a:p>
                  </a:txBody>
                  <a:tcPr marL="51615" marR="51615" marT="31227" marB="312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51615" marR="51615" marT="31227" marB="3122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0667128"/>
                  </a:ext>
                </a:extLst>
              </a:tr>
            </a:tbl>
          </a:graphicData>
        </a:graphic>
      </p:graphicFrame>
      <p:graphicFrame>
        <p:nvGraphicFramePr>
          <p:cNvPr id="31" name="Table 30">
            <a:extLst>
              <a:ext uri="{FF2B5EF4-FFF2-40B4-BE49-F238E27FC236}">
                <a16:creationId xmlns:a16="http://schemas.microsoft.com/office/drawing/2014/main" id="{26EEC65D-6688-4088-9141-C1D0E16B787E}"/>
              </a:ext>
            </a:extLst>
          </p:cNvPr>
          <p:cNvGraphicFramePr>
            <a:graphicFrameLocks noGrp="1"/>
          </p:cNvGraphicFramePr>
          <p:nvPr>
            <p:extLst>
              <p:ext uri="{D42A27DB-BD31-4B8C-83A1-F6EECF244321}">
                <p14:modId xmlns:p14="http://schemas.microsoft.com/office/powerpoint/2010/main" val="3330804138"/>
              </p:ext>
            </p:extLst>
          </p:nvPr>
        </p:nvGraphicFramePr>
        <p:xfrm>
          <a:off x="1028687" y="2154044"/>
          <a:ext cx="7494929" cy="612000"/>
        </p:xfrm>
        <a:graphic>
          <a:graphicData uri="http://schemas.openxmlformats.org/drawingml/2006/table">
            <a:tbl>
              <a:tblPr firstRow="1" bandRow="1">
                <a:tableStyleId>{5940675A-B579-460E-94D1-54222C63F5DA}</a:tableStyleId>
              </a:tblPr>
              <a:tblGrid>
                <a:gridCol w="1836000">
                  <a:extLst>
                    <a:ext uri="{9D8B030D-6E8A-4147-A177-3AD203B41FA5}">
                      <a16:colId xmlns:a16="http://schemas.microsoft.com/office/drawing/2014/main" val="3471098241"/>
                    </a:ext>
                  </a:extLst>
                </a:gridCol>
                <a:gridCol w="612000">
                  <a:extLst>
                    <a:ext uri="{9D8B030D-6E8A-4147-A177-3AD203B41FA5}">
                      <a16:colId xmlns:a16="http://schemas.microsoft.com/office/drawing/2014/main" val="320814811"/>
                    </a:ext>
                  </a:extLst>
                </a:gridCol>
                <a:gridCol w="5046929">
                  <a:extLst>
                    <a:ext uri="{9D8B030D-6E8A-4147-A177-3AD203B41FA5}">
                      <a16:colId xmlns:a16="http://schemas.microsoft.com/office/drawing/2014/main" val="3651438509"/>
                    </a:ext>
                  </a:extLst>
                </a:gridCol>
              </a:tblGrid>
              <a:tr h="612000">
                <a:tc>
                  <a:txBody>
                    <a:bodyPr/>
                    <a:lstStyle/>
                    <a:p>
                      <a:pPr algn="ctr"/>
                      <a:r>
                        <a:rPr lang="en-GB" sz="2000" b="1" dirty="0">
                          <a:latin typeface="Century Gothic" panose="020B0502020202020204" pitchFamily="34" charset="0"/>
                        </a:rPr>
                        <a:t>B. There were</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latin typeface="Century Gothic" panose="020B0502020202020204" pitchFamily="34" charset="0"/>
                        </a:rPr>
                        <a:t>more eaten on Monday than Tuesday.</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3353715"/>
                  </a:ext>
                </a:extLst>
              </a:tr>
            </a:tbl>
          </a:graphicData>
        </a:graphic>
      </p:graphicFrame>
      <p:graphicFrame>
        <p:nvGraphicFramePr>
          <p:cNvPr id="32" name="Table 31">
            <a:extLst>
              <a:ext uri="{FF2B5EF4-FFF2-40B4-BE49-F238E27FC236}">
                <a16:creationId xmlns:a16="http://schemas.microsoft.com/office/drawing/2014/main" id="{E0C39DE5-50B3-4BB8-9ABD-1025BAFCFDEC}"/>
              </a:ext>
            </a:extLst>
          </p:cNvPr>
          <p:cNvGraphicFramePr>
            <a:graphicFrameLocks noGrp="1"/>
          </p:cNvGraphicFramePr>
          <p:nvPr>
            <p:extLst>
              <p:ext uri="{D42A27DB-BD31-4B8C-83A1-F6EECF244321}">
                <p14:modId xmlns:p14="http://schemas.microsoft.com/office/powerpoint/2010/main" val="1378347838"/>
              </p:ext>
            </p:extLst>
          </p:nvPr>
        </p:nvGraphicFramePr>
        <p:xfrm>
          <a:off x="1028687" y="1355920"/>
          <a:ext cx="6206047" cy="612000"/>
        </p:xfrm>
        <a:graphic>
          <a:graphicData uri="http://schemas.openxmlformats.org/drawingml/2006/table">
            <a:tbl>
              <a:tblPr firstRow="1" bandRow="1">
                <a:tableStyleId>{5940675A-B579-460E-94D1-54222C63F5DA}</a:tableStyleId>
              </a:tblPr>
              <a:tblGrid>
                <a:gridCol w="2088000">
                  <a:extLst>
                    <a:ext uri="{9D8B030D-6E8A-4147-A177-3AD203B41FA5}">
                      <a16:colId xmlns:a16="http://schemas.microsoft.com/office/drawing/2014/main" val="3471098241"/>
                    </a:ext>
                  </a:extLst>
                </a:gridCol>
                <a:gridCol w="612000">
                  <a:extLst>
                    <a:ext uri="{9D8B030D-6E8A-4147-A177-3AD203B41FA5}">
                      <a16:colId xmlns:a16="http://schemas.microsoft.com/office/drawing/2014/main" val="320814811"/>
                    </a:ext>
                  </a:extLst>
                </a:gridCol>
                <a:gridCol w="3506047">
                  <a:extLst>
                    <a:ext uri="{9D8B030D-6E8A-4147-A177-3AD203B41FA5}">
                      <a16:colId xmlns:a16="http://schemas.microsoft.com/office/drawing/2014/main" val="3651438509"/>
                    </a:ext>
                  </a:extLst>
                </a:gridCol>
              </a:tblGrid>
              <a:tr h="612000">
                <a:tc>
                  <a:txBody>
                    <a:bodyPr/>
                    <a:lstStyle/>
                    <a:p>
                      <a:pPr algn="ctr"/>
                      <a:r>
                        <a:rPr lang="en-GB" sz="2000" b="1" dirty="0">
                          <a:latin typeface="Century Gothic" panose="020B0502020202020204" pitchFamily="34" charset="0"/>
                        </a:rPr>
                        <a:t>A. On Monday,</a:t>
                      </a:r>
                    </a:p>
                  </a:txBody>
                  <a:tcPr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000" b="1" dirty="0">
                          <a:latin typeface="Century Gothic" panose="020B0502020202020204" pitchFamily="34" charset="0"/>
                        </a:rPr>
                        <a:t>school dinners were eaten.</a:t>
                      </a:r>
                    </a:p>
                  </a:txBody>
                  <a:tcPr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3353715"/>
                  </a:ext>
                </a:extLst>
              </a:tr>
            </a:tbl>
          </a:graphicData>
        </a:graphic>
      </p:graphicFrame>
      <p:grpSp>
        <p:nvGrpSpPr>
          <p:cNvPr id="4" name="Group 3">
            <a:extLst>
              <a:ext uri="{FF2B5EF4-FFF2-40B4-BE49-F238E27FC236}">
                <a16:creationId xmlns:a16="http://schemas.microsoft.com/office/drawing/2014/main" id="{F595A903-8EF9-453C-A4F0-1AA2C114D411}"/>
              </a:ext>
            </a:extLst>
          </p:cNvPr>
          <p:cNvGrpSpPr/>
          <p:nvPr/>
        </p:nvGrpSpPr>
        <p:grpSpPr>
          <a:xfrm>
            <a:off x="2205488" y="3548974"/>
            <a:ext cx="464073" cy="1977907"/>
            <a:chOff x="2205488" y="3329899"/>
            <a:chExt cx="464073" cy="1977907"/>
          </a:xfrm>
        </p:grpSpPr>
        <p:pic>
          <p:nvPicPr>
            <p:cNvPr id="3" name="Picture 2" descr="A picture containing comb&#10;&#10;Description automatically generated">
              <a:extLst>
                <a:ext uri="{FF2B5EF4-FFF2-40B4-BE49-F238E27FC236}">
                  <a16:creationId xmlns:a16="http://schemas.microsoft.com/office/drawing/2014/main" id="{0FF201E8-4502-44F2-825A-7AC130C05F3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2205488" y="3329899"/>
              <a:ext cx="464073" cy="288000"/>
            </a:xfrm>
            <a:prstGeom prst="rect">
              <a:avLst/>
            </a:prstGeom>
          </p:spPr>
        </p:pic>
        <p:pic>
          <p:nvPicPr>
            <p:cNvPr id="56" name="Picture 55" descr="A picture containing comb&#10;&#10;Description automatically generated">
              <a:extLst>
                <a:ext uri="{FF2B5EF4-FFF2-40B4-BE49-F238E27FC236}">
                  <a16:creationId xmlns:a16="http://schemas.microsoft.com/office/drawing/2014/main" id="{34A56687-54F4-4829-A3BE-F8BFFADA375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2205488" y="3634968"/>
              <a:ext cx="464073" cy="288000"/>
            </a:xfrm>
            <a:prstGeom prst="rect">
              <a:avLst/>
            </a:prstGeom>
          </p:spPr>
        </p:pic>
        <p:pic>
          <p:nvPicPr>
            <p:cNvPr id="57" name="Picture 56" descr="A picture containing comb&#10;&#10;Description automatically generated">
              <a:extLst>
                <a:ext uri="{FF2B5EF4-FFF2-40B4-BE49-F238E27FC236}">
                  <a16:creationId xmlns:a16="http://schemas.microsoft.com/office/drawing/2014/main" id="{009369F5-249E-4AD9-9577-7F622A55074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2205488" y="3940037"/>
              <a:ext cx="464073" cy="288000"/>
            </a:xfrm>
            <a:prstGeom prst="rect">
              <a:avLst/>
            </a:prstGeom>
          </p:spPr>
        </p:pic>
        <p:pic>
          <p:nvPicPr>
            <p:cNvPr id="58" name="Picture 57" descr="A picture containing comb&#10;&#10;Description automatically generated">
              <a:extLst>
                <a:ext uri="{FF2B5EF4-FFF2-40B4-BE49-F238E27FC236}">
                  <a16:creationId xmlns:a16="http://schemas.microsoft.com/office/drawing/2014/main" id="{43B7EB0B-7076-4463-9F2D-48301237F1B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2205488" y="4245106"/>
              <a:ext cx="464073" cy="288000"/>
            </a:xfrm>
            <a:prstGeom prst="rect">
              <a:avLst/>
            </a:prstGeom>
          </p:spPr>
        </p:pic>
        <p:pic>
          <p:nvPicPr>
            <p:cNvPr id="60" name="Picture 59" descr="A picture containing comb&#10;&#10;Description automatically generated">
              <a:extLst>
                <a:ext uri="{FF2B5EF4-FFF2-40B4-BE49-F238E27FC236}">
                  <a16:creationId xmlns:a16="http://schemas.microsoft.com/office/drawing/2014/main" id="{1DAA80B2-767A-482E-8FE3-57E80B1D28F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2205488" y="4550175"/>
              <a:ext cx="464073" cy="288000"/>
            </a:xfrm>
            <a:prstGeom prst="rect">
              <a:avLst/>
            </a:prstGeom>
          </p:spPr>
        </p:pic>
        <p:pic>
          <p:nvPicPr>
            <p:cNvPr id="61" name="Picture 60" descr="A picture containing comb&#10;&#10;Description automatically generated">
              <a:extLst>
                <a:ext uri="{FF2B5EF4-FFF2-40B4-BE49-F238E27FC236}">
                  <a16:creationId xmlns:a16="http://schemas.microsoft.com/office/drawing/2014/main" id="{5BF30B60-7CF1-4C5E-B2B2-9B8557F6AE7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2205488" y="4855244"/>
              <a:ext cx="464073" cy="288000"/>
            </a:xfrm>
            <a:prstGeom prst="rect">
              <a:avLst/>
            </a:prstGeom>
          </p:spPr>
        </p:pic>
        <p:pic>
          <p:nvPicPr>
            <p:cNvPr id="62" name="Picture 61" descr="A picture containing comb&#10;&#10;Description automatically generated">
              <a:extLst>
                <a:ext uri="{FF2B5EF4-FFF2-40B4-BE49-F238E27FC236}">
                  <a16:creationId xmlns:a16="http://schemas.microsoft.com/office/drawing/2014/main" id="{7FB94AC8-51B3-4C71-8DB8-E848EC31DB4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81703"/>
            <a:stretch/>
          </p:blipFill>
          <p:spPr>
            <a:xfrm>
              <a:off x="2205488" y="5160312"/>
              <a:ext cx="464073" cy="147494"/>
            </a:xfrm>
            <a:prstGeom prst="rect">
              <a:avLst/>
            </a:prstGeom>
          </p:spPr>
        </p:pic>
      </p:grpSp>
      <p:pic>
        <p:nvPicPr>
          <p:cNvPr id="64" name="Picture 63" descr="A picture containing comb&#10;&#10;Description automatically generated">
            <a:extLst>
              <a:ext uri="{FF2B5EF4-FFF2-40B4-BE49-F238E27FC236}">
                <a16:creationId xmlns:a16="http://schemas.microsoft.com/office/drawing/2014/main" id="{6F384B9F-AD78-4BE9-BB8B-F8BAF9CE036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3490820" y="3548974"/>
            <a:ext cx="464073" cy="288000"/>
          </a:xfrm>
          <a:prstGeom prst="rect">
            <a:avLst/>
          </a:prstGeom>
        </p:spPr>
      </p:pic>
      <p:pic>
        <p:nvPicPr>
          <p:cNvPr id="65" name="Picture 64" descr="A picture containing comb&#10;&#10;Description automatically generated">
            <a:extLst>
              <a:ext uri="{FF2B5EF4-FFF2-40B4-BE49-F238E27FC236}">
                <a16:creationId xmlns:a16="http://schemas.microsoft.com/office/drawing/2014/main" id="{6F841302-4023-4CC9-86A4-89B929D34B9B}"/>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3490820" y="3854043"/>
            <a:ext cx="464073" cy="288000"/>
          </a:xfrm>
          <a:prstGeom prst="rect">
            <a:avLst/>
          </a:prstGeom>
        </p:spPr>
      </p:pic>
      <p:pic>
        <p:nvPicPr>
          <p:cNvPr id="66" name="Picture 65" descr="A picture containing comb&#10;&#10;Description automatically generated">
            <a:extLst>
              <a:ext uri="{FF2B5EF4-FFF2-40B4-BE49-F238E27FC236}">
                <a16:creationId xmlns:a16="http://schemas.microsoft.com/office/drawing/2014/main" id="{83FBE214-4B84-493A-98C3-6417969F4FD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3490820" y="4159112"/>
            <a:ext cx="464073" cy="288000"/>
          </a:xfrm>
          <a:prstGeom prst="rect">
            <a:avLst/>
          </a:prstGeom>
        </p:spPr>
      </p:pic>
      <p:pic>
        <p:nvPicPr>
          <p:cNvPr id="67" name="Picture 66" descr="A picture containing comb&#10;&#10;Description automatically generated">
            <a:extLst>
              <a:ext uri="{FF2B5EF4-FFF2-40B4-BE49-F238E27FC236}">
                <a16:creationId xmlns:a16="http://schemas.microsoft.com/office/drawing/2014/main" id="{D8DB17CC-E0AF-47BF-8F67-C96A645685E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3490820" y="4464181"/>
            <a:ext cx="464073" cy="288000"/>
          </a:xfrm>
          <a:prstGeom prst="rect">
            <a:avLst/>
          </a:prstGeom>
        </p:spPr>
      </p:pic>
      <p:pic>
        <p:nvPicPr>
          <p:cNvPr id="68" name="Picture 67" descr="A picture containing comb&#10;&#10;Description automatically generated">
            <a:extLst>
              <a:ext uri="{FF2B5EF4-FFF2-40B4-BE49-F238E27FC236}">
                <a16:creationId xmlns:a16="http://schemas.microsoft.com/office/drawing/2014/main" id="{66494F78-BDED-4CA5-BC1C-DDE27197418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3490820" y="4769250"/>
            <a:ext cx="464073" cy="288000"/>
          </a:xfrm>
          <a:prstGeom prst="rect">
            <a:avLst/>
          </a:prstGeom>
        </p:spPr>
      </p:pic>
      <p:pic>
        <p:nvPicPr>
          <p:cNvPr id="72" name="Picture 71" descr="A picture containing comb&#10;&#10;Description automatically generated">
            <a:extLst>
              <a:ext uri="{FF2B5EF4-FFF2-40B4-BE49-F238E27FC236}">
                <a16:creationId xmlns:a16="http://schemas.microsoft.com/office/drawing/2014/main" id="{267FAFCD-5441-4D09-A9AB-B0A767979F44}"/>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4776152" y="3548974"/>
            <a:ext cx="464073" cy="288000"/>
          </a:xfrm>
          <a:prstGeom prst="rect">
            <a:avLst/>
          </a:prstGeom>
        </p:spPr>
      </p:pic>
      <p:pic>
        <p:nvPicPr>
          <p:cNvPr id="73" name="Picture 72" descr="A picture containing comb&#10;&#10;Description automatically generated">
            <a:extLst>
              <a:ext uri="{FF2B5EF4-FFF2-40B4-BE49-F238E27FC236}">
                <a16:creationId xmlns:a16="http://schemas.microsoft.com/office/drawing/2014/main" id="{7E829816-0A97-42F5-B6CB-B1EBD461C4E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4776152" y="3854043"/>
            <a:ext cx="464073" cy="288000"/>
          </a:xfrm>
          <a:prstGeom prst="rect">
            <a:avLst/>
          </a:prstGeom>
        </p:spPr>
      </p:pic>
      <p:pic>
        <p:nvPicPr>
          <p:cNvPr id="74" name="Picture 73" descr="A picture containing comb&#10;&#10;Description automatically generated">
            <a:extLst>
              <a:ext uri="{FF2B5EF4-FFF2-40B4-BE49-F238E27FC236}">
                <a16:creationId xmlns:a16="http://schemas.microsoft.com/office/drawing/2014/main" id="{8D7E8452-9B27-44AC-9CAD-D7BDD6FD267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4776152" y="4159112"/>
            <a:ext cx="464073" cy="288000"/>
          </a:xfrm>
          <a:prstGeom prst="rect">
            <a:avLst/>
          </a:prstGeom>
        </p:spPr>
      </p:pic>
      <p:pic>
        <p:nvPicPr>
          <p:cNvPr id="75" name="Picture 74" descr="A picture containing comb&#10;&#10;Description automatically generated">
            <a:extLst>
              <a:ext uri="{FF2B5EF4-FFF2-40B4-BE49-F238E27FC236}">
                <a16:creationId xmlns:a16="http://schemas.microsoft.com/office/drawing/2014/main" id="{A9E4B6E1-4EBA-4F26-9C71-FEF16AC9F7D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4776152" y="4464181"/>
            <a:ext cx="464073" cy="288000"/>
          </a:xfrm>
          <a:prstGeom prst="rect">
            <a:avLst/>
          </a:prstGeom>
        </p:spPr>
      </p:pic>
      <p:pic>
        <p:nvPicPr>
          <p:cNvPr id="76" name="Picture 75" descr="A picture containing comb&#10;&#10;Description automatically generated">
            <a:extLst>
              <a:ext uri="{FF2B5EF4-FFF2-40B4-BE49-F238E27FC236}">
                <a16:creationId xmlns:a16="http://schemas.microsoft.com/office/drawing/2014/main" id="{F58B3B43-5D93-4F2F-9C4D-7C7BCA25F25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4776152" y="4769250"/>
            <a:ext cx="464073" cy="288000"/>
          </a:xfrm>
          <a:prstGeom prst="rect">
            <a:avLst/>
          </a:prstGeom>
        </p:spPr>
      </p:pic>
      <p:pic>
        <p:nvPicPr>
          <p:cNvPr id="78" name="Picture 77" descr="A picture containing comb&#10;&#10;Description automatically generated">
            <a:extLst>
              <a:ext uri="{FF2B5EF4-FFF2-40B4-BE49-F238E27FC236}">
                <a16:creationId xmlns:a16="http://schemas.microsoft.com/office/drawing/2014/main" id="{C0E0B6A3-BCE6-48A2-8EE3-86944E43BAA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81703"/>
          <a:stretch/>
        </p:blipFill>
        <p:spPr>
          <a:xfrm>
            <a:off x="4776152" y="5093637"/>
            <a:ext cx="464073" cy="147494"/>
          </a:xfrm>
          <a:prstGeom prst="rect">
            <a:avLst/>
          </a:prstGeom>
        </p:spPr>
      </p:pic>
      <p:pic>
        <p:nvPicPr>
          <p:cNvPr id="90" name="Picture 89" descr="A picture containing comb&#10;&#10;Description automatically generated">
            <a:extLst>
              <a:ext uri="{FF2B5EF4-FFF2-40B4-BE49-F238E27FC236}">
                <a16:creationId xmlns:a16="http://schemas.microsoft.com/office/drawing/2014/main" id="{084602C1-E74C-4A54-B1F6-237AA514F24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6061484" y="3548974"/>
            <a:ext cx="464073" cy="288000"/>
          </a:xfrm>
          <a:prstGeom prst="rect">
            <a:avLst/>
          </a:prstGeom>
        </p:spPr>
      </p:pic>
      <p:pic>
        <p:nvPicPr>
          <p:cNvPr id="91" name="Picture 90" descr="A picture containing comb&#10;&#10;Description automatically generated">
            <a:extLst>
              <a:ext uri="{FF2B5EF4-FFF2-40B4-BE49-F238E27FC236}">
                <a16:creationId xmlns:a16="http://schemas.microsoft.com/office/drawing/2014/main" id="{8AE43EED-44ED-4636-AAF6-E34329C99A9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6061484" y="3854043"/>
            <a:ext cx="464073" cy="288000"/>
          </a:xfrm>
          <a:prstGeom prst="rect">
            <a:avLst/>
          </a:prstGeom>
        </p:spPr>
      </p:pic>
      <p:pic>
        <p:nvPicPr>
          <p:cNvPr id="93" name="Picture 92" descr="A picture containing comb&#10;&#10;Description automatically generated">
            <a:extLst>
              <a:ext uri="{FF2B5EF4-FFF2-40B4-BE49-F238E27FC236}">
                <a16:creationId xmlns:a16="http://schemas.microsoft.com/office/drawing/2014/main" id="{7F8EF07B-EEB2-4152-ADA4-70D7C650A91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6061484" y="4159112"/>
            <a:ext cx="464073" cy="288000"/>
          </a:xfrm>
          <a:prstGeom prst="rect">
            <a:avLst/>
          </a:prstGeom>
        </p:spPr>
      </p:pic>
      <p:pic>
        <p:nvPicPr>
          <p:cNvPr id="94" name="Picture 93" descr="A picture containing comb&#10;&#10;Description automatically generated">
            <a:extLst>
              <a:ext uri="{FF2B5EF4-FFF2-40B4-BE49-F238E27FC236}">
                <a16:creationId xmlns:a16="http://schemas.microsoft.com/office/drawing/2014/main" id="{CC1DEE66-CEBE-4608-992F-136A6C73C71C}"/>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6061484" y="4464181"/>
            <a:ext cx="464073" cy="288000"/>
          </a:xfrm>
          <a:prstGeom prst="rect">
            <a:avLst/>
          </a:prstGeom>
        </p:spPr>
      </p:pic>
      <p:pic>
        <p:nvPicPr>
          <p:cNvPr id="98" name="Picture 97" descr="A picture containing comb&#10;&#10;Description automatically generated">
            <a:extLst>
              <a:ext uri="{FF2B5EF4-FFF2-40B4-BE49-F238E27FC236}">
                <a16:creationId xmlns:a16="http://schemas.microsoft.com/office/drawing/2014/main" id="{F86F5A60-45F2-42F2-842A-43FF588C376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625" t="6538" r="4625" b="70500"/>
          <a:stretch/>
        </p:blipFill>
        <p:spPr>
          <a:xfrm>
            <a:off x="3576545" y="5833805"/>
            <a:ext cx="464073" cy="288000"/>
          </a:xfrm>
          <a:prstGeom prst="rect">
            <a:avLst/>
          </a:prstGeom>
        </p:spPr>
      </p:pic>
      <p:graphicFrame>
        <p:nvGraphicFramePr>
          <p:cNvPr id="103" name="Table 102">
            <a:extLst>
              <a:ext uri="{FF2B5EF4-FFF2-40B4-BE49-F238E27FC236}">
                <a16:creationId xmlns:a16="http://schemas.microsoft.com/office/drawing/2014/main" id="{DC81028E-7B50-45E0-B7A4-E609DC88A268}"/>
              </a:ext>
            </a:extLst>
          </p:cNvPr>
          <p:cNvGraphicFramePr>
            <a:graphicFrameLocks noGrp="1"/>
          </p:cNvGraphicFramePr>
          <p:nvPr>
            <p:extLst>
              <p:ext uri="{D42A27DB-BD31-4B8C-83A1-F6EECF244321}">
                <p14:modId xmlns:p14="http://schemas.microsoft.com/office/powerpoint/2010/main" val="550210242"/>
              </p:ext>
            </p:extLst>
          </p:nvPr>
        </p:nvGraphicFramePr>
        <p:xfrm>
          <a:off x="4160131" y="5792405"/>
          <a:ext cx="823738" cy="370800"/>
        </p:xfrm>
        <a:graphic>
          <a:graphicData uri="http://schemas.openxmlformats.org/drawingml/2006/table">
            <a:tbl>
              <a:tblPr firstRow="1" bandRow="1">
                <a:tableStyleId>{5940675A-B579-460E-94D1-54222C63F5DA}</a:tableStyleId>
              </a:tblPr>
              <a:tblGrid>
                <a:gridCol w="411869">
                  <a:extLst>
                    <a:ext uri="{9D8B030D-6E8A-4147-A177-3AD203B41FA5}">
                      <a16:colId xmlns:a16="http://schemas.microsoft.com/office/drawing/2014/main" val="3999401220"/>
                    </a:ext>
                  </a:extLst>
                </a:gridCol>
                <a:gridCol w="411869">
                  <a:extLst>
                    <a:ext uri="{9D8B030D-6E8A-4147-A177-3AD203B41FA5}">
                      <a16:colId xmlns:a16="http://schemas.microsoft.com/office/drawing/2014/main" val="1860482983"/>
                    </a:ext>
                  </a:extLst>
                </a:gridCol>
              </a:tblGrid>
              <a:tr h="370800">
                <a:tc>
                  <a:txBody>
                    <a:bodyPr/>
                    <a:lstStyle/>
                    <a:p>
                      <a:pPr algn="ctr"/>
                      <a:r>
                        <a:rPr lang="en-GB" sz="2000" b="1" dirty="0">
                          <a:latin typeface="Century Gothic" panose="020B0502020202020204" pitchFamily="34" charset="0"/>
                        </a:rPr>
                        <a:t>=</a:t>
                      </a:r>
                    </a:p>
                  </a:txBody>
                  <a:tcPr marL="6975" marR="6975" marT="7475" marB="74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986364"/>
                  </a:ext>
                </a:extLst>
              </a:tr>
            </a:tbl>
          </a:graphicData>
        </a:graphic>
      </p:graphicFrame>
    </p:spTree>
    <p:extLst>
      <p:ext uri="{BB962C8B-B14F-4D97-AF65-F5344CB8AC3E}">
        <p14:creationId xmlns:p14="http://schemas.microsoft.com/office/powerpoint/2010/main" val="19509911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9B5367AC-36B7-4854-BF94-245EE363F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http://purl.org/dc/elements/1.1/"/>
    <ds:schemaRef ds:uri="http://schemas.microsoft.com/sharepoint/v3"/>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0f0ae0ff-29c4-4766-b250-c1a9bee8d430"/>
    <ds:schemaRef ds:uri="86144f90-c7b6-48d0-aae5-f5e9e48cc3d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1510</TotalTime>
  <Words>920</Words>
  <Application>Microsoft Office PowerPoint</Application>
  <PresentationFormat>On-screen Show (4:3)</PresentationFormat>
  <Paragraphs>462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Hannah Saunders</cp:lastModifiedBy>
  <cp:revision>50</cp:revision>
  <dcterms:created xsi:type="dcterms:W3CDTF">2018-03-17T10:08:43Z</dcterms:created>
  <dcterms:modified xsi:type="dcterms:W3CDTF">2020-01-22T15:45:41Z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