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39" r:id="rId5"/>
    <p:sldId id="428" r:id="rId6"/>
    <p:sldId id="366" r:id="rId7"/>
    <p:sldId id="458" r:id="rId8"/>
    <p:sldId id="459" r:id="rId9"/>
    <p:sldId id="440" r:id="rId10"/>
    <p:sldId id="442" r:id="rId11"/>
    <p:sldId id="460" r:id="rId12"/>
    <p:sldId id="461" r:id="rId13"/>
    <p:sldId id="462" r:id="rId14"/>
    <p:sldId id="463" r:id="rId15"/>
    <p:sldId id="418" r:id="rId16"/>
    <p:sldId id="455" r:id="rId17"/>
    <p:sldId id="448" r:id="rId18"/>
    <p:sldId id="456" r:id="rId19"/>
    <p:sldId id="464" r:id="rId20"/>
    <p:sldId id="465" r:id="rId21"/>
    <p:sldId id="469" r:id="rId22"/>
    <p:sldId id="471" r:id="rId23"/>
    <p:sldId id="47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essa White" initials="VW" lastIdx="1" clrIdx="0">
    <p:extLst>
      <p:ext uri="{19B8F6BF-5375-455C-9EA6-DF929625EA0E}">
        <p15:presenceInfo xmlns:p15="http://schemas.microsoft.com/office/powerpoint/2012/main" userId="S::vanessa.white@classroomsecrets.co.uk::cb008d1f-d5ba-4f31-b7d0-7ad2dba0f2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1C071B-F26B-4544-803D-D1079552F92A}" v="49" dt="2020-01-22T11:16:03.410"/>
    <p1510:client id="{AA7B889C-4E91-45CF-B985-A69755C58408}" v="120" dt="2020-01-22T10:46:49.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49" autoAdjust="0"/>
    <p:restoredTop sz="94660"/>
  </p:normalViewPr>
  <p:slideViewPr>
    <p:cSldViewPr snapToGrid="0">
      <p:cViewPr>
        <p:scale>
          <a:sx n="75" d="100"/>
          <a:sy n="75" d="100"/>
        </p:scale>
        <p:origin x="1077"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Woodhead" userId="a20b558725e10394" providerId="LiveId" clId="{701C071B-F26B-4544-803D-D1079552F92A}"/>
    <pc:docChg chg="undo custSel addSld delSld modSld">
      <pc:chgData name="Helen Woodhead" userId="a20b558725e10394" providerId="LiveId" clId="{701C071B-F26B-4544-803D-D1079552F92A}" dt="2020-01-22T11:15:38.002" v="281" actId="47"/>
      <pc:docMkLst>
        <pc:docMk/>
      </pc:docMkLst>
      <pc:sldChg chg="delSp modSp del">
        <pc:chgData name="Helen Woodhead" userId="a20b558725e10394" providerId="LiveId" clId="{701C071B-F26B-4544-803D-D1079552F92A}" dt="2020-01-22T11:07:32.336" v="36" actId="47"/>
        <pc:sldMkLst>
          <pc:docMk/>
          <pc:sldMk cId="36917022" sldId="360"/>
        </pc:sldMkLst>
        <pc:spChg chg="del mod">
          <ac:chgData name="Helen Woodhead" userId="a20b558725e10394" providerId="LiveId" clId="{701C071B-F26B-4544-803D-D1079552F92A}" dt="2020-01-22T11:07:29.966" v="34" actId="21"/>
          <ac:spMkLst>
            <pc:docMk/>
            <pc:sldMk cId="36917022" sldId="360"/>
            <ac:spMk id="19" creationId="{5252A847-DE45-4FA3-A1F8-EEBEB845FF8E}"/>
          </ac:spMkLst>
        </pc:spChg>
        <pc:picChg chg="del">
          <ac:chgData name="Helen Woodhead" userId="a20b558725e10394" providerId="LiveId" clId="{701C071B-F26B-4544-803D-D1079552F92A}" dt="2020-01-22T11:07:22.197" v="31" actId="478"/>
          <ac:picMkLst>
            <pc:docMk/>
            <pc:sldMk cId="36917022" sldId="360"/>
            <ac:picMk id="22" creationId="{E5DD243A-4BB8-4E28-AF87-4EFFF3A3FEDE}"/>
          </ac:picMkLst>
        </pc:picChg>
        <pc:picChg chg="del">
          <ac:chgData name="Helen Woodhead" userId="a20b558725e10394" providerId="LiveId" clId="{701C071B-F26B-4544-803D-D1079552F92A}" dt="2020-01-22T11:07:22.197" v="31" actId="478"/>
          <ac:picMkLst>
            <pc:docMk/>
            <pc:sldMk cId="36917022" sldId="360"/>
            <ac:picMk id="26" creationId="{376CA2C0-DF2F-455E-96CE-3F8DF979B671}"/>
          </ac:picMkLst>
        </pc:picChg>
        <pc:picChg chg="del">
          <ac:chgData name="Helen Woodhead" userId="a20b558725e10394" providerId="LiveId" clId="{701C071B-F26B-4544-803D-D1079552F92A}" dt="2020-01-22T11:07:22.197" v="31" actId="478"/>
          <ac:picMkLst>
            <pc:docMk/>
            <pc:sldMk cId="36917022" sldId="360"/>
            <ac:picMk id="27" creationId="{6EE0838C-DFD5-4BDC-8BB0-BEE5B0554D60}"/>
          </ac:picMkLst>
        </pc:picChg>
        <pc:picChg chg="del">
          <ac:chgData name="Helen Woodhead" userId="a20b558725e10394" providerId="LiveId" clId="{701C071B-F26B-4544-803D-D1079552F92A}" dt="2020-01-22T11:07:22.197" v="31" actId="478"/>
          <ac:picMkLst>
            <pc:docMk/>
            <pc:sldMk cId="36917022" sldId="360"/>
            <ac:picMk id="28" creationId="{AC86A1C0-DC21-4D7A-BF46-7F482CBF9BE8}"/>
          </ac:picMkLst>
        </pc:picChg>
        <pc:picChg chg="del">
          <ac:chgData name="Helen Woodhead" userId="a20b558725e10394" providerId="LiveId" clId="{701C071B-F26B-4544-803D-D1079552F92A}" dt="2020-01-22T11:07:22.197" v="31" actId="478"/>
          <ac:picMkLst>
            <pc:docMk/>
            <pc:sldMk cId="36917022" sldId="360"/>
            <ac:picMk id="30" creationId="{DC2EF932-7A40-48B3-83E2-82585A96B1F9}"/>
          </ac:picMkLst>
        </pc:picChg>
        <pc:picChg chg="del">
          <ac:chgData name="Helen Woodhead" userId="a20b558725e10394" providerId="LiveId" clId="{701C071B-F26B-4544-803D-D1079552F92A}" dt="2020-01-22T11:07:22.197" v="31" actId="478"/>
          <ac:picMkLst>
            <pc:docMk/>
            <pc:sldMk cId="36917022" sldId="360"/>
            <ac:picMk id="32" creationId="{6772CD8D-37A7-4CC1-A851-A7F8B9A3438B}"/>
          </ac:picMkLst>
        </pc:picChg>
        <pc:picChg chg="del">
          <ac:chgData name="Helen Woodhead" userId="a20b558725e10394" providerId="LiveId" clId="{701C071B-F26B-4544-803D-D1079552F92A}" dt="2020-01-22T11:07:22.197" v="31" actId="478"/>
          <ac:picMkLst>
            <pc:docMk/>
            <pc:sldMk cId="36917022" sldId="360"/>
            <ac:picMk id="33" creationId="{91060CAD-79EC-4E97-8A65-D01489A5658D}"/>
          </ac:picMkLst>
        </pc:picChg>
        <pc:picChg chg="del">
          <ac:chgData name="Helen Woodhead" userId="a20b558725e10394" providerId="LiveId" clId="{701C071B-F26B-4544-803D-D1079552F92A}" dt="2020-01-22T11:07:22.197" v="31" actId="478"/>
          <ac:picMkLst>
            <pc:docMk/>
            <pc:sldMk cId="36917022" sldId="360"/>
            <ac:picMk id="35" creationId="{D000BABB-8D9D-4FAE-963D-91CB0C863234}"/>
          </ac:picMkLst>
        </pc:picChg>
        <pc:picChg chg="del">
          <ac:chgData name="Helen Woodhead" userId="a20b558725e10394" providerId="LiveId" clId="{701C071B-F26B-4544-803D-D1079552F92A}" dt="2020-01-22T11:07:22.197" v="31" actId="478"/>
          <ac:picMkLst>
            <pc:docMk/>
            <pc:sldMk cId="36917022" sldId="360"/>
            <ac:picMk id="36" creationId="{E0ADC3F3-3188-47EF-96AD-0D80CECAB0AC}"/>
          </ac:picMkLst>
        </pc:picChg>
        <pc:picChg chg="del">
          <ac:chgData name="Helen Woodhead" userId="a20b558725e10394" providerId="LiveId" clId="{701C071B-F26B-4544-803D-D1079552F92A}" dt="2020-01-22T11:07:22.197" v="31" actId="478"/>
          <ac:picMkLst>
            <pc:docMk/>
            <pc:sldMk cId="36917022" sldId="360"/>
            <ac:picMk id="37" creationId="{A613EBC8-C9B5-450C-8554-2E170676ABC1}"/>
          </ac:picMkLst>
        </pc:picChg>
        <pc:picChg chg="del">
          <ac:chgData name="Helen Woodhead" userId="a20b558725e10394" providerId="LiveId" clId="{701C071B-F26B-4544-803D-D1079552F92A}" dt="2020-01-22T11:07:22.197" v="31" actId="478"/>
          <ac:picMkLst>
            <pc:docMk/>
            <pc:sldMk cId="36917022" sldId="360"/>
            <ac:picMk id="38" creationId="{05CA003D-0B5C-4743-9B6D-1E9AF76EE1FE}"/>
          </ac:picMkLst>
        </pc:picChg>
        <pc:picChg chg="del">
          <ac:chgData name="Helen Woodhead" userId="a20b558725e10394" providerId="LiveId" clId="{701C071B-F26B-4544-803D-D1079552F92A}" dt="2020-01-22T11:07:22.197" v="31" actId="478"/>
          <ac:picMkLst>
            <pc:docMk/>
            <pc:sldMk cId="36917022" sldId="360"/>
            <ac:picMk id="39" creationId="{911580B9-80CD-4BC6-8249-F80AE5DBD547}"/>
          </ac:picMkLst>
        </pc:picChg>
        <pc:picChg chg="del">
          <ac:chgData name="Helen Woodhead" userId="a20b558725e10394" providerId="LiveId" clId="{701C071B-F26B-4544-803D-D1079552F92A}" dt="2020-01-22T11:07:22.197" v="31" actId="478"/>
          <ac:picMkLst>
            <pc:docMk/>
            <pc:sldMk cId="36917022" sldId="360"/>
            <ac:picMk id="40" creationId="{1F2DBA1D-44D4-40D1-8743-5E07F69BF8D4}"/>
          </ac:picMkLst>
        </pc:picChg>
      </pc:sldChg>
      <pc:sldChg chg="modSp del">
        <pc:chgData name="Helen Woodhead" userId="a20b558725e10394" providerId="LiveId" clId="{701C071B-F26B-4544-803D-D1079552F92A}" dt="2020-01-22T11:07:50.614" v="41" actId="47"/>
        <pc:sldMkLst>
          <pc:docMk/>
          <pc:sldMk cId="366782676" sldId="441"/>
        </pc:sldMkLst>
        <pc:spChg chg="mod">
          <ac:chgData name="Helen Woodhead" userId="a20b558725e10394" providerId="LiveId" clId="{701C071B-F26B-4544-803D-D1079552F92A}" dt="2020-01-22T11:07:44.471" v="38" actId="21"/>
          <ac:spMkLst>
            <pc:docMk/>
            <pc:sldMk cId="366782676" sldId="441"/>
            <ac:spMk id="19" creationId="{5252A847-DE45-4FA3-A1F8-EEBEB845FF8E}"/>
          </ac:spMkLst>
        </pc:spChg>
      </pc:sldChg>
      <pc:sldChg chg="delSp modSp del">
        <pc:chgData name="Helen Woodhead" userId="a20b558725e10394" providerId="LiveId" clId="{701C071B-F26B-4544-803D-D1079552F92A}" dt="2020-01-22T11:08:27.790" v="78" actId="47"/>
        <pc:sldMkLst>
          <pc:docMk/>
          <pc:sldMk cId="2572911569" sldId="443"/>
        </pc:sldMkLst>
        <pc:spChg chg="del mod">
          <ac:chgData name="Helen Woodhead" userId="a20b558725e10394" providerId="LiveId" clId="{701C071B-F26B-4544-803D-D1079552F92A}" dt="2020-01-22T11:08:25.694" v="76" actId="21"/>
          <ac:spMkLst>
            <pc:docMk/>
            <pc:sldMk cId="2572911569" sldId="443"/>
            <ac:spMk id="19" creationId="{5252A847-DE45-4FA3-A1F8-EEBEB845FF8E}"/>
          </ac:spMkLst>
        </pc:spChg>
        <pc:spChg chg="del">
          <ac:chgData name="Helen Woodhead" userId="a20b558725e10394" providerId="LiveId" clId="{701C071B-F26B-4544-803D-D1079552F92A}" dt="2020-01-22T11:08:25.694" v="76" actId="21"/>
          <ac:spMkLst>
            <pc:docMk/>
            <pc:sldMk cId="2572911569" sldId="443"/>
            <ac:spMk id="22" creationId="{45013D44-D804-4D17-91AF-329AC7062562}"/>
          </ac:spMkLst>
        </pc:spChg>
        <pc:grpChg chg="del">
          <ac:chgData name="Helen Woodhead" userId="a20b558725e10394" providerId="LiveId" clId="{701C071B-F26B-4544-803D-D1079552F92A}" dt="2020-01-22T11:08:22.306" v="73" actId="478"/>
          <ac:grpSpMkLst>
            <pc:docMk/>
            <pc:sldMk cId="2572911569" sldId="443"/>
            <ac:grpSpMk id="6" creationId="{C162AF61-0ECA-49E4-A96E-2854BE592D20}"/>
          </ac:grpSpMkLst>
        </pc:grpChg>
        <pc:picChg chg="del">
          <ac:chgData name="Helen Woodhead" userId="a20b558725e10394" providerId="LiveId" clId="{701C071B-F26B-4544-803D-D1079552F92A}" dt="2020-01-22T11:08:22.306" v="73" actId="478"/>
          <ac:picMkLst>
            <pc:docMk/>
            <pc:sldMk cId="2572911569" sldId="443"/>
            <ac:picMk id="24" creationId="{B5D9CE10-9C3D-4D23-9224-9446944EE457}"/>
          </ac:picMkLst>
        </pc:picChg>
      </pc:sldChg>
      <pc:sldChg chg="modSp del">
        <pc:chgData name="Helen Woodhead" userId="a20b558725e10394" providerId="LiveId" clId="{701C071B-F26B-4544-803D-D1079552F92A}" dt="2020-01-22T11:08:36.684" v="83" actId="47"/>
        <pc:sldMkLst>
          <pc:docMk/>
          <pc:sldMk cId="1652177541" sldId="444"/>
        </pc:sldMkLst>
        <pc:spChg chg="mod">
          <ac:chgData name="Helen Woodhead" userId="a20b558725e10394" providerId="LiveId" clId="{701C071B-F26B-4544-803D-D1079552F92A}" dt="2020-01-22T11:08:33.036" v="80" actId="21"/>
          <ac:spMkLst>
            <pc:docMk/>
            <pc:sldMk cId="1652177541" sldId="444"/>
            <ac:spMk id="19" creationId="{5252A847-DE45-4FA3-A1F8-EEBEB845FF8E}"/>
          </ac:spMkLst>
        </pc:spChg>
      </pc:sldChg>
      <pc:sldChg chg="delSp modSp del">
        <pc:chgData name="Helen Woodhead" userId="a20b558725e10394" providerId="LiveId" clId="{701C071B-F26B-4544-803D-D1079552F92A}" dt="2020-01-22T11:09:33.269" v="123" actId="47"/>
        <pc:sldMkLst>
          <pc:docMk/>
          <pc:sldMk cId="752437835" sldId="445"/>
        </pc:sldMkLst>
        <pc:spChg chg="del">
          <ac:chgData name="Helen Woodhead" userId="a20b558725e10394" providerId="LiveId" clId="{701C071B-F26B-4544-803D-D1079552F92A}" dt="2020-01-22T11:09:30.117" v="121" actId="21"/>
          <ac:spMkLst>
            <pc:docMk/>
            <pc:sldMk cId="752437835" sldId="445"/>
            <ac:spMk id="3" creationId="{4F709F0B-62BF-4F27-9A88-7D6156460FD1}"/>
          </ac:spMkLst>
        </pc:spChg>
        <pc:spChg chg="del mod">
          <ac:chgData name="Helen Woodhead" userId="a20b558725e10394" providerId="LiveId" clId="{701C071B-F26B-4544-803D-D1079552F92A}" dt="2020-01-22T11:09:30.117" v="121" actId="21"/>
          <ac:spMkLst>
            <pc:docMk/>
            <pc:sldMk cId="752437835" sldId="445"/>
            <ac:spMk id="19" creationId="{5252A847-DE45-4FA3-A1F8-EEBEB845FF8E}"/>
          </ac:spMkLst>
        </pc:spChg>
        <pc:spChg chg="del">
          <ac:chgData name="Helen Woodhead" userId="a20b558725e10394" providerId="LiveId" clId="{701C071B-F26B-4544-803D-D1079552F92A}" dt="2020-01-22T11:09:30.117" v="121" actId="21"/>
          <ac:spMkLst>
            <pc:docMk/>
            <pc:sldMk cId="752437835" sldId="445"/>
            <ac:spMk id="31" creationId="{9A190375-F3FB-47B4-A642-A49F8FC4C115}"/>
          </ac:spMkLst>
        </pc:spChg>
        <pc:spChg chg="del">
          <ac:chgData name="Helen Woodhead" userId="a20b558725e10394" providerId="LiveId" clId="{701C071B-F26B-4544-803D-D1079552F92A}" dt="2020-01-22T11:09:30.117" v="121" actId="21"/>
          <ac:spMkLst>
            <pc:docMk/>
            <pc:sldMk cId="752437835" sldId="445"/>
            <ac:spMk id="32" creationId="{1DBAAEEE-A772-47CA-B65C-2EC7848090D0}"/>
          </ac:spMkLst>
        </pc:spChg>
        <pc:spChg chg="del">
          <ac:chgData name="Helen Woodhead" userId="a20b558725e10394" providerId="LiveId" clId="{701C071B-F26B-4544-803D-D1079552F92A}" dt="2020-01-22T11:09:30.117" v="121" actId="21"/>
          <ac:spMkLst>
            <pc:docMk/>
            <pc:sldMk cId="752437835" sldId="445"/>
            <ac:spMk id="39" creationId="{ABD962F8-ACBF-4BBD-A6C1-CEABBDBFC96D}"/>
          </ac:spMkLst>
        </pc:spChg>
        <pc:picChg chg="del">
          <ac:chgData name="Helen Woodhead" userId="a20b558725e10394" providerId="LiveId" clId="{701C071B-F26B-4544-803D-D1079552F92A}" dt="2020-01-22T11:09:23.270" v="118" actId="478"/>
          <ac:picMkLst>
            <pc:docMk/>
            <pc:sldMk cId="752437835" sldId="445"/>
            <ac:picMk id="18" creationId="{A8D88179-BFBC-4F08-8A83-99F11843E850}"/>
          </ac:picMkLst>
        </pc:picChg>
        <pc:picChg chg="del">
          <ac:chgData name="Helen Woodhead" userId="a20b558725e10394" providerId="LiveId" clId="{701C071B-F26B-4544-803D-D1079552F92A}" dt="2020-01-22T11:09:19.208" v="117" actId="478"/>
          <ac:picMkLst>
            <pc:docMk/>
            <pc:sldMk cId="752437835" sldId="445"/>
            <ac:picMk id="23" creationId="{AE819FD1-1C13-4BDE-BBF7-F706754655FB}"/>
          </ac:picMkLst>
        </pc:picChg>
        <pc:picChg chg="del">
          <ac:chgData name="Helen Woodhead" userId="a20b558725e10394" providerId="LiveId" clId="{701C071B-F26B-4544-803D-D1079552F92A}" dt="2020-01-22T11:09:19.208" v="117" actId="478"/>
          <ac:picMkLst>
            <pc:docMk/>
            <pc:sldMk cId="752437835" sldId="445"/>
            <ac:picMk id="33" creationId="{976438F7-1F78-46E9-BCA3-B43BCF678BF0}"/>
          </ac:picMkLst>
        </pc:picChg>
        <pc:picChg chg="del">
          <ac:chgData name="Helen Woodhead" userId="a20b558725e10394" providerId="LiveId" clId="{701C071B-F26B-4544-803D-D1079552F92A}" dt="2020-01-22T11:09:19.208" v="117" actId="478"/>
          <ac:picMkLst>
            <pc:docMk/>
            <pc:sldMk cId="752437835" sldId="445"/>
            <ac:picMk id="34" creationId="{D3B43EAF-93A8-4252-887E-F7A6DADB203C}"/>
          </ac:picMkLst>
        </pc:picChg>
        <pc:picChg chg="del">
          <ac:chgData name="Helen Woodhead" userId="a20b558725e10394" providerId="LiveId" clId="{701C071B-F26B-4544-803D-D1079552F92A}" dt="2020-01-22T11:09:19.208" v="117" actId="478"/>
          <ac:picMkLst>
            <pc:docMk/>
            <pc:sldMk cId="752437835" sldId="445"/>
            <ac:picMk id="35" creationId="{BBFAAA0E-6761-452F-AC9D-432172332ADF}"/>
          </ac:picMkLst>
        </pc:picChg>
        <pc:picChg chg="del">
          <ac:chgData name="Helen Woodhead" userId="a20b558725e10394" providerId="LiveId" clId="{701C071B-F26B-4544-803D-D1079552F92A}" dt="2020-01-22T11:09:19.208" v="117" actId="478"/>
          <ac:picMkLst>
            <pc:docMk/>
            <pc:sldMk cId="752437835" sldId="445"/>
            <ac:picMk id="36" creationId="{A0036CD3-AC10-4323-99A5-C9C67936C335}"/>
          </ac:picMkLst>
        </pc:picChg>
        <pc:picChg chg="del">
          <ac:chgData name="Helen Woodhead" userId="a20b558725e10394" providerId="LiveId" clId="{701C071B-F26B-4544-803D-D1079552F92A}" dt="2020-01-22T11:09:19.208" v="117" actId="478"/>
          <ac:picMkLst>
            <pc:docMk/>
            <pc:sldMk cId="752437835" sldId="445"/>
            <ac:picMk id="37" creationId="{8B9146B1-5F07-4E08-B5D2-CE0CE9A86636}"/>
          </ac:picMkLst>
        </pc:picChg>
        <pc:picChg chg="del">
          <ac:chgData name="Helen Woodhead" userId="a20b558725e10394" providerId="LiveId" clId="{701C071B-F26B-4544-803D-D1079552F92A}" dt="2020-01-22T11:09:19.208" v="117" actId="478"/>
          <ac:picMkLst>
            <pc:docMk/>
            <pc:sldMk cId="752437835" sldId="445"/>
            <ac:picMk id="38" creationId="{DE0189A1-A500-46A0-8739-38F9F7AEABB5}"/>
          </ac:picMkLst>
        </pc:picChg>
      </pc:sldChg>
      <pc:sldChg chg="delSp del">
        <pc:chgData name="Helen Woodhead" userId="a20b558725e10394" providerId="LiveId" clId="{701C071B-F26B-4544-803D-D1079552F92A}" dt="2020-01-22T11:09:54.186" v="128" actId="47"/>
        <pc:sldMkLst>
          <pc:docMk/>
          <pc:sldMk cId="1164717371" sldId="446"/>
        </pc:sldMkLst>
        <pc:graphicFrameChg chg="del">
          <ac:chgData name="Helen Woodhead" userId="a20b558725e10394" providerId="LiveId" clId="{701C071B-F26B-4544-803D-D1079552F92A}" dt="2020-01-22T11:09:50.121" v="126" actId="21"/>
          <ac:graphicFrameMkLst>
            <pc:docMk/>
            <pc:sldMk cId="1164717371" sldId="446"/>
            <ac:graphicFrameMk id="22" creationId="{5D2F4260-69B9-491F-B356-0C22DA436E3F}"/>
          </ac:graphicFrameMkLst>
        </pc:graphicFrameChg>
      </pc:sldChg>
      <pc:sldChg chg="delSp modSp del">
        <pc:chgData name="Helen Woodhead" userId="a20b558725e10394" providerId="LiveId" clId="{701C071B-F26B-4544-803D-D1079552F92A}" dt="2020-01-22T11:10:31.524" v="165" actId="47"/>
        <pc:sldMkLst>
          <pc:docMk/>
          <pc:sldMk cId="4219073480" sldId="451"/>
        </pc:sldMkLst>
        <pc:spChg chg="del">
          <ac:chgData name="Helen Woodhead" userId="a20b558725e10394" providerId="LiveId" clId="{701C071B-F26B-4544-803D-D1079552F92A}" dt="2020-01-22T11:10:28.519" v="163" actId="21"/>
          <ac:spMkLst>
            <pc:docMk/>
            <pc:sldMk cId="4219073480" sldId="451"/>
            <ac:spMk id="12" creationId="{3AC8B83C-5651-4931-8FA7-EF4C8CF62B22}"/>
          </ac:spMkLst>
        </pc:spChg>
        <pc:spChg chg="del">
          <ac:chgData name="Helen Woodhead" userId="a20b558725e10394" providerId="LiveId" clId="{701C071B-F26B-4544-803D-D1079552F92A}" dt="2020-01-22T11:10:28.519" v="163" actId="21"/>
          <ac:spMkLst>
            <pc:docMk/>
            <pc:sldMk cId="4219073480" sldId="451"/>
            <ac:spMk id="13" creationId="{AA5E3F99-4EEC-462A-B38E-CD1E1B375F42}"/>
          </ac:spMkLst>
        </pc:spChg>
        <pc:spChg chg="del mod">
          <ac:chgData name="Helen Woodhead" userId="a20b558725e10394" providerId="LiveId" clId="{701C071B-F26B-4544-803D-D1079552F92A}" dt="2020-01-22T11:10:28.519" v="163" actId="21"/>
          <ac:spMkLst>
            <pc:docMk/>
            <pc:sldMk cId="4219073480" sldId="451"/>
            <ac:spMk id="19" creationId="{5252A847-DE45-4FA3-A1F8-EEBEB845FF8E}"/>
          </ac:spMkLst>
        </pc:spChg>
        <pc:picChg chg="del">
          <ac:chgData name="Helen Woodhead" userId="a20b558725e10394" providerId="LiveId" clId="{701C071B-F26B-4544-803D-D1079552F92A}" dt="2020-01-22T11:10:23.748" v="160" actId="478"/>
          <ac:picMkLst>
            <pc:docMk/>
            <pc:sldMk cId="4219073480" sldId="451"/>
            <ac:picMk id="17" creationId="{13B6BC4E-2D7D-4FDD-B92E-EB44EE894E12}"/>
          </ac:picMkLst>
        </pc:picChg>
      </pc:sldChg>
      <pc:sldChg chg="delSp modSp del">
        <pc:chgData name="Helen Woodhead" userId="a20b558725e10394" providerId="LiveId" clId="{701C071B-F26B-4544-803D-D1079552F92A}" dt="2020-01-22T11:11:33.058" v="206" actId="47"/>
        <pc:sldMkLst>
          <pc:docMk/>
          <pc:sldMk cId="3967051368" sldId="452"/>
        </pc:sldMkLst>
        <pc:spChg chg="del mod">
          <ac:chgData name="Helen Woodhead" userId="a20b558725e10394" providerId="LiveId" clId="{701C071B-F26B-4544-803D-D1079552F92A}" dt="2020-01-22T11:11:30.373" v="204" actId="21"/>
          <ac:spMkLst>
            <pc:docMk/>
            <pc:sldMk cId="3967051368" sldId="452"/>
            <ac:spMk id="19" creationId="{5252A847-DE45-4FA3-A1F8-EEBEB845FF8E}"/>
          </ac:spMkLst>
        </pc:spChg>
        <pc:grpChg chg="del">
          <ac:chgData name="Helen Woodhead" userId="a20b558725e10394" providerId="LiveId" clId="{701C071B-F26B-4544-803D-D1079552F92A}" dt="2020-01-22T11:11:26.105" v="201" actId="478"/>
          <ac:grpSpMkLst>
            <pc:docMk/>
            <pc:sldMk cId="3967051368" sldId="452"/>
            <ac:grpSpMk id="14" creationId="{89B61A8F-F3A3-4AC6-BA58-965080D3CCBC}"/>
          </ac:grpSpMkLst>
        </pc:grpChg>
        <pc:graphicFrameChg chg="del">
          <ac:chgData name="Helen Woodhead" userId="a20b558725e10394" providerId="LiveId" clId="{701C071B-F26B-4544-803D-D1079552F92A}" dt="2020-01-22T11:11:26.105" v="201" actId="478"/>
          <ac:graphicFrameMkLst>
            <pc:docMk/>
            <pc:sldMk cId="3967051368" sldId="452"/>
            <ac:graphicFrameMk id="2" creationId="{01A21A87-5FA6-4E8B-AACA-32EF63A02CB7}"/>
          </ac:graphicFrameMkLst>
        </pc:graphicFrameChg>
        <pc:picChg chg="del">
          <ac:chgData name="Helen Woodhead" userId="a20b558725e10394" providerId="LiveId" clId="{701C071B-F26B-4544-803D-D1079552F92A}" dt="2020-01-22T11:11:26.105" v="201" actId="478"/>
          <ac:picMkLst>
            <pc:docMk/>
            <pc:sldMk cId="3967051368" sldId="452"/>
            <ac:picMk id="17" creationId="{463B2E1A-5A4B-407D-9797-09B023F9EE2F}"/>
          </ac:picMkLst>
        </pc:picChg>
      </pc:sldChg>
      <pc:sldChg chg="modSp del">
        <pc:chgData name="Helen Woodhead" userId="a20b558725e10394" providerId="LiveId" clId="{701C071B-F26B-4544-803D-D1079552F92A}" dt="2020-01-22T11:11:49.506" v="212" actId="47"/>
        <pc:sldMkLst>
          <pc:docMk/>
          <pc:sldMk cId="3251843133" sldId="453"/>
        </pc:sldMkLst>
        <pc:spChg chg="mod">
          <ac:chgData name="Helen Woodhead" userId="a20b558725e10394" providerId="LiveId" clId="{701C071B-F26B-4544-803D-D1079552F92A}" dt="2020-01-22T11:11:41.411" v="208" actId="21"/>
          <ac:spMkLst>
            <pc:docMk/>
            <pc:sldMk cId="3251843133" sldId="453"/>
            <ac:spMk id="19" creationId="{5252A847-DE45-4FA3-A1F8-EEBEB845FF8E}"/>
          </ac:spMkLst>
        </pc:spChg>
      </pc:sldChg>
      <pc:sldChg chg="addSp delSp modSp add del">
        <pc:chgData name="Helen Woodhead" userId="a20b558725e10394" providerId="LiveId" clId="{701C071B-F26B-4544-803D-D1079552F92A}" dt="2020-01-22T11:15:16.052" v="270" actId="47"/>
        <pc:sldMkLst>
          <pc:docMk/>
          <pc:sldMk cId="2376406603" sldId="454"/>
        </pc:sldMkLst>
        <pc:spChg chg="add del mod">
          <ac:chgData name="Helen Woodhead" userId="a20b558725e10394" providerId="LiveId" clId="{701C071B-F26B-4544-803D-D1079552F92A}" dt="2020-01-22T11:15:13.002" v="268" actId="21"/>
          <ac:spMkLst>
            <pc:docMk/>
            <pc:sldMk cId="2376406603" sldId="454"/>
            <ac:spMk id="19" creationId="{5252A847-DE45-4FA3-A1F8-EEBEB845FF8E}"/>
          </ac:spMkLst>
        </pc:spChg>
        <pc:grpChg chg="del">
          <ac:chgData name="Helen Woodhead" userId="a20b558725e10394" providerId="LiveId" clId="{701C071B-F26B-4544-803D-D1079552F92A}" dt="2020-01-22T11:14:29.752" v="230" actId="478"/>
          <ac:grpSpMkLst>
            <pc:docMk/>
            <pc:sldMk cId="2376406603" sldId="454"/>
            <ac:grpSpMk id="13" creationId="{9B8B0B30-830F-48B5-9092-136F322762B0}"/>
          </ac:grpSpMkLst>
        </pc:grpChg>
        <pc:picChg chg="add del mod modCrop">
          <ac:chgData name="Helen Woodhead" userId="a20b558725e10394" providerId="LiveId" clId="{701C071B-F26B-4544-803D-D1079552F92A}" dt="2020-01-22T11:14:27.827" v="229" actId="21"/>
          <ac:picMkLst>
            <pc:docMk/>
            <pc:sldMk cId="2376406603" sldId="454"/>
            <ac:picMk id="4" creationId="{2C0B57FA-B10C-4DCB-A3F2-3D6ABA105498}"/>
          </ac:picMkLst>
        </pc:picChg>
        <pc:picChg chg="del topLvl">
          <ac:chgData name="Helen Woodhead" userId="a20b558725e10394" providerId="LiveId" clId="{701C071B-F26B-4544-803D-D1079552F92A}" dt="2020-01-22T11:14:29.752" v="230" actId="478"/>
          <ac:picMkLst>
            <pc:docMk/>
            <pc:sldMk cId="2376406603" sldId="454"/>
            <ac:picMk id="14" creationId="{133BA3D9-3879-4460-B9BB-26F3DCB7BCD4}"/>
          </ac:picMkLst>
        </pc:picChg>
        <pc:picChg chg="topLvl">
          <ac:chgData name="Helen Woodhead" userId="a20b558725e10394" providerId="LiveId" clId="{701C071B-F26B-4544-803D-D1079552F92A}" dt="2020-01-22T11:14:29.752" v="230" actId="478"/>
          <ac:picMkLst>
            <pc:docMk/>
            <pc:sldMk cId="2376406603" sldId="454"/>
            <ac:picMk id="15" creationId="{E3075973-1C74-4ADF-9724-4BA7E8F9569C}"/>
          </ac:picMkLst>
        </pc:picChg>
        <pc:picChg chg="add">
          <ac:chgData name="Helen Woodhead" userId="a20b558725e10394" providerId="LiveId" clId="{701C071B-F26B-4544-803D-D1079552F92A}" dt="2020-01-22T11:14:30.075" v="231"/>
          <ac:picMkLst>
            <pc:docMk/>
            <pc:sldMk cId="2376406603" sldId="454"/>
            <ac:picMk id="16" creationId="{7FB5A507-9AE8-4B12-A094-607756A37914}"/>
          </ac:picMkLst>
        </pc:picChg>
      </pc:sldChg>
      <pc:sldChg chg="modSp del">
        <pc:chgData name="Helen Woodhead" userId="a20b558725e10394" providerId="LiveId" clId="{701C071B-F26B-4544-803D-D1079552F92A}" dt="2020-01-22T11:10:44.514" v="169" actId="47"/>
        <pc:sldMkLst>
          <pc:docMk/>
          <pc:sldMk cId="3775776433" sldId="457"/>
        </pc:sldMkLst>
        <pc:spChg chg="mod">
          <ac:chgData name="Helen Woodhead" userId="a20b558725e10394" providerId="LiveId" clId="{701C071B-F26B-4544-803D-D1079552F92A}" dt="2020-01-22T11:10:39.688" v="167" actId="21"/>
          <ac:spMkLst>
            <pc:docMk/>
            <pc:sldMk cId="3775776433" sldId="457"/>
            <ac:spMk id="19" creationId="{5252A847-DE45-4FA3-A1F8-EEBEB845FF8E}"/>
          </ac:spMkLst>
        </pc:spChg>
      </pc:sldChg>
      <pc:sldChg chg="addSp delSp modSp add">
        <pc:chgData name="Helen Woodhead" userId="a20b558725e10394" providerId="LiveId" clId="{701C071B-F26B-4544-803D-D1079552F92A}" dt="2020-01-22T11:07:31.185" v="35"/>
        <pc:sldMkLst>
          <pc:docMk/>
          <pc:sldMk cId="2913768647" sldId="458"/>
        </pc:sldMkLst>
        <pc:spChg chg="del mod">
          <ac:chgData name="Helen Woodhead" userId="a20b558725e10394" providerId="LiveId" clId="{701C071B-F26B-4544-803D-D1079552F92A}" dt="2020-01-22T11:07:18.691" v="29" actId="478"/>
          <ac:spMkLst>
            <pc:docMk/>
            <pc:sldMk cId="2913768647" sldId="458"/>
            <ac:spMk id="19" creationId="{5252A847-DE45-4FA3-A1F8-EEBEB845FF8E}"/>
          </ac:spMkLst>
        </pc:spChg>
        <pc:spChg chg="add">
          <ac:chgData name="Helen Woodhead" userId="a20b558725e10394" providerId="LiveId" clId="{701C071B-F26B-4544-803D-D1079552F92A}" dt="2020-01-22T11:07:31.185" v="35"/>
          <ac:spMkLst>
            <pc:docMk/>
            <pc:sldMk cId="2913768647" sldId="458"/>
            <ac:spMk id="24" creationId="{7F97403E-63A0-45BC-AE67-E6AD9CA38FFB}"/>
          </ac:spMkLst>
        </pc:spChg>
        <pc:picChg chg="add del mod">
          <ac:chgData name="Helen Woodhead" userId="a20b558725e10394" providerId="LiveId" clId="{701C071B-F26B-4544-803D-D1079552F92A}" dt="2020-01-22T11:07:15.724" v="27" actId="21"/>
          <ac:picMkLst>
            <pc:docMk/>
            <pc:sldMk cId="2913768647" sldId="458"/>
            <ac:picMk id="2" creationId="{794BCF20-CAC9-4A10-8A2D-1D84BE8CA09D}"/>
          </ac:picMkLst>
        </pc:picChg>
        <pc:picChg chg="del">
          <ac:chgData name="Helen Woodhead" userId="a20b558725e10394" providerId="LiveId" clId="{701C071B-F26B-4544-803D-D1079552F92A}" dt="2020-01-22T11:07:18.025" v="28" actId="478"/>
          <ac:picMkLst>
            <pc:docMk/>
            <pc:sldMk cId="2913768647" sldId="458"/>
            <ac:picMk id="22" creationId="{E5DD243A-4BB8-4E28-AF87-4EFFF3A3FEDE}"/>
          </ac:picMkLst>
        </pc:picChg>
        <pc:picChg chg="add">
          <ac:chgData name="Helen Woodhead" userId="a20b558725e10394" providerId="LiveId" clId="{701C071B-F26B-4544-803D-D1079552F92A}" dt="2020-01-22T11:07:19.656" v="30"/>
          <ac:picMkLst>
            <pc:docMk/>
            <pc:sldMk cId="2913768647" sldId="458"/>
            <ac:picMk id="23" creationId="{741B2105-F0AB-41CA-8D6C-2B552BA0B264}"/>
          </ac:picMkLst>
        </pc:picChg>
        <pc:picChg chg="del">
          <ac:chgData name="Helen Woodhead" userId="a20b558725e10394" providerId="LiveId" clId="{701C071B-F26B-4544-803D-D1079552F92A}" dt="2020-01-22T11:07:18.025" v="28" actId="478"/>
          <ac:picMkLst>
            <pc:docMk/>
            <pc:sldMk cId="2913768647" sldId="458"/>
            <ac:picMk id="26" creationId="{376CA2C0-DF2F-455E-96CE-3F8DF979B671}"/>
          </ac:picMkLst>
        </pc:picChg>
        <pc:picChg chg="del">
          <ac:chgData name="Helen Woodhead" userId="a20b558725e10394" providerId="LiveId" clId="{701C071B-F26B-4544-803D-D1079552F92A}" dt="2020-01-22T11:07:18.025" v="28" actId="478"/>
          <ac:picMkLst>
            <pc:docMk/>
            <pc:sldMk cId="2913768647" sldId="458"/>
            <ac:picMk id="27" creationId="{6EE0838C-DFD5-4BDC-8BB0-BEE5B0554D60}"/>
          </ac:picMkLst>
        </pc:picChg>
        <pc:picChg chg="del">
          <ac:chgData name="Helen Woodhead" userId="a20b558725e10394" providerId="LiveId" clId="{701C071B-F26B-4544-803D-D1079552F92A}" dt="2020-01-22T11:07:18.025" v="28" actId="478"/>
          <ac:picMkLst>
            <pc:docMk/>
            <pc:sldMk cId="2913768647" sldId="458"/>
            <ac:picMk id="28" creationId="{AC86A1C0-DC21-4D7A-BF46-7F482CBF9BE8}"/>
          </ac:picMkLst>
        </pc:picChg>
        <pc:picChg chg="del">
          <ac:chgData name="Helen Woodhead" userId="a20b558725e10394" providerId="LiveId" clId="{701C071B-F26B-4544-803D-D1079552F92A}" dt="2020-01-22T11:07:18.025" v="28" actId="478"/>
          <ac:picMkLst>
            <pc:docMk/>
            <pc:sldMk cId="2913768647" sldId="458"/>
            <ac:picMk id="30" creationId="{DC2EF932-7A40-48B3-83E2-82585A96B1F9}"/>
          </ac:picMkLst>
        </pc:picChg>
        <pc:picChg chg="del">
          <ac:chgData name="Helen Woodhead" userId="a20b558725e10394" providerId="LiveId" clId="{701C071B-F26B-4544-803D-D1079552F92A}" dt="2020-01-22T11:07:18.025" v="28" actId="478"/>
          <ac:picMkLst>
            <pc:docMk/>
            <pc:sldMk cId="2913768647" sldId="458"/>
            <ac:picMk id="32" creationId="{6772CD8D-37A7-4CC1-A851-A7F8B9A3438B}"/>
          </ac:picMkLst>
        </pc:picChg>
        <pc:picChg chg="del">
          <ac:chgData name="Helen Woodhead" userId="a20b558725e10394" providerId="LiveId" clId="{701C071B-F26B-4544-803D-D1079552F92A}" dt="2020-01-22T11:07:18.025" v="28" actId="478"/>
          <ac:picMkLst>
            <pc:docMk/>
            <pc:sldMk cId="2913768647" sldId="458"/>
            <ac:picMk id="33" creationId="{91060CAD-79EC-4E97-8A65-D01489A5658D}"/>
          </ac:picMkLst>
        </pc:picChg>
        <pc:picChg chg="del">
          <ac:chgData name="Helen Woodhead" userId="a20b558725e10394" providerId="LiveId" clId="{701C071B-F26B-4544-803D-D1079552F92A}" dt="2020-01-22T11:07:18.025" v="28" actId="478"/>
          <ac:picMkLst>
            <pc:docMk/>
            <pc:sldMk cId="2913768647" sldId="458"/>
            <ac:picMk id="35" creationId="{D000BABB-8D9D-4FAE-963D-91CB0C863234}"/>
          </ac:picMkLst>
        </pc:picChg>
        <pc:picChg chg="del">
          <ac:chgData name="Helen Woodhead" userId="a20b558725e10394" providerId="LiveId" clId="{701C071B-F26B-4544-803D-D1079552F92A}" dt="2020-01-22T11:07:18.025" v="28" actId="478"/>
          <ac:picMkLst>
            <pc:docMk/>
            <pc:sldMk cId="2913768647" sldId="458"/>
            <ac:picMk id="36" creationId="{E0ADC3F3-3188-47EF-96AD-0D80CECAB0AC}"/>
          </ac:picMkLst>
        </pc:picChg>
        <pc:picChg chg="del">
          <ac:chgData name="Helen Woodhead" userId="a20b558725e10394" providerId="LiveId" clId="{701C071B-F26B-4544-803D-D1079552F92A}" dt="2020-01-22T11:07:18.025" v="28" actId="478"/>
          <ac:picMkLst>
            <pc:docMk/>
            <pc:sldMk cId="2913768647" sldId="458"/>
            <ac:picMk id="37" creationId="{A613EBC8-C9B5-450C-8554-2E170676ABC1}"/>
          </ac:picMkLst>
        </pc:picChg>
        <pc:picChg chg="del">
          <ac:chgData name="Helen Woodhead" userId="a20b558725e10394" providerId="LiveId" clId="{701C071B-F26B-4544-803D-D1079552F92A}" dt="2020-01-22T11:07:18.025" v="28" actId="478"/>
          <ac:picMkLst>
            <pc:docMk/>
            <pc:sldMk cId="2913768647" sldId="458"/>
            <ac:picMk id="38" creationId="{05CA003D-0B5C-4743-9B6D-1E9AF76EE1FE}"/>
          </ac:picMkLst>
        </pc:picChg>
        <pc:picChg chg="del">
          <ac:chgData name="Helen Woodhead" userId="a20b558725e10394" providerId="LiveId" clId="{701C071B-F26B-4544-803D-D1079552F92A}" dt="2020-01-22T11:07:18.025" v="28" actId="478"/>
          <ac:picMkLst>
            <pc:docMk/>
            <pc:sldMk cId="2913768647" sldId="458"/>
            <ac:picMk id="39" creationId="{911580B9-80CD-4BC6-8249-F80AE5DBD547}"/>
          </ac:picMkLst>
        </pc:picChg>
        <pc:picChg chg="del">
          <ac:chgData name="Helen Woodhead" userId="a20b558725e10394" providerId="LiveId" clId="{701C071B-F26B-4544-803D-D1079552F92A}" dt="2020-01-22T11:07:18.025" v="28" actId="478"/>
          <ac:picMkLst>
            <pc:docMk/>
            <pc:sldMk cId="2913768647" sldId="458"/>
            <ac:picMk id="40" creationId="{1F2DBA1D-44D4-40D1-8743-5E07F69BF8D4}"/>
          </ac:picMkLst>
        </pc:picChg>
      </pc:sldChg>
      <pc:sldChg chg="modSp add">
        <pc:chgData name="Helen Woodhead" userId="a20b558725e10394" providerId="LiveId" clId="{701C071B-F26B-4544-803D-D1079552F92A}" dt="2020-01-22T11:07:47.920" v="40"/>
        <pc:sldMkLst>
          <pc:docMk/>
          <pc:sldMk cId="481972425" sldId="459"/>
        </pc:sldMkLst>
        <pc:spChg chg="mod">
          <ac:chgData name="Helen Woodhead" userId="a20b558725e10394" providerId="LiveId" clId="{701C071B-F26B-4544-803D-D1079552F92A}" dt="2020-01-22T11:07:47.920" v="40"/>
          <ac:spMkLst>
            <pc:docMk/>
            <pc:sldMk cId="481972425" sldId="459"/>
            <ac:spMk id="24" creationId="{7F97403E-63A0-45BC-AE67-E6AD9CA38FFB}"/>
          </ac:spMkLst>
        </pc:spChg>
      </pc:sldChg>
      <pc:sldChg chg="addSp delSp modSp add">
        <pc:chgData name="Helen Woodhead" userId="a20b558725e10394" providerId="LiveId" clId="{701C071B-F26B-4544-803D-D1079552F92A}" dt="2020-01-22T11:08:26.718" v="77"/>
        <pc:sldMkLst>
          <pc:docMk/>
          <pc:sldMk cId="3650185466" sldId="460"/>
        </pc:sldMkLst>
        <pc:spChg chg="del mod">
          <ac:chgData name="Helen Woodhead" userId="a20b558725e10394" providerId="LiveId" clId="{701C071B-F26B-4544-803D-D1079552F92A}" dt="2020-01-22T11:08:15.317" v="71" actId="478"/>
          <ac:spMkLst>
            <pc:docMk/>
            <pc:sldMk cId="3650185466" sldId="460"/>
            <ac:spMk id="19" creationId="{5252A847-DE45-4FA3-A1F8-EEBEB845FF8E}"/>
          </ac:spMkLst>
        </pc:spChg>
        <pc:spChg chg="del">
          <ac:chgData name="Helen Woodhead" userId="a20b558725e10394" providerId="LiveId" clId="{701C071B-F26B-4544-803D-D1079552F92A}" dt="2020-01-22T11:07:58.444" v="43" actId="478"/>
          <ac:spMkLst>
            <pc:docMk/>
            <pc:sldMk cId="3650185466" sldId="460"/>
            <ac:spMk id="22" creationId="{45013D44-D804-4D17-91AF-329AC7062562}"/>
          </ac:spMkLst>
        </pc:spChg>
        <pc:spChg chg="add">
          <ac:chgData name="Helen Woodhead" userId="a20b558725e10394" providerId="LiveId" clId="{701C071B-F26B-4544-803D-D1079552F92A}" dt="2020-01-22T11:08:26.718" v="77"/>
          <ac:spMkLst>
            <pc:docMk/>
            <pc:sldMk cId="3650185466" sldId="460"/>
            <ac:spMk id="23" creationId="{B58F4862-50F4-486F-8FE6-FA8B76DD9C71}"/>
          </ac:spMkLst>
        </pc:spChg>
        <pc:spChg chg="add">
          <ac:chgData name="Helen Woodhead" userId="a20b558725e10394" providerId="LiveId" clId="{701C071B-F26B-4544-803D-D1079552F92A}" dt="2020-01-22T11:08:26.718" v="77"/>
          <ac:spMkLst>
            <pc:docMk/>
            <pc:sldMk cId="3650185466" sldId="460"/>
            <ac:spMk id="27" creationId="{62626D58-9E09-4543-A289-16512432653C}"/>
          </ac:spMkLst>
        </pc:spChg>
        <pc:grpChg chg="del">
          <ac:chgData name="Helen Woodhead" userId="a20b558725e10394" providerId="LiveId" clId="{701C071B-F26B-4544-803D-D1079552F92A}" dt="2020-01-22T11:08:15.317" v="71" actId="478"/>
          <ac:grpSpMkLst>
            <pc:docMk/>
            <pc:sldMk cId="3650185466" sldId="460"/>
            <ac:grpSpMk id="6" creationId="{C162AF61-0ECA-49E4-A96E-2854BE592D20}"/>
          </ac:grpSpMkLst>
        </pc:grpChg>
        <pc:picChg chg="add del mod">
          <ac:chgData name="Helen Woodhead" userId="a20b558725e10394" providerId="LiveId" clId="{701C071B-F26B-4544-803D-D1079552F92A}" dt="2020-01-22T11:08:12.689" v="70" actId="21"/>
          <ac:picMkLst>
            <pc:docMk/>
            <pc:sldMk cId="3650185466" sldId="460"/>
            <ac:picMk id="2" creationId="{E9077862-66C1-4022-B8FF-7AE1323E27C4}"/>
          </ac:picMkLst>
        </pc:picChg>
        <pc:picChg chg="add">
          <ac:chgData name="Helen Woodhead" userId="a20b558725e10394" providerId="LiveId" clId="{701C071B-F26B-4544-803D-D1079552F92A}" dt="2020-01-22T11:08:15.662" v="72"/>
          <ac:picMkLst>
            <pc:docMk/>
            <pc:sldMk cId="3650185466" sldId="460"/>
            <ac:picMk id="18" creationId="{BAD23463-F75F-4340-8F6D-92C3BBF6EEDF}"/>
          </ac:picMkLst>
        </pc:picChg>
        <pc:picChg chg="del">
          <ac:chgData name="Helen Woodhead" userId="a20b558725e10394" providerId="LiveId" clId="{701C071B-F26B-4544-803D-D1079552F92A}" dt="2020-01-22T11:08:15.317" v="71" actId="478"/>
          <ac:picMkLst>
            <pc:docMk/>
            <pc:sldMk cId="3650185466" sldId="460"/>
            <ac:picMk id="24" creationId="{B5D9CE10-9C3D-4D23-9224-9446944EE457}"/>
          </ac:picMkLst>
        </pc:picChg>
      </pc:sldChg>
      <pc:sldChg chg="modSp add">
        <pc:chgData name="Helen Woodhead" userId="a20b558725e10394" providerId="LiveId" clId="{701C071B-F26B-4544-803D-D1079552F92A}" dt="2020-01-22T11:08:35.286" v="82"/>
        <pc:sldMkLst>
          <pc:docMk/>
          <pc:sldMk cId="2409476952" sldId="461"/>
        </pc:sldMkLst>
        <pc:spChg chg="mod">
          <ac:chgData name="Helen Woodhead" userId="a20b558725e10394" providerId="LiveId" clId="{701C071B-F26B-4544-803D-D1079552F92A}" dt="2020-01-22T11:08:35.286" v="82"/>
          <ac:spMkLst>
            <pc:docMk/>
            <pc:sldMk cId="2409476952" sldId="461"/>
            <ac:spMk id="23" creationId="{B58F4862-50F4-486F-8FE6-FA8B76DD9C71}"/>
          </ac:spMkLst>
        </pc:spChg>
      </pc:sldChg>
      <pc:sldChg chg="addSp delSp modSp add">
        <pc:chgData name="Helen Woodhead" userId="a20b558725e10394" providerId="LiveId" clId="{701C071B-F26B-4544-803D-D1079552F92A}" dt="2020-01-22T11:09:31.797" v="122"/>
        <pc:sldMkLst>
          <pc:docMk/>
          <pc:sldMk cId="3644769569" sldId="462"/>
        </pc:sldMkLst>
        <pc:spChg chg="del">
          <ac:chgData name="Helen Woodhead" userId="a20b558725e10394" providerId="LiveId" clId="{701C071B-F26B-4544-803D-D1079552F92A}" dt="2020-01-22T11:08:48.505" v="86" actId="478"/>
          <ac:spMkLst>
            <pc:docMk/>
            <pc:sldMk cId="3644769569" sldId="462"/>
            <ac:spMk id="3" creationId="{4F709F0B-62BF-4F27-9A88-7D6156460FD1}"/>
          </ac:spMkLst>
        </pc:spChg>
        <pc:spChg chg="del mod">
          <ac:chgData name="Helen Woodhead" userId="a20b558725e10394" providerId="LiveId" clId="{701C071B-F26B-4544-803D-D1079552F92A}" dt="2020-01-22T11:09:12.544" v="115" actId="478"/>
          <ac:spMkLst>
            <pc:docMk/>
            <pc:sldMk cId="3644769569" sldId="462"/>
            <ac:spMk id="19" creationId="{5252A847-DE45-4FA3-A1F8-EEBEB845FF8E}"/>
          </ac:spMkLst>
        </pc:spChg>
        <pc:spChg chg="add">
          <ac:chgData name="Helen Woodhead" userId="a20b558725e10394" providerId="LiveId" clId="{701C071B-F26B-4544-803D-D1079552F92A}" dt="2020-01-22T11:09:31.797" v="122"/>
          <ac:spMkLst>
            <pc:docMk/>
            <pc:sldMk cId="3644769569" sldId="462"/>
            <ac:spMk id="24" creationId="{0903595F-053F-4327-8BDB-AA8948D769B8}"/>
          </ac:spMkLst>
        </pc:spChg>
        <pc:spChg chg="add">
          <ac:chgData name="Helen Woodhead" userId="a20b558725e10394" providerId="LiveId" clId="{701C071B-F26B-4544-803D-D1079552F92A}" dt="2020-01-22T11:09:31.797" v="122"/>
          <ac:spMkLst>
            <pc:docMk/>
            <pc:sldMk cId="3644769569" sldId="462"/>
            <ac:spMk id="25" creationId="{8F5C0419-E573-4E24-A239-B4A1AB62FCDD}"/>
          </ac:spMkLst>
        </pc:spChg>
        <pc:spChg chg="add">
          <ac:chgData name="Helen Woodhead" userId="a20b558725e10394" providerId="LiveId" clId="{701C071B-F26B-4544-803D-D1079552F92A}" dt="2020-01-22T11:09:31.797" v="122"/>
          <ac:spMkLst>
            <pc:docMk/>
            <pc:sldMk cId="3644769569" sldId="462"/>
            <ac:spMk id="26" creationId="{B7CF3985-18B0-4B72-8882-F37B9A5FF4BA}"/>
          </ac:spMkLst>
        </pc:spChg>
        <pc:spChg chg="add">
          <ac:chgData name="Helen Woodhead" userId="a20b558725e10394" providerId="LiveId" clId="{701C071B-F26B-4544-803D-D1079552F92A}" dt="2020-01-22T11:09:31.797" v="122"/>
          <ac:spMkLst>
            <pc:docMk/>
            <pc:sldMk cId="3644769569" sldId="462"/>
            <ac:spMk id="27" creationId="{195E3307-319B-4E71-AC37-9050EEA5DE57}"/>
          </ac:spMkLst>
        </pc:spChg>
        <pc:spChg chg="add">
          <ac:chgData name="Helen Woodhead" userId="a20b558725e10394" providerId="LiveId" clId="{701C071B-F26B-4544-803D-D1079552F92A}" dt="2020-01-22T11:09:31.797" v="122"/>
          <ac:spMkLst>
            <pc:docMk/>
            <pc:sldMk cId="3644769569" sldId="462"/>
            <ac:spMk id="28" creationId="{5407DBC3-EBF5-4941-AC13-142646A2B415}"/>
          </ac:spMkLst>
        </pc:spChg>
        <pc:spChg chg="del">
          <ac:chgData name="Helen Woodhead" userId="a20b558725e10394" providerId="LiveId" clId="{701C071B-F26B-4544-803D-D1079552F92A}" dt="2020-01-22T11:08:57.135" v="88" actId="478"/>
          <ac:spMkLst>
            <pc:docMk/>
            <pc:sldMk cId="3644769569" sldId="462"/>
            <ac:spMk id="31" creationId="{9A190375-F3FB-47B4-A642-A49F8FC4C115}"/>
          </ac:spMkLst>
        </pc:spChg>
        <pc:spChg chg="del">
          <ac:chgData name="Helen Woodhead" userId="a20b558725e10394" providerId="LiveId" clId="{701C071B-F26B-4544-803D-D1079552F92A}" dt="2020-01-22T11:08:51.005" v="87" actId="478"/>
          <ac:spMkLst>
            <pc:docMk/>
            <pc:sldMk cId="3644769569" sldId="462"/>
            <ac:spMk id="32" creationId="{1DBAAEEE-A772-47CA-B65C-2EC7848090D0}"/>
          </ac:spMkLst>
        </pc:spChg>
        <pc:spChg chg="del">
          <ac:chgData name="Helen Woodhead" userId="a20b558725e10394" providerId="LiveId" clId="{701C071B-F26B-4544-803D-D1079552F92A}" dt="2020-01-22T11:08:48.505" v="86" actId="478"/>
          <ac:spMkLst>
            <pc:docMk/>
            <pc:sldMk cId="3644769569" sldId="462"/>
            <ac:spMk id="39" creationId="{ABD962F8-ACBF-4BBD-A6C1-CEABBDBFC96D}"/>
          </ac:spMkLst>
        </pc:spChg>
        <pc:picChg chg="add del mod">
          <ac:chgData name="Helen Woodhead" userId="a20b558725e10394" providerId="LiveId" clId="{701C071B-F26B-4544-803D-D1079552F92A}" dt="2020-01-22T11:09:10.268" v="114" actId="21"/>
          <ac:picMkLst>
            <pc:docMk/>
            <pc:sldMk cId="3644769569" sldId="462"/>
            <ac:picMk id="2" creationId="{D78E6A01-4399-4FC6-A537-B2AC92DE6620}"/>
          </ac:picMkLst>
        </pc:picChg>
        <pc:picChg chg="del">
          <ac:chgData name="Helen Woodhead" userId="a20b558725e10394" providerId="LiveId" clId="{701C071B-F26B-4544-803D-D1079552F92A}" dt="2020-01-22T11:09:12.544" v="115" actId="478"/>
          <ac:picMkLst>
            <pc:docMk/>
            <pc:sldMk cId="3644769569" sldId="462"/>
            <ac:picMk id="18" creationId="{A8D88179-BFBC-4F08-8A83-99F11843E850}"/>
          </ac:picMkLst>
        </pc:picChg>
        <pc:picChg chg="add">
          <ac:chgData name="Helen Woodhead" userId="a20b558725e10394" providerId="LiveId" clId="{701C071B-F26B-4544-803D-D1079552F92A}" dt="2020-01-22T11:09:13.013" v="116"/>
          <ac:picMkLst>
            <pc:docMk/>
            <pc:sldMk cId="3644769569" sldId="462"/>
            <ac:picMk id="22" creationId="{74D2D387-D109-40C9-80F0-E57B86C8A7C9}"/>
          </ac:picMkLst>
        </pc:picChg>
        <pc:picChg chg="del">
          <ac:chgData name="Helen Woodhead" userId="a20b558725e10394" providerId="LiveId" clId="{701C071B-F26B-4544-803D-D1079552F92A}" dt="2020-01-22T11:09:12.544" v="115" actId="478"/>
          <ac:picMkLst>
            <pc:docMk/>
            <pc:sldMk cId="3644769569" sldId="462"/>
            <ac:picMk id="23" creationId="{AE819FD1-1C13-4BDE-BBF7-F706754655FB}"/>
          </ac:picMkLst>
        </pc:picChg>
        <pc:picChg chg="del">
          <ac:chgData name="Helen Woodhead" userId="a20b558725e10394" providerId="LiveId" clId="{701C071B-F26B-4544-803D-D1079552F92A}" dt="2020-01-22T11:09:12.544" v="115" actId="478"/>
          <ac:picMkLst>
            <pc:docMk/>
            <pc:sldMk cId="3644769569" sldId="462"/>
            <ac:picMk id="33" creationId="{976438F7-1F78-46E9-BCA3-B43BCF678BF0}"/>
          </ac:picMkLst>
        </pc:picChg>
        <pc:picChg chg="del">
          <ac:chgData name="Helen Woodhead" userId="a20b558725e10394" providerId="LiveId" clId="{701C071B-F26B-4544-803D-D1079552F92A}" dt="2020-01-22T11:09:12.544" v="115" actId="478"/>
          <ac:picMkLst>
            <pc:docMk/>
            <pc:sldMk cId="3644769569" sldId="462"/>
            <ac:picMk id="34" creationId="{D3B43EAF-93A8-4252-887E-F7A6DADB203C}"/>
          </ac:picMkLst>
        </pc:picChg>
        <pc:picChg chg="del">
          <ac:chgData name="Helen Woodhead" userId="a20b558725e10394" providerId="LiveId" clId="{701C071B-F26B-4544-803D-D1079552F92A}" dt="2020-01-22T11:09:12.544" v="115" actId="478"/>
          <ac:picMkLst>
            <pc:docMk/>
            <pc:sldMk cId="3644769569" sldId="462"/>
            <ac:picMk id="35" creationId="{BBFAAA0E-6761-452F-AC9D-432172332ADF}"/>
          </ac:picMkLst>
        </pc:picChg>
        <pc:picChg chg="del">
          <ac:chgData name="Helen Woodhead" userId="a20b558725e10394" providerId="LiveId" clId="{701C071B-F26B-4544-803D-D1079552F92A}" dt="2020-01-22T11:09:12.544" v="115" actId="478"/>
          <ac:picMkLst>
            <pc:docMk/>
            <pc:sldMk cId="3644769569" sldId="462"/>
            <ac:picMk id="36" creationId="{A0036CD3-AC10-4323-99A5-C9C67936C335}"/>
          </ac:picMkLst>
        </pc:picChg>
        <pc:picChg chg="del">
          <ac:chgData name="Helen Woodhead" userId="a20b558725e10394" providerId="LiveId" clId="{701C071B-F26B-4544-803D-D1079552F92A}" dt="2020-01-22T11:09:12.544" v="115" actId="478"/>
          <ac:picMkLst>
            <pc:docMk/>
            <pc:sldMk cId="3644769569" sldId="462"/>
            <ac:picMk id="37" creationId="{8B9146B1-5F07-4E08-B5D2-CE0CE9A86636}"/>
          </ac:picMkLst>
        </pc:picChg>
        <pc:picChg chg="del">
          <ac:chgData name="Helen Woodhead" userId="a20b558725e10394" providerId="LiveId" clId="{701C071B-F26B-4544-803D-D1079552F92A}" dt="2020-01-22T11:09:12.544" v="115" actId="478"/>
          <ac:picMkLst>
            <pc:docMk/>
            <pc:sldMk cId="3644769569" sldId="462"/>
            <ac:picMk id="38" creationId="{DE0189A1-A500-46A0-8739-38F9F7AEABB5}"/>
          </ac:picMkLst>
        </pc:picChg>
      </pc:sldChg>
      <pc:sldChg chg="addSp modSp add">
        <pc:chgData name="Helen Woodhead" userId="a20b558725e10394" providerId="LiveId" clId="{701C071B-F26B-4544-803D-D1079552F92A}" dt="2020-01-22T11:09:52.782" v="127"/>
        <pc:sldMkLst>
          <pc:docMk/>
          <pc:sldMk cId="1026441963" sldId="463"/>
        </pc:sldMkLst>
        <pc:spChg chg="mod">
          <ac:chgData name="Helen Woodhead" userId="a20b558725e10394" providerId="LiveId" clId="{701C071B-F26B-4544-803D-D1079552F92A}" dt="2020-01-22T11:09:44.849" v="125"/>
          <ac:spMkLst>
            <pc:docMk/>
            <pc:sldMk cId="1026441963" sldId="463"/>
            <ac:spMk id="24" creationId="{0903595F-053F-4327-8BDB-AA8948D769B8}"/>
          </ac:spMkLst>
        </pc:spChg>
        <pc:graphicFrameChg chg="add">
          <ac:chgData name="Helen Woodhead" userId="a20b558725e10394" providerId="LiveId" clId="{701C071B-F26B-4544-803D-D1079552F92A}" dt="2020-01-22T11:09:52.782" v="127"/>
          <ac:graphicFrameMkLst>
            <pc:docMk/>
            <pc:sldMk cId="1026441963" sldId="463"/>
            <ac:graphicFrameMk id="12" creationId="{5C6D8650-CB43-4BB8-8125-90F97FCA1E19}"/>
          </ac:graphicFrameMkLst>
        </pc:graphicFrameChg>
      </pc:sldChg>
      <pc:sldChg chg="addSp delSp modSp add">
        <pc:chgData name="Helen Woodhead" userId="a20b558725e10394" providerId="LiveId" clId="{701C071B-F26B-4544-803D-D1079552F92A}" dt="2020-01-22T11:10:29.849" v="164"/>
        <pc:sldMkLst>
          <pc:docMk/>
          <pc:sldMk cId="66768465" sldId="464"/>
        </pc:sldMkLst>
        <pc:spChg chg="del">
          <ac:chgData name="Helen Woodhead" userId="a20b558725e10394" providerId="LiveId" clId="{701C071B-F26B-4544-803D-D1079552F92A}" dt="2020-01-22T11:10:08.622" v="131" actId="478"/>
          <ac:spMkLst>
            <pc:docMk/>
            <pc:sldMk cId="66768465" sldId="464"/>
            <ac:spMk id="12" creationId="{3AC8B83C-5651-4931-8FA7-EF4C8CF62B22}"/>
          </ac:spMkLst>
        </pc:spChg>
        <pc:spChg chg="del">
          <ac:chgData name="Helen Woodhead" userId="a20b558725e10394" providerId="LiveId" clId="{701C071B-F26B-4544-803D-D1079552F92A}" dt="2020-01-22T11:10:08.622" v="131" actId="478"/>
          <ac:spMkLst>
            <pc:docMk/>
            <pc:sldMk cId="66768465" sldId="464"/>
            <ac:spMk id="13" creationId="{AA5E3F99-4EEC-462A-B38E-CD1E1B375F42}"/>
          </ac:spMkLst>
        </pc:spChg>
        <pc:spChg chg="add">
          <ac:chgData name="Helen Woodhead" userId="a20b558725e10394" providerId="LiveId" clId="{701C071B-F26B-4544-803D-D1079552F92A}" dt="2020-01-22T11:10:29.849" v="164"/>
          <ac:spMkLst>
            <pc:docMk/>
            <pc:sldMk cId="66768465" sldId="464"/>
            <ac:spMk id="15" creationId="{8046FB3E-5A19-484E-B522-204A303DE220}"/>
          </ac:spMkLst>
        </pc:spChg>
        <pc:spChg chg="add">
          <ac:chgData name="Helen Woodhead" userId="a20b558725e10394" providerId="LiveId" clId="{701C071B-F26B-4544-803D-D1079552F92A}" dt="2020-01-22T11:10:29.849" v="164"/>
          <ac:spMkLst>
            <pc:docMk/>
            <pc:sldMk cId="66768465" sldId="464"/>
            <ac:spMk id="16" creationId="{CEC4580D-4D18-4801-893D-F9876AEFE42F}"/>
          </ac:spMkLst>
        </pc:spChg>
        <pc:spChg chg="add">
          <ac:chgData name="Helen Woodhead" userId="a20b558725e10394" providerId="LiveId" clId="{701C071B-F26B-4544-803D-D1079552F92A}" dt="2020-01-22T11:10:29.849" v="164"/>
          <ac:spMkLst>
            <pc:docMk/>
            <pc:sldMk cId="66768465" sldId="464"/>
            <ac:spMk id="18" creationId="{F2400765-1EB5-43B8-9E32-B0E5D318693E}"/>
          </ac:spMkLst>
        </pc:spChg>
        <pc:spChg chg="del mod">
          <ac:chgData name="Helen Woodhead" userId="a20b558725e10394" providerId="LiveId" clId="{701C071B-F26B-4544-803D-D1079552F92A}" dt="2020-01-22T11:10:20.487" v="158" actId="478"/>
          <ac:spMkLst>
            <pc:docMk/>
            <pc:sldMk cId="66768465" sldId="464"/>
            <ac:spMk id="19" creationId="{5252A847-DE45-4FA3-A1F8-EEBEB845FF8E}"/>
          </ac:spMkLst>
        </pc:spChg>
        <pc:picChg chg="add del mod">
          <ac:chgData name="Helen Woodhead" userId="a20b558725e10394" providerId="LiveId" clId="{701C071B-F26B-4544-803D-D1079552F92A}" dt="2020-01-22T11:10:18.868" v="157" actId="21"/>
          <ac:picMkLst>
            <pc:docMk/>
            <pc:sldMk cId="66768465" sldId="464"/>
            <ac:picMk id="2" creationId="{D288F13B-C4E8-40FB-96A2-17430C712DA1}"/>
          </ac:picMkLst>
        </pc:picChg>
        <pc:picChg chg="add">
          <ac:chgData name="Helen Woodhead" userId="a20b558725e10394" providerId="LiveId" clId="{701C071B-F26B-4544-803D-D1079552F92A}" dt="2020-01-22T11:10:20.741" v="159"/>
          <ac:picMkLst>
            <pc:docMk/>
            <pc:sldMk cId="66768465" sldId="464"/>
            <ac:picMk id="14" creationId="{16A0ABE2-9207-4D1F-957F-813BD5AC3AEE}"/>
          </ac:picMkLst>
        </pc:picChg>
        <pc:picChg chg="del">
          <ac:chgData name="Helen Woodhead" userId="a20b558725e10394" providerId="LiveId" clId="{701C071B-F26B-4544-803D-D1079552F92A}" dt="2020-01-22T11:10:20.487" v="158" actId="478"/>
          <ac:picMkLst>
            <pc:docMk/>
            <pc:sldMk cId="66768465" sldId="464"/>
            <ac:picMk id="17" creationId="{13B6BC4E-2D7D-4FDD-B92E-EB44EE894E12}"/>
          </ac:picMkLst>
        </pc:picChg>
      </pc:sldChg>
      <pc:sldChg chg="modSp add">
        <pc:chgData name="Helen Woodhead" userId="a20b558725e10394" providerId="LiveId" clId="{701C071B-F26B-4544-803D-D1079552F92A}" dt="2020-01-22T11:10:42.046" v="168"/>
        <pc:sldMkLst>
          <pc:docMk/>
          <pc:sldMk cId="1366422624" sldId="465"/>
        </pc:sldMkLst>
        <pc:spChg chg="mod">
          <ac:chgData name="Helen Woodhead" userId="a20b558725e10394" providerId="LiveId" clId="{701C071B-F26B-4544-803D-D1079552F92A}" dt="2020-01-22T11:10:42.046" v="168"/>
          <ac:spMkLst>
            <pc:docMk/>
            <pc:sldMk cId="1366422624" sldId="465"/>
            <ac:spMk id="15" creationId="{8046FB3E-5A19-484E-B522-204A303DE220}"/>
          </ac:spMkLst>
        </pc:spChg>
      </pc:sldChg>
      <pc:sldChg chg="addSp delSp modSp add del">
        <pc:chgData name="Helen Woodhead" userId="a20b558725e10394" providerId="LiveId" clId="{701C071B-F26B-4544-803D-D1079552F92A}" dt="2020-01-22T11:15:36.965" v="279" actId="47"/>
        <pc:sldMkLst>
          <pc:docMk/>
          <pc:sldMk cId="3269698376" sldId="466"/>
        </pc:sldMkLst>
        <pc:spChg chg="add">
          <ac:chgData name="Helen Woodhead" userId="a20b558725e10394" providerId="LiveId" clId="{701C071B-F26B-4544-803D-D1079552F92A}" dt="2020-01-22T11:11:31.560" v="205"/>
          <ac:spMkLst>
            <pc:docMk/>
            <pc:sldMk cId="3269698376" sldId="466"/>
            <ac:spMk id="18" creationId="{D51ADA3D-56DC-42FE-B4F3-30E7427A1C97}"/>
          </ac:spMkLst>
        </pc:spChg>
        <pc:spChg chg="del mod">
          <ac:chgData name="Helen Woodhead" userId="a20b558725e10394" providerId="LiveId" clId="{701C071B-F26B-4544-803D-D1079552F92A}" dt="2020-01-22T11:11:13.275" v="199" actId="478"/>
          <ac:spMkLst>
            <pc:docMk/>
            <pc:sldMk cId="3269698376" sldId="466"/>
            <ac:spMk id="19" creationId="{5252A847-DE45-4FA3-A1F8-EEBEB845FF8E}"/>
          </ac:spMkLst>
        </pc:spChg>
        <pc:grpChg chg="del">
          <ac:chgData name="Helen Woodhead" userId="a20b558725e10394" providerId="LiveId" clId="{701C071B-F26B-4544-803D-D1079552F92A}" dt="2020-01-22T11:11:11.470" v="198" actId="478"/>
          <ac:grpSpMkLst>
            <pc:docMk/>
            <pc:sldMk cId="3269698376" sldId="466"/>
            <ac:grpSpMk id="14" creationId="{89B61A8F-F3A3-4AC6-BA58-965080D3CCBC}"/>
          </ac:grpSpMkLst>
        </pc:grpChg>
        <pc:graphicFrameChg chg="del">
          <ac:chgData name="Helen Woodhead" userId="a20b558725e10394" providerId="LiveId" clId="{701C071B-F26B-4544-803D-D1079552F92A}" dt="2020-01-22T11:11:11.470" v="198" actId="478"/>
          <ac:graphicFrameMkLst>
            <pc:docMk/>
            <pc:sldMk cId="3269698376" sldId="466"/>
            <ac:graphicFrameMk id="2" creationId="{01A21A87-5FA6-4E8B-AACA-32EF63A02CB7}"/>
          </ac:graphicFrameMkLst>
        </pc:graphicFrameChg>
        <pc:picChg chg="add del mod">
          <ac:chgData name="Helen Woodhead" userId="a20b558725e10394" providerId="LiveId" clId="{701C071B-F26B-4544-803D-D1079552F92A}" dt="2020-01-22T11:11:06.448" v="197" actId="21"/>
          <ac:picMkLst>
            <pc:docMk/>
            <pc:sldMk cId="3269698376" sldId="466"/>
            <ac:picMk id="3" creationId="{745D84F9-ACC8-4728-BA23-13AD48C96790}"/>
          </ac:picMkLst>
        </pc:picChg>
        <pc:picChg chg="add">
          <ac:chgData name="Helen Woodhead" userId="a20b558725e10394" providerId="LiveId" clId="{701C071B-F26B-4544-803D-D1079552F92A}" dt="2020-01-22T11:11:13.758" v="200"/>
          <ac:picMkLst>
            <pc:docMk/>
            <pc:sldMk cId="3269698376" sldId="466"/>
            <ac:picMk id="13" creationId="{D6771970-C376-41E7-8A04-AFF51DA3CAFC}"/>
          </ac:picMkLst>
        </pc:picChg>
        <pc:picChg chg="del">
          <ac:chgData name="Helen Woodhead" userId="a20b558725e10394" providerId="LiveId" clId="{701C071B-F26B-4544-803D-D1079552F92A}" dt="2020-01-22T11:11:11.470" v="198" actId="478"/>
          <ac:picMkLst>
            <pc:docMk/>
            <pc:sldMk cId="3269698376" sldId="466"/>
            <ac:picMk id="17" creationId="{463B2E1A-5A4B-407D-9797-09B023F9EE2F}"/>
          </ac:picMkLst>
        </pc:picChg>
      </pc:sldChg>
      <pc:sldChg chg="modSp add del">
        <pc:chgData name="Helen Woodhead" userId="a20b558725e10394" providerId="LiveId" clId="{701C071B-F26B-4544-803D-D1079552F92A}" dt="2020-01-22T11:15:37.470" v="280" actId="47"/>
        <pc:sldMkLst>
          <pc:docMk/>
          <pc:sldMk cId="2889904609" sldId="467"/>
        </pc:sldMkLst>
        <pc:spChg chg="mod">
          <ac:chgData name="Helen Woodhead" userId="a20b558725e10394" providerId="LiveId" clId="{701C071B-F26B-4544-803D-D1079552F92A}" dt="2020-01-22T11:11:47.631" v="211" actId="120"/>
          <ac:spMkLst>
            <pc:docMk/>
            <pc:sldMk cId="2889904609" sldId="467"/>
            <ac:spMk id="18" creationId="{D51ADA3D-56DC-42FE-B4F3-30E7427A1C97}"/>
          </ac:spMkLst>
        </pc:spChg>
      </pc:sldChg>
      <pc:sldChg chg="modSp add del">
        <pc:chgData name="Helen Woodhead" userId="a20b558725e10394" providerId="LiveId" clId="{701C071B-F26B-4544-803D-D1079552F92A}" dt="2020-01-22T11:15:38.002" v="281" actId="47"/>
        <pc:sldMkLst>
          <pc:docMk/>
          <pc:sldMk cId="991202106" sldId="468"/>
        </pc:sldMkLst>
        <pc:spChg chg="mod">
          <ac:chgData name="Helen Woodhead" userId="a20b558725e10394" providerId="LiveId" clId="{701C071B-F26B-4544-803D-D1079552F92A}" dt="2020-01-22T11:11:57.732" v="214"/>
          <ac:spMkLst>
            <pc:docMk/>
            <pc:sldMk cId="991202106" sldId="468"/>
            <ac:spMk id="18" creationId="{D51ADA3D-56DC-42FE-B4F3-30E7427A1C97}"/>
          </ac:spMkLst>
        </pc:spChg>
      </pc:sldChg>
      <pc:sldChg chg="addSp delSp modSp add">
        <pc:chgData name="Helen Woodhead" userId="a20b558725e10394" providerId="LiveId" clId="{701C071B-F26B-4544-803D-D1079552F92A}" dt="2020-01-22T11:15:33.017" v="278" actId="20577"/>
        <pc:sldMkLst>
          <pc:docMk/>
          <pc:sldMk cId="2622984559" sldId="469"/>
        </pc:sldMkLst>
        <pc:spChg chg="add mod">
          <ac:chgData name="Helen Woodhead" userId="a20b558725e10394" providerId="LiveId" clId="{701C071B-F26B-4544-803D-D1079552F92A}" dt="2020-01-22T11:15:33.017" v="278" actId="20577"/>
          <ac:spMkLst>
            <pc:docMk/>
            <pc:sldMk cId="2622984559" sldId="469"/>
            <ac:spMk id="13" creationId="{F8F18CBC-9759-4150-B399-BCF78D6984D3}"/>
          </ac:spMkLst>
        </pc:spChg>
        <pc:spChg chg="del mod">
          <ac:chgData name="Helen Woodhead" userId="a20b558725e10394" providerId="LiveId" clId="{701C071B-F26B-4544-803D-D1079552F92A}" dt="2020-01-22T11:14:52.998" v="260" actId="478"/>
          <ac:spMkLst>
            <pc:docMk/>
            <pc:sldMk cId="2622984559" sldId="469"/>
            <ac:spMk id="19" creationId="{5252A847-DE45-4FA3-A1F8-EEBEB845FF8E}"/>
          </ac:spMkLst>
        </pc:spChg>
        <pc:graphicFrameChg chg="del">
          <ac:chgData name="Helen Woodhead" userId="a20b558725e10394" providerId="LiveId" clId="{701C071B-F26B-4544-803D-D1079552F92A}" dt="2020-01-22T11:14:52.998" v="260" actId="478"/>
          <ac:graphicFrameMkLst>
            <pc:docMk/>
            <pc:sldMk cId="2622984559" sldId="469"/>
            <ac:graphicFrameMk id="2" creationId="{01A21A87-5FA6-4E8B-AACA-32EF63A02CB7}"/>
          </ac:graphicFrameMkLst>
        </pc:graphicFrameChg>
        <pc:picChg chg="add del mod">
          <ac:chgData name="Helen Woodhead" userId="a20b558725e10394" providerId="LiveId" clId="{701C071B-F26B-4544-803D-D1079552F92A}" dt="2020-01-22T11:14:50.467" v="259" actId="21"/>
          <ac:picMkLst>
            <pc:docMk/>
            <pc:sldMk cId="2622984559" sldId="469"/>
            <ac:picMk id="3" creationId="{2B96DBBA-7B18-46FC-89E8-300DB2F504B4}"/>
          </ac:picMkLst>
        </pc:picChg>
        <pc:picChg chg="add">
          <ac:chgData name="Helen Woodhead" userId="a20b558725e10394" providerId="LiveId" clId="{701C071B-F26B-4544-803D-D1079552F92A}" dt="2020-01-22T11:14:53.381" v="261"/>
          <ac:picMkLst>
            <pc:docMk/>
            <pc:sldMk cId="2622984559" sldId="469"/>
            <ac:picMk id="12" creationId="{552A4FD3-BCDE-47EE-99BF-3F46FD2CBFF1}"/>
          </ac:picMkLst>
        </pc:picChg>
        <pc:picChg chg="del">
          <ac:chgData name="Helen Woodhead" userId="a20b558725e10394" providerId="LiveId" clId="{701C071B-F26B-4544-803D-D1079552F92A}" dt="2020-01-22T11:14:52.998" v="260" actId="478"/>
          <ac:picMkLst>
            <pc:docMk/>
            <pc:sldMk cId="2622984559" sldId="469"/>
            <ac:picMk id="15" creationId="{E3075973-1C74-4ADF-9724-4BA7E8F9569C}"/>
          </ac:picMkLst>
        </pc:picChg>
        <pc:picChg chg="del">
          <ac:chgData name="Helen Woodhead" userId="a20b558725e10394" providerId="LiveId" clId="{701C071B-F26B-4544-803D-D1079552F92A}" dt="2020-01-22T11:14:52.998" v="260" actId="478"/>
          <ac:picMkLst>
            <pc:docMk/>
            <pc:sldMk cId="2622984559" sldId="469"/>
            <ac:picMk id="16" creationId="{7FB5A507-9AE8-4B12-A094-607756A37914}"/>
          </ac:picMkLst>
        </pc:picChg>
        <pc:picChg chg="del">
          <ac:chgData name="Helen Woodhead" userId="a20b558725e10394" providerId="LiveId" clId="{701C071B-F26B-4544-803D-D1079552F92A}" dt="2020-01-22T11:14:52.998" v="260" actId="478"/>
          <ac:picMkLst>
            <pc:docMk/>
            <pc:sldMk cId="2622984559" sldId="469"/>
            <ac:picMk id="18" creationId="{517A77BB-FC2C-4683-A243-F9F522FBA6F2}"/>
          </ac:picMkLst>
        </pc:picChg>
      </pc:sldChg>
      <pc:sldChg chg="add">
        <pc:chgData name="Helen Woodhead" userId="a20b558725e10394" providerId="LiveId" clId="{701C071B-F26B-4544-803D-D1079552F92A}" dt="2020-01-22T11:15:18.149" v="271"/>
        <pc:sldMkLst>
          <pc:docMk/>
          <pc:sldMk cId="4093928088" sldId="470"/>
        </pc:sldMkLst>
      </pc:sldChg>
      <pc:sldChg chg="modSp add">
        <pc:chgData name="Helen Woodhead" userId="a20b558725e10394" providerId="LiveId" clId="{701C071B-F26B-4544-803D-D1079552F92A}" dt="2020-01-22T11:15:29.648" v="277" actId="207"/>
        <pc:sldMkLst>
          <pc:docMk/>
          <pc:sldMk cId="3524381123" sldId="471"/>
        </pc:sldMkLst>
        <pc:spChg chg="mod">
          <ac:chgData name="Helen Woodhead" userId="a20b558725e10394" providerId="LiveId" clId="{701C071B-F26B-4544-803D-D1079552F92A}" dt="2020-01-22T11:15:29.648" v="277" actId="207"/>
          <ac:spMkLst>
            <pc:docMk/>
            <pc:sldMk cId="3524381123" sldId="471"/>
            <ac:spMk id="13" creationId="{F8F18CBC-9759-4150-B399-BCF78D6984D3}"/>
          </ac:spMkLst>
        </pc:spChg>
      </pc:sldChg>
    </pc:docChg>
  </pc:docChgLst>
  <pc:docChgLst>
    <pc:chgData name="Vanessa White" userId="cb008d1f-d5ba-4f31-b7d0-7ad2dba0f27f" providerId="ADAL" clId="{86CD17AC-3DD7-42C7-AC0F-618F60E44905}"/>
    <pc:docChg chg="custSel modSld">
      <pc:chgData name="Vanessa White" userId="cb008d1f-d5ba-4f31-b7d0-7ad2dba0f27f" providerId="ADAL" clId="{86CD17AC-3DD7-42C7-AC0F-618F60E44905}" dt="2020-01-20T09:55:43.994" v="14" actId="14100"/>
      <pc:docMkLst>
        <pc:docMk/>
      </pc:docMkLst>
      <pc:sldChg chg="modSp">
        <pc:chgData name="Vanessa White" userId="cb008d1f-d5ba-4f31-b7d0-7ad2dba0f27f" providerId="ADAL" clId="{86CD17AC-3DD7-42C7-AC0F-618F60E44905}" dt="2020-01-20T09:55:43.994" v="14" actId="14100"/>
        <pc:sldMkLst>
          <pc:docMk/>
          <pc:sldMk cId="4219073480" sldId="451"/>
        </pc:sldMkLst>
        <pc:spChg chg="mod">
          <ac:chgData name="Vanessa White" userId="cb008d1f-d5ba-4f31-b7d0-7ad2dba0f27f" providerId="ADAL" clId="{86CD17AC-3DD7-42C7-AC0F-618F60E44905}" dt="2020-01-20T09:55:43.994" v="14" actId="14100"/>
          <ac:spMkLst>
            <pc:docMk/>
            <pc:sldMk cId="4219073480" sldId="451"/>
            <ac:spMk id="16" creationId="{17A45820-D203-4925-9072-09AAC28D237E}"/>
          </ac:spMkLst>
        </pc:spChg>
      </pc:sldChg>
      <pc:sldChg chg="addSp modSp">
        <pc:chgData name="Vanessa White" userId="cb008d1f-d5ba-4f31-b7d0-7ad2dba0f27f" providerId="ADAL" clId="{86CD17AC-3DD7-42C7-AC0F-618F60E44905}" dt="2020-01-20T09:55:19.367" v="9" actId="164"/>
        <pc:sldMkLst>
          <pc:docMk/>
          <pc:sldMk cId="3967051368" sldId="452"/>
        </pc:sldMkLst>
        <pc:grpChg chg="add mod">
          <ac:chgData name="Vanessa White" userId="cb008d1f-d5ba-4f31-b7d0-7ad2dba0f27f" providerId="ADAL" clId="{86CD17AC-3DD7-42C7-AC0F-618F60E44905}" dt="2020-01-20T09:55:19.367" v="9" actId="164"/>
          <ac:grpSpMkLst>
            <pc:docMk/>
            <pc:sldMk cId="3967051368" sldId="452"/>
            <ac:grpSpMk id="7" creationId="{FA534DF0-73A1-4EF6-91D0-3570BED5EDAC}"/>
          </ac:grpSpMkLst>
        </pc:grpChg>
        <pc:picChg chg="mod">
          <ac:chgData name="Vanessa White" userId="cb008d1f-d5ba-4f31-b7d0-7ad2dba0f27f" providerId="ADAL" clId="{86CD17AC-3DD7-42C7-AC0F-618F60E44905}" dt="2020-01-20T09:55:19.367" v="9" actId="164"/>
          <ac:picMkLst>
            <pc:docMk/>
            <pc:sldMk cId="3967051368" sldId="452"/>
            <ac:picMk id="5" creationId="{FC6786A9-F75A-43FC-B45A-775DF9AF4B98}"/>
          </ac:picMkLst>
        </pc:picChg>
        <pc:picChg chg="mod">
          <ac:chgData name="Vanessa White" userId="cb008d1f-d5ba-4f31-b7d0-7ad2dba0f27f" providerId="ADAL" clId="{86CD17AC-3DD7-42C7-AC0F-618F60E44905}" dt="2020-01-20T09:55:19.367" v="9" actId="164"/>
          <ac:picMkLst>
            <pc:docMk/>
            <pc:sldMk cId="3967051368" sldId="452"/>
            <ac:picMk id="18" creationId="{D95D56BD-9602-45DA-ACDC-BA28E1596697}"/>
          </ac:picMkLst>
        </pc:picChg>
        <pc:picChg chg="mod">
          <ac:chgData name="Vanessa White" userId="cb008d1f-d5ba-4f31-b7d0-7ad2dba0f27f" providerId="ADAL" clId="{86CD17AC-3DD7-42C7-AC0F-618F60E44905}" dt="2020-01-20T09:55:19.367" v="9" actId="164"/>
          <ac:picMkLst>
            <pc:docMk/>
            <pc:sldMk cId="3967051368" sldId="452"/>
            <ac:picMk id="21" creationId="{3FD42705-7E40-4FCF-B89F-8418F642186F}"/>
          </ac:picMkLst>
        </pc:picChg>
        <pc:picChg chg="mod">
          <ac:chgData name="Vanessa White" userId="cb008d1f-d5ba-4f31-b7d0-7ad2dba0f27f" providerId="ADAL" clId="{86CD17AC-3DD7-42C7-AC0F-618F60E44905}" dt="2020-01-20T09:55:19.367" v="9" actId="164"/>
          <ac:picMkLst>
            <pc:docMk/>
            <pc:sldMk cId="3967051368" sldId="452"/>
            <ac:picMk id="22" creationId="{276FEFBF-768D-4488-8793-1AB27EFD0F8B}"/>
          </ac:picMkLst>
        </pc:picChg>
        <pc:picChg chg="mod">
          <ac:chgData name="Vanessa White" userId="cb008d1f-d5ba-4f31-b7d0-7ad2dba0f27f" providerId="ADAL" clId="{86CD17AC-3DD7-42C7-AC0F-618F60E44905}" dt="2020-01-20T09:55:19.367" v="9" actId="164"/>
          <ac:picMkLst>
            <pc:docMk/>
            <pc:sldMk cId="3967051368" sldId="452"/>
            <ac:picMk id="23" creationId="{16A9F5DF-EBC9-428C-B4ED-CA54771A2E8B}"/>
          </ac:picMkLst>
        </pc:picChg>
      </pc:sldChg>
      <pc:sldChg chg="addSp delSp">
        <pc:chgData name="Vanessa White" userId="cb008d1f-d5ba-4f31-b7d0-7ad2dba0f27f" providerId="ADAL" clId="{86CD17AC-3DD7-42C7-AC0F-618F60E44905}" dt="2020-01-20T09:55:28.455" v="11"/>
        <pc:sldMkLst>
          <pc:docMk/>
          <pc:sldMk cId="3251843133" sldId="453"/>
        </pc:sldMkLst>
        <pc:grpChg chg="add">
          <ac:chgData name="Vanessa White" userId="cb008d1f-d5ba-4f31-b7d0-7ad2dba0f27f" providerId="ADAL" clId="{86CD17AC-3DD7-42C7-AC0F-618F60E44905}" dt="2020-01-20T09:55:28.455" v="11"/>
          <ac:grpSpMkLst>
            <pc:docMk/>
            <pc:sldMk cId="3251843133" sldId="453"/>
            <ac:grpSpMk id="13" creationId="{5F42EDC3-C40E-49DD-9954-6503CEBE135C}"/>
          </ac:grpSpMkLst>
        </pc:grpChg>
        <pc:picChg chg="del">
          <ac:chgData name="Vanessa White" userId="cb008d1f-d5ba-4f31-b7d0-7ad2dba0f27f" providerId="ADAL" clId="{86CD17AC-3DD7-42C7-AC0F-618F60E44905}" dt="2020-01-20T09:55:28.048" v="10" actId="478"/>
          <ac:picMkLst>
            <pc:docMk/>
            <pc:sldMk cId="3251843133" sldId="453"/>
            <ac:picMk id="5" creationId="{FC6786A9-F75A-43FC-B45A-775DF9AF4B98}"/>
          </ac:picMkLst>
        </pc:picChg>
        <pc:picChg chg="del">
          <ac:chgData name="Vanessa White" userId="cb008d1f-d5ba-4f31-b7d0-7ad2dba0f27f" providerId="ADAL" clId="{86CD17AC-3DD7-42C7-AC0F-618F60E44905}" dt="2020-01-20T09:55:28.048" v="10" actId="478"/>
          <ac:picMkLst>
            <pc:docMk/>
            <pc:sldMk cId="3251843133" sldId="453"/>
            <ac:picMk id="18" creationId="{D95D56BD-9602-45DA-ACDC-BA28E1596697}"/>
          </ac:picMkLst>
        </pc:picChg>
        <pc:picChg chg="del">
          <ac:chgData name="Vanessa White" userId="cb008d1f-d5ba-4f31-b7d0-7ad2dba0f27f" providerId="ADAL" clId="{86CD17AC-3DD7-42C7-AC0F-618F60E44905}" dt="2020-01-20T09:55:28.048" v="10" actId="478"/>
          <ac:picMkLst>
            <pc:docMk/>
            <pc:sldMk cId="3251843133" sldId="453"/>
            <ac:picMk id="21" creationId="{3FD42705-7E40-4FCF-B89F-8418F642186F}"/>
          </ac:picMkLst>
        </pc:picChg>
        <pc:picChg chg="del">
          <ac:chgData name="Vanessa White" userId="cb008d1f-d5ba-4f31-b7d0-7ad2dba0f27f" providerId="ADAL" clId="{86CD17AC-3DD7-42C7-AC0F-618F60E44905}" dt="2020-01-20T09:55:28.048" v="10" actId="478"/>
          <ac:picMkLst>
            <pc:docMk/>
            <pc:sldMk cId="3251843133" sldId="453"/>
            <ac:picMk id="22" creationId="{276FEFBF-768D-4488-8793-1AB27EFD0F8B}"/>
          </ac:picMkLst>
        </pc:picChg>
        <pc:picChg chg="del">
          <ac:chgData name="Vanessa White" userId="cb008d1f-d5ba-4f31-b7d0-7ad2dba0f27f" providerId="ADAL" clId="{86CD17AC-3DD7-42C7-AC0F-618F60E44905}" dt="2020-01-20T09:55:28.048" v="10" actId="478"/>
          <ac:picMkLst>
            <pc:docMk/>
            <pc:sldMk cId="3251843133" sldId="453"/>
            <ac:picMk id="23" creationId="{16A9F5DF-EBC9-428C-B4ED-CA54771A2E8B}"/>
          </ac:picMkLst>
        </pc:picChg>
      </pc:sldChg>
      <pc:sldChg chg="addSp delSp">
        <pc:chgData name="Vanessa White" userId="cb008d1f-d5ba-4f31-b7d0-7ad2dba0f27f" providerId="ADAL" clId="{86CD17AC-3DD7-42C7-AC0F-618F60E44905}" dt="2020-01-20T09:55:33.485" v="13"/>
        <pc:sldMkLst>
          <pc:docMk/>
          <pc:sldMk cId="2376406603" sldId="454"/>
        </pc:sldMkLst>
        <pc:grpChg chg="add">
          <ac:chgData name="Vanessa White" userId="cb008d1f-d5ba-4f31-b7d0-7ad2dba0f27f" providerId="ADAL" clId="{86CD17AC-3DD7-42C7-AC0F-618F60E44905}" dt="2020-01-20T09:55:33.485" v="13"/>
          <ac:grpSpMkLst>
            <pc:docMk/>
            <pc:sldMk cId="2376406603" sldId="454"/>
            <ac:grpSpMk id="13" creationId="{9B8B0B30-830F-48B5-9092-136F322762B0}"/>
          </ac:grpSpMkLst>
        </pc:grpChg>
        <pc:picChg chg="del">
          <ac:chgData name="Vanessa White" userId="cb008d1f-d5ba-4f31-b7d0-7ad2dba0f27f" providerId="ADAL" clId="{86CD17AC-3DD7-42C7-AC0F-618F60E44905}" dt="2020-01-20T09:55:33.109" v="12" actId="478"/>
          <ac:picMkLst>
            <pc:docMk/>
            <pc:sldMk cId="2376406603" sldId="454"/>
            <ac:picMk id="5" creationId="{FC6786A9-F75A-43FC-B45A-775DF9AF4B98}"/>
          </ac:picMkLst>
        </pc:picChg>
        <pc:picChg chg="del">
          <ac:chgData name="Vanessa White" userId="cb008d1f-d5ba-4f31-b7d0-7ad2dba0f27f" providerId="ADAL" clId="{86CD17AC-3DD7-42C7-AC0F-618F60E44905}" dt="2020-01-20T09:55:33.109" v="12" actId="478"/>
          <ac:picMkLst>
            <pc:docMk/>
            <pc:sldMk cId="2376406603" sldId="454"/>
            <ac:picMk id="18" creationId="{D95D56BD-9602-45DA-ACDC-BA28E1596697}"/>
          </ac:picMkLst>
        </pc:picChg>
        <pc:picChg chg="del">
          <ac:chgData name="Vanessa White" userId="cb008d1f-d5ba-4f31-b7d0-7ad2dba0f27f" providerId="ADAL" clId="{86CD17AC-3DD7-42C7-AC0F-618F60E44905}" dt="2020-01-20T09:55:33.109" v="12" actId="478"/>
          <ac:picMkLst>
            <pc:docMk/>
            <pc:sldMk cId="2376406603" sldId="454"/>
            <ac:picMk id="21" creationId="{3FD42705-7E40-4FCF-B89F-8418F642186F}"/>
          </ac:picMkLst>
        </pc:picChg>
        <pc:picChg chg="del">
          <ac:chgData name="Vanessa White" userId="cb008d1f-d5ba-4f31-b7d0-7ad2dba0f27f" providerId="ADAL" clId="{86CD17AC-3DD7-42C7-AC0F-618F60E44905}" dt="2020-01-20T09:55:33.109" v="12" actId="478"/>
          <ac:picMkLst>
            <pc:docMk/>
            <pc:sldMk cId="2376406603" sldId="454"/>
            <ac:picMk id="22" creationId="{276FEFBF-768D-4488-8793-1AB27EFD0F8B}"/>
          </ac:picMkLst>
        </pc:picChg>
        <pc:picChg chg="del">
          <ac:chgData name="Vanessa White" userId="cb008d1f-d5ba-4f31-b7d0-7ad2dba0f27f" providerId="ADAL" clId="{86CD17AC-3DD7-42C7-AC0F-618F60E44905}" dt="2020-01-20T09:55:33.109" v="12" actId="478"/>
          <ac:picMkLst>
            <pc:docMk/>
            <pc:sldMk cId="2376406603" sldId="454"/>
            <ac:picMk id="23" creationId="{16A9F5DF-EBC9-428C-B4ED-CA54771A2E8B}"/>
          </ac:picMkLst>
        </pc:picChg>
      </pc:sldChg>
    </pc:docChg>
  </pc:docChgLst>
  <pc:docChgLst>
    <pc:chgData name="Helen Woodhead" userId="ad3a4230-80d7-443d-8a9e-007713cf765f" providerId="ADAL" clId="{AA7B889C-4E91-45CF-B985-A69755C58408}"/>
    <pc:docChg chg="custSel addSld delSld modSld">
      <pc:chgData name="Helen Woodhead" userId="ad3a4230-80d7-443d-8a9e-007713cf765f" providerId="ADAL" clId="{AA7B889C-4E91-45CF-B985-A69755C58408}" dt="2020-01-22T10:46:58.494" v="550" actId="166"/>
      <pc:docMkLst>
        <pc:docMk/>
      </pc:docMkLst>
      <pc:sldChg chg="addSp delSp modSp">
        <pc:chgData name="Helen Woodhead" userId="ad3a4230-80d7-443d-8a9e-007713cf765f" providerId="ADAL" clId="{AA7B889C-4E91-45CF-B985-A69755C58408}" dt="2020-01-22T07:51:29.925" v="93" actId="20577"/>
        <pc:sldMkLst>
          <pc:docMk/>
          <pc:sldMk cId="1975617958" sldId="418"/>
        </pc:sldMkLst>
        <pc:spChg chg="mod">
          <ac:chgData name="Helen Woodhead" userId="ad3a4230-80d7-443d-8a9e-007713cf765f" providerId="ADAL" clId="{AA7B889C-4E91-45CF-B985-A69755C58408}" dt="2020-01-22T07:50:15.202" v="47" actId="20577"/>
          <ac:spMkLst>
            <pc:docMk/>
            <pc:sldMk cId="1975617958" sldId="418"/>
            <ac:spMk id="19" creationId="{5252A847-DE45-4FA3-A1F8-EEBEB845FF8E}"/>
          </ac:spMkLst>
        </pc:spChg>
        <pc:graphicFrameChg chg="add del mod">
          <ac:chgData name="Helen Woodhead" userId="ad3a4230-80d7-443d-8a9e-007713cf765f" providerId="ADAL" clId="{AA7B889C-4E91-45CF-B985-A69755C58408}" dt="2020-01-22T07:50:58.209" v="84" actId="21"/>
          <ac:graphicFrameMkLst>
            <pc:docMk/>
            <pc:sldMk cId="1975617958" sldId="418"/>
            <ac:graphicFrameMk id="12" creationId="{D1987B2C-B099-4012-821E-AE0AEDB54785}"/>
          </ac:graphicFrameMkLst>
        </pc:graphicFrameChg>
        <pc:graphicFrameChg chg="add modGraphic">
          <ac:chgData name="Helen Woodhead" userId="ad3a4230-80d7-443d-8a9e-007713cf765f" providerId="ADAL" clId="{AA7B889C-4E91-45CF-B985-A69755C58408}" dt="2020-01-22T07:51:29.925" v="93" actId="20577"/>
          <ac:graphicFrameMkLst>
            <pc:docMk/>
            <pc:sldMk cId="1975617958" sldId="418"/>
            <ac:graphicFrameMk id="13" creationId="{C0084AF7-46B7-4AD8-B05D-E56C90830DE7}"/>
          </ac:graphicFrameMkLst>
        </pc:graphicFrameChg>
        <pc:graphicFrameChg chg="mod modGraphic">
          <ac:chgData name="Helen Woodhead" userId="ad3a4230-80d7-443d-8a9e-007713cf765f" providerId="ADAL" clId="{AA7B889C-4E91-45CF-B985-A69755C58408}" dt="2020-01-22T07:50:55.971" v="83" actId="552"/>
          <ac:graphicFrameMkLst>
            <pc:docMk/>
            <pc:sldMk cId="1975617958" sldId="418"/>
            <ac:graphicFrameMk id="14" creationId="{49FC2FCE-AB66-4B7E-B009-298B9C0148C9}"/>
          </ac:graphicFrameMkLst>
        </pc:graphicFrameChg>
        <pc:graphicFrameChg chg="del mod">
          <ac:chgData name="Helen Woodhead" userId="ad3a4230-80d7-443d-8a9e-007713cf765f" providerId="ADAL" clId="{AA7B889C-4E91-45CF-B985-A69755C58408}" dt="2020-01-22T07:51:00.810" v="85" actId="478"/>
          <ac:graphicFrameMkLst>
            <pc:docMk/>
            <pc:sldMk cId="1975617958" sldId="418"/>
            <ac:graphicFrameMk id="15" creationId="{0F0A42DE-7354-427B-BDB9-82CE9DE3E69F}"/>
          </ac:graphicFrameMkLst>
        </pc:graphicFrameChg>
      </pc:sldChg>
      <pc:sldChg chg="modSp">
        <pc:chgData name="Helen Woodhead" userId="ad3a4230-80d7-443d-8a9e-007713cf765f" providerId="ADAL" clId="{AA7B889C-4E91-45CF-B985-A69755C58408}" dt="2020-01-22T07:46:33.503" v="1" actId="403"/>
        <pc:sldMkLst>
          <pc:docMk/>
          <pc:sldMk cId="1289831933" sldId="428"/>
        </pc:sldMkLst>
        <pc:spChg chg="mod">
          <ac:chgData name="Helen Woodhead" userId="ad3a4230-80d7-443d-8a9e-007713cf765f" providerId="ADAL" clId="{AA7B889C-4E91-45CF-B985-A69755C58408}" dt="2020-01-22T07:46:33.503" v="1" actId="403"/>
          <ac:spMkLst>
            <pc:docMk/>
            <pc:sldMk cId="1289831933" sldId="428"/>
            <ac:spMk id="19" creationId="{5252A847-DE45-4FA3-A1F8-EEBEB845FF8E}"/>
          </ac:spMkLst>
        </pc:spChg>
      </pc:sldChg>
      <pc:sldChg chg="addSp delSp modSp">
        <pc:chgData name="Helen Woodhead" userId="ad3a4230-80d7-443d-8a9e-007713cf765f" providerId="ADAL" clId="{AA7B889C-4E91-45CF-B985-A69755C58408}" dt="2020-01-22T10:46:58.494" v="550" actId="166"/>
        <pc:sldMkLst>
          <pc:docMk/>
          <pc:sldMk cId="478448969" sldId="440"/>
        </pc:sldMkLst>
        <pc:spChg chg="add mod">
          <ac:chgData name="Helen Woodhead" userId="ad3a4230-80d7-443d-8a9e-007713cf765f" providerId="ADAL" clId="{AA7B889C-4E91-45CF-B985-A69755C58408}" dt="2020-01-22T10:45:46.992" v="526" actId="554"/>
          <ac:spMkLst>
            <pc:docMk/>
            <pc:sldMk cId="478448969" sldId="440"/>
            <ac:spMk id="2" creationId="{490F9740-8B68-424F-B54E-D6AA193573F4}"/>
          </ac:spMkLst>
        </pc:spChg>
        <pc:spChg chg="add mod">
          <ac:chgData name="Helen Woodhead" userId="ad3a4230-80d7-443d-8a9e-007713cf765f" providerId="ADAL" clId="{AA7B889C-4E91-45CF-B985-A69755C58408}" dt="2020-01-22T10:45:50.119" v="530" actId="1037"/>
          <ac:spMkLst>
            <pc:docMk/>
            <pc:sldMk cId="478448969" sldId="440"/>
            <ac:spMk id="18" creationId="{E317818B-D1BE-464E-801F-A15627D666B4}"/>
          </ac:spMkLst>
        </pc:spChg>
        <pc:spChg chg="add mod">
          <ac:chgData name="Helen Woodhead" userId="ad3a4230-80d7-443d-8a9e-007713cf765f" providerId="ADAL" clId="{AA7B889C-4E91-45CF-B985-A69755C58408}" dt="2020-01-22T10:45:53.357" v="536" actId="1038"/>
          <ac:spMkLst>
            <pc:docMk/>
            <pc:sldMk cId="478448969" sldId="440"/>
            <ac:spMk id="22" creationId="{8B796E36-6FAD-4A84-A8C5-0B7D425D9D89}"/>
          </ac:spMkLst>
        </pc:spChg>
        <pc:spChg chg="add">
          <ac:chgData name="Helen Woodhead" userId="ad3a4230-80d7-443d-8a9e-007713cf765f" providerId="ADAL" clId="{AA7B889C-4E91-45CF-B985-A69755C58408}" dt="2020-01-22T10:46:49.298" v="549"/>
          <ac:spMkLst>
            <pc:docMk/>
            <pc:sldMk cId="478448969" sldId="440"/>
            <ac:spMk id="23" creationId="{0F2D4D53-BEDA-462F-9AD1-72603596CBD1}"/>
          </ac:spMkLst>
        </pc:spChg>
        <pc:spChg chg="del mod">
          <ac:chgData name="Helen Woodhead" userId="ad3a4230-80d7-443d-8a9e-007713cf765f" providerId="ADAL" clId="{AA7B889C-4E91-45CF-B985-A69755C58408}" dt="2020-01-22T10:46:48.697" v="548" actId="478"/>
          <ac:spMkLst>
            <pc:docMk/>
            <pc:sldMk cId="478448969" sldId="440"/>
            <ac:spMk id="32" creationId="{C55C2CA5-5E28-4146-85CE-D4BD8D69D6FE}"/>
          </ac:spMkLst>
        </pc:spChg>
        <pc:spChg chg="mod">
          <ac:chgData name="Helen Woodhead" userId="ad3a4230-80d7-443d-8a9e-007713cf765f" providerId="ADAL" clId="{AA7B889C-4E91-45CF-B985-A69755C58408}" dt="2020-01-22T10:44:25.263" v="501" actId="208"/>
          <ac:spMkLst>
            <pc:docMk/>
            <pc:sldMk cId="478448969" sldId="440"/>
            <ac:spMk id="33" creationId="{3FD677B6-702C-4C5B-B596-F0CA6F942664}"/>
          </ac:spMkLst>
        </pc:spChg>
        <pc:spChg chg="del mod">
          <ac:chgData name="Helen Woodhead" userId="ad3a4230-80d7-443d-8a9e-007713cf765f" providerId="ADAL" clId="{AA7B889C-4E91-45CF-B985-A69755C58408}" dt="2020-01-22T10:45:06.228" v="510" actId="478"/>
          <ac:spMkLst>
            <pc:docMk/>
            <pc:sldMk cId="478448969" sldId="440"/>
            <ac:spMk id="36" creationId="{EA3B2C36-6BF9-41CE-9196-BA73D9688D11}"/>
          </ac:spMkLst>
        </pc:spChg>
        <pc:spChg chg="del">
          <ac:chgData name="Helen Woodhead" userId="ad3a4230-80d7-443d-8a9e-007713cf765f" providerId="ADAL" clId="{AA7B889C-4E91-45CF-B985-A69755C58408}" dt="2020-01-22T10:45:32.148" v="520" actId="478"/>
          <ac:spMkLst>
            <pc:docMk/>
            <pc:sldMk cId="478448969" sldId="440"/>
            <ac:spMk id="40" creationId="{A9F543F4-C657-4312-B88C-2367728A0B3E}"/>
          </ac:spMkLst>
        </pc:spChg>
        <pc:spChg chg="del">
          <ac:chgData name="Helen Woodhead" userId="ad3a4230-80d7-443d-8a9e-007713cf765f" providerId="ADAL" clId="{AA7B889C-4E91-45CF-B985-A69755C58408}" dt="2020-01-22T10:45:30.653" v="519" actId="478"/>
          <ac:spMkLst>
            <pc:docMk/>
            <pc:sldMk cId="478448969" sldId="440"/>
            <ac:spMk id="41" creationId="{8C6EFD50-D045-4979-A6CE-5022AC3213B4}"/>
          </ac:spMkLst>
        </pc:spChg>
        <pc:graphicFrameChg chg="ord">
          <ac:chgData name="Helen Woodhead" userId="ad3a4230-80d7-443d-8a9e-007713cf765f" providerId="ADAL" clId="{AA7B889C-4E91-45CF-B985-A69755C58408}" dt="2020-01-22T10:46:58.494" v="550" actId="166"/>
          <ac:graphicFrameMkLst>
            <pc:docMk/>
            <pc:sldMk cId="478448969" sldId="440"/>
            <ac:graphicFrameMk id="34" creationId="{D6EB364A-9212-427A-B9CF-94AC098A6665}"/>
          </ac:graphicFrameMkLst>
        </pc:graphicFrameChg>
      </pc:sldChg>
      <pc:sldChg chg="modSp">
        <pc:chgData name="Helen Woodhead" userId="ad3a4230-80d7-443d-8a9e-007713cf765f" providerId="ADAL" clId="{AA7B889C-4E91-45CF-B985-A69755C58408}" dt="2020-01-22T07:47:49.963" v="19" actId="20577"/>
        <pc:sldMkLst>
          <pc:docMk/>
          <pc:sldMk cId="366782676" sldId="441"/>
        </pc:sldMkLst>
        <pc:spChg chg="mod">
          <ac:chgData name="Helen Woodhead" userId="ad3a4230-80d7-443d-8a9e-007713cf765f" providerId="ADAL" clId="{AA7B889C-4E91-45CF-B985-A69755C58408}" dt="2020-01-22T07:47:49.963" v="19" actId="20577"/>
          <ac:spMkLst>
            <pc:docMk/>
            <pc:sldMk cId="366782676" sldId="441"/>
            <ac:spMk id="19" creationId="{5252A847-DE45-4FA3-A1F8-EEBEB845FF8E}"/>
          </ac:spMkLst>
        </pc:spChg>
      </pc:sldChg>
      <pc:sldChg chg="addSp delSp modSp">
        <pc:chgData name="Helen Woodhead" userId="ad3a4230-80d7-443d-8a9e-007713cf765f" providerId="ADAL" clId="{AA7B889C-4E91-45CF-B985-A69755C58408}" dt="2020-01-22T10:46:42.243" v="547" actId="14100"/>
        <pc:sldMkLst>
          <pc:docMk/>
          <pc:sldMk cId="2813906408" sldId="442"/>
        </pc:sldMkLst>
        <pc:spChg chg="add">
          <ac:chgData name="Helen Woodhead" userId="ad3a4230-80d7-443d-8a9e-007713cf765f" providerId="ADAL" clId="{AA7B889C-4E91-45CF-B985-A69755C58408}" dt="2020-01-22T10:46:06.352" v="538"/>
          <ac:spMkLst>
            <pc:docMk/>
            <pc:sldMk cId="2813906408" sldId="442"/>
            <ac:spMk id="16" creationId="{85556638-80A0-46F1-ACCA-96230C06B983}"/>
          </ac:spMkLst>
        </pc:spChg>
        <pc:spChg chg="add mod">
          <ac:chgData name="Helen Woodhead" userId="ad3a4230-80d7-443d-8a9e-007713cf765f" providerId="ADAL" clId="{AA7B889C-4E91-45CF-B985-A69755C58408}" dt="2020-01-22T10:46:25.122" v="546" actId="208"/>
          <ac:spMkLst>
            <pc:docMk/>
            <pc:sldMk cId="2813906408" sldId="442"/>
            <ac:spMk id="18" creationId="{94989BFC-A70C-421D-8B56-940126805264}"/>
          </ac:spMkLst>
        </pc:spChg>
        <pc:spChg chg="mod">
          <ac:chgData name="Helen Woodhead" userId="ad3a4230-80d7-443d-8a9e-007713cf765f" providerId="ADAL" clId="{AA7B889C-4E91-45CF-B985-A69755C58408}" dt="2020-01-22T10:44:42.567" v="502" actId="208"/>
          <ac:spMkLst>
            <pc:docMk/>
            <pc:sldMk cId="2813906408" sldId="442"/>
            <ac:spMk id="19" creationId="{5252A847-DE45-4FA3-A1F8-EEBEB845FF8E}"/>
          </ac:spMkLst>
        </pc:spChg>
        <pc:spChg chg="add mod">
          <ac:chgData name="Helen Woodhead" userId="ad3a4230-80d7-443d-8a9e-007713cf765f" providerId="ADAL" clId="{AA7B889C-4E91-45CF-B985-A69755C58408}" dt="2020-01-22T10:46:25.122" v="546" actId="208"/>
          <ac:spMkLst>
            <pc:docMk/>
            <pc:sldMk cId="2813906408" sldId="442"/>
            <ac:spMk id="22" creationId="{C43582FB-3C03-4077-9EB2-1CBE8A08CEE8}"/>
          </ac:spMkLst>
        </pc:spChg>
        <pc:spChg chg="mod">
          <ac:chgData name="Helen Woodhead" userId="ad3a4230-80d7-443d-8a9e-007713cf765f" providerId="ADAL" clId="{AA7B889C-4E91-45CF-B985-A69755C58408}" dt="2020-01-22T10:46:42.243" v="547" actId="14100"/>
          <ac:spMkLst>
            <pc:docMk/>
            <pc:sldMk cId="2813906408" sldId="442"/>
            <ac:spMk id="32" creationId="{C55C2CA5-5E28-4146-85CE-D4BD8D69D6FE}"/>
          </ac:spMkLst>
        </pc:spChg>
        <pc:spChg chg="mod">
          <ac:chgData name="Helen Woodhead" userId="ad3a4230-80d7-443d-8a9e-007713cf765f" providerId="ADAL" clId="{AA7B889C-4E91-45CF-B985-A69755C58408}" dt="2020-01-22T10:44:42.567" v="502" actId="208"/>
          <ac:spMkLst>
            <pc:docMk/>
            <pc:sldMk cId="2813906408" sldId="442"/>
            <ac:spMk id="33" creationId="{3FD677B6-702C-4C5B-B596-F0CA6F942664}"/>
          </ac:spMkLst>
        </pc:spChg>
        <pc:spChg chg="del mod">
          <ac:chgData name="Helen Woodhead" userId="ad3a4230-80d7-443d-8a9e-007713cf765f" providerId="ADAL" clId="{AA7B889C-4E91-45CF-B985-A69755C58408}" dt="2020-01-22T10:46:19.552" v="545" actId="478"/>
          <ac:spMkLst>
            <pc:docMk/>
            <pc:sldMk cId="2813906408" sldId="442"/>
            <ac:spMk id="36" creationId="{EA3B2C36-6BF9-41CE-9196-BA73D9688D11}"/>
          </ac:spMkLst>
        </pc:spChg>
        <pc:spChg chg="del mod">
          <ac:chgData name="Helen Woodhead" userId="ad3a4230-80d7-443d-8a9e-007713cf765f" providerId="ADAL" clId="{AA7B889C-4E91-45CF-B985-A69755C58408}" dt="2020-01-22T10:46:19.552" v="545" actId="478"/>
          <ac:spMkLst>
            <pc:docMk/>
            <pc:sldMk cId="2813906408" sldId="442"/>
            <ac:spMk id="39" creationId="{28DC1C03-0CE7-4F3D-A119-73D20FEB8363}"/>
          </ac:spMkLst>
        </pc:spChg>
        <pc:spChg chg="del mod">
          <ac:chgData name="Helen Woodhead" userId="ad3a4230-80d7-443d-8a9e-007713cf765f" providerId="ADAL" clId="{AA7B889C-4E91-45CF-B985-A69755C58408}" dt="2020-01-22T10:46:19.552" v="545" actId="478"/>
          <ac:spMkLst>
            <pc:docMk/>
            <pc:sldMk cId="2813906408" sldId="442"/>
            <ac:spMk id="40" creationId="{A9F543F4-C657-4312-B88C-2367728A0B3E}"/>
          </ac:spMkLst>
        </pc:spChg>
      </pc:sldChg>
      <pc:sldChg chg="modSp">
        <pc:chgData name="Helen Woodhead" userId="ad3a4230-80d7-443d-8a9e-007713cf765f" providerId="ADAL" clId="{AA7B889C-4E91-45CF-B985-A69755C58408}" dt="2020-01-22T08:10:17.354" v="500" actId="20577"/>
        <pc:sldMkLst>
          <pc:docMk/>
          <pc:sldMk cId="752437835" sldId="445"/>
        </pc:sldMkLst>
        <pc:spChg chg="mod">
          <ac:chgData name="Helen Woodhead" userId="ad3a4230-80d7-443d-8a9e-007713cf765f" providerId="ADAL" clId="{AA7B889C-4E91-45CF-B985-A69755C58408}" dt="2020-01-22T08:10:17.354" v="500" actId="20577"/>
          <ac:spMkLst>
            <pc:docMk/>
            <pc:sldMk cId="752437835" sldId="445"/>
            <ac:spMk id="19" creationId="{5252A847-DE45-4FA3-A1F8-EEBEB845FF8E}"/>
          </ac:spMkLst>
        </pc:spChg>
      </pc:sldChg>
      <pc:sldChg chg="addSp modSp">
        <pc:chgData name="Helen Woodhead" userId="ad3a4230-80d7-443d-8a9e-007713cf765f" providerId="ADAL" clId="{AA7B889C-4E91-45CF-B985-A69755C58408}" dt="2020-01-22T08:10:08.467" v="499"/>
        <pc:sldMkLst>
          <pc:docMk/>
          <pc:sldMk cId="1164717371" sldId="446"/>
        </pc:sldMkLst>
        <pc:spChg chg="mod">
          <ac:chgData name="Helen Woodhead" userId="ad3a4230-80d7-443d-8a9e-007713cf765f" providerId="ADAL" clId="{AA7B889C-4E91-45CF-B985-A69755C58408}" dt="2020-01-22T08:10:00.645" v="498" actId="20577"/>
          <ac:spMkLst>
            <pc:docMk/>
            <pc:sldMk cId="1164717371" sldId="446"/>
            <ac:spMk id="19" creationId="{5252A847-DE45-4FA3-A1F8-EEBEB845FF8E}"/>
          </ac:spMkLst>
        </pc:spChg>
        <pc:graphicFrameChg chg="add mod modGraphic">
          <ac:chgData name="Helen Woodhead" userId="ad3a4230-80d7-443d-8a9e-007713cf765f" providerId="ADAL" clId="{AA7B889C-4E91-45CF-B985-A69755C58408}" dt="2020-01-22T08:10:08.467" v="499"/>
          <ac:graphicFrameMkLst>
            <pc:docMk/>
            <pc:sldMk cId="1164717371" sldId="446"/>
            <ac:graphicFrameMk id="22" creationId="{5D2F4260-69B9-491F-B356-0C22DA436E3F}"/>
          </ac:graphicFrameMkLst>
        </pc:graphicFrameChg>
      </pc:sldChg>
      <pc:sldChg chg="modSp del">
        <pc:chgData name="Helen Woodhead" userId="ad3a4230-80d7-443d-8a9e-007713cf765f" providerId="ADAL" clId="{AA7B889C-4E91-45CF-B985-A69755C58408}" dt="2020-01-22T07:52:03.621" v="103" actId="47"/>
        <pc:sldMkLst>
          <pc:docMk/>
          <pc:sldMk cId="718765129" sldId="447"/>
        </pc:sldMkLst>
        <pc:graphicFrameChg chg="mod">
          <ac:chgData name="Helen Woodhead" userId="ad3a4230-80d7-443d-8a9e-007713cf765f" providerId="ADAL" clId="{AA7B889C-4E91-45CF-B985-A69755C58408}" dt="2020-01-22T07:51:41.291" v="95" actId="21"/>
          <ac:graphicFrameMkLst>
            <pc:docMk/>
            <pc:sldMk cId="718765129" sldId="447"/>
            <ac:graphicFrameMk id="12" creationId="{2E05111F-EE84-4467-944B-E3243A3D1AA8}"/>
          </ac:graphicFrameMkLst>
        </pc:graphicFrameChg>
      </pc:sldChg>
      <pc:sldChg chg="modSp">
        <pc:chgData name="Helen Woodhead" userId="ad3a4230-80d7-443d-8a9e-007713cf765f" providerId="ADAL" clId="{AA7B889C-4E91-45CF-B985-A69755C58408}" dt="2020-01-22T07:52:26.748" v="117" actId="20577"/>
        <pc:sldMkLst>
          <pc:docMk/>
          <pc:sldMk cId="1489310208" sldId="448"/>
        </pc:sldMkLst>
        <pc:spChg chg="mod">
          <ac:chgData name="Helen Woodhead" userId="ad3a4230-80d7-443d-8a9e-007713cf765f" providerId="ADAL" clId="{AA7B889C-4E91-45CF-B985-A69755C58408}" dt="2020-01-22T07:52:26.748" v="117" actId="20577"/>
          <ac:spMkLst>
            <pc:docMk/>
            <pc:sldMk cId="1489310208" sldId="448"/>
            <ac:spMk id="31" creationId="{574C8B6E-1EB5-4630-9A07-7D8387A39C75}"/>
          </ac:spMkLst>
        </pc:spChg>
        <pc:spChg chg="mod">
          <ac:chgData name="Helen Woodhead" userId="ad3a4230-80d7-443d-8a9e-007713cf765f" providerId="ADAL" clId="{AA7B889C-4E91-45CF-B985-A69755C58408}" dt="2020-01-22T07:52:20.729" v="109" actId="20577"/>
          <ac:spMkLst>
            <pc:docMk/>
            <pc:sldMk cId="1489310208" sldId="448"/>
            <ac:spMk id="33" creationId="{4FD5DC68-FF88-432E-A928-43FDB48687BB}"/>
          </ac:spMkLst>
        </pc:spChg>
      </pc:sldChg>
      <pc:sldChg chg="modSp del">
        <pc:chgData name="Helen Woodhead" userId="ad3a4230-80d7-443d-8a9e-007713cf765f" providerId="ADAL" clId="{AA7B889C-4E91-45CF-B985-A69755C58408}" dt="2020-01-22T07:54:23.963" v="140" actId="47"/>
        <pc:sldMkLst>
          <pc:docMk/>
          <pc:sldMk cId="3066207654" sldId="449"/>
        </pc:sldMkLst>
        <pc:spChg chg="mod">
          <ac:chgData name="Helen Woodhead" userId="ad3a4230-80d7-443d-8a9e-007713cf765f" providerId="ADAL" clId="{AA7B889C-4E91-45CF-B985-A69755C58408}" dt="2020-01-22T07:52:40.592" v="123" actId="20577"/>
          <ac:spMkLst>
            <pc:docMk/>
            <pc:sldMk cId="3066207654" sldId="449"/>
            <ac:spMk id="15" creationId="{F6C8D9BA-C04C-4B34-B895-F93F8E346683}"/>
          </ac:spMkLst>
        </pc:spChg>
        <pc:spChg chg="mod">
          <ac:chgData name="Helen Woodhead" userId="ad3a4230-80d7-443d-8a9e-007713cf765f" providerId="ADAL" clId="{AA7B889C-4E91-45CF-B985-A69755C58408}" dt="2020-01-22T07:52:51.720" v="129" actId="20577"/>
          <ac:spMkLst>
            <pc:docMk/>
            <pc:sldMk cId="3066207654" sldId="449"/>
            <ac:spMk id="17" creationId="{EB3C54A8-2B06-4052-8819-D2064A92DABD}"/>
          </ac:spMkLst>
        </pc:spChg>
      </pc:sldChg>
      <pc:sldChg chg="addSp delSp modSp del">
        <pc:chgData name="Helen Woodhead" userId="ad3a4230-80d7-443d-8a9e-007713cf765f" providerId="ADAL" clId="{AA7B889C-4E91-45CF-B985-A69755C58408}" dt="2020-01-22T08:07:20.594" v="417" actId="47"/>
        <pc:sldMkLst>
          <pc:docMk/>
          <pc:sldMk cId="2855638706" sldId="450"/>
        </pc:sldMkLst>
        <pc:spChg chg="add">
          <ac:chgData name="Helen Woodhead" userId="ad3a4230-80d7-443d-8a9e-007713cf765f" providerId="ADAL" clId="{AA7B889C-4E91-45CF-B985-A69755C58408}" dt="2020-01-22T08:01:38.911" v="319"/>
          <ac:spMkLst>
            <pc:docMk/>
            <pc:sldMk cId="2855638706" sldId="450"/>
            <ac:spMk id="13" creationId="{6B59243B-7F64-477E-B6FA-D4BC066990A2}"/>
          </ac:spMkLst>
        </pc:spChg>
        <pc:spChg chg="mod">
          <ac:chgData name="Helen Woodhead" userId="ad3a4230-80d7-443d-8a9e-007713cf765f" providerId="ADAL" clId="{AA7B889C-4E91-45CF-B985-A69755C58408}" dt="2020-01-22T08:01:38.478" v="318" actId="20577"/>
          <ac:spMkLst>
            <pc:docMk/>
            <pc:sldMk cId="2855638706" sldId="450"/>
            <ac:spMk id="19" creationId="{5252A847-DE45-4FA3-A1F8-EEBEB845FF8E}"/>
          </ac:spMkLst>
        </pc:spChg>
        <pc:spChg chg="mod">
          <ac:chgData name="Helen Woodhead" userId="ad3a4230-80d7-443d-8a9e-007713cf765f" providerId="ADAL" clId="{AA7B889C-4E91-45CF-B985-A69755C58408}" dt="2020-01-22T07:54:54.613" v="171" actId="1037"/>
          <ac:spMkLst>
            <pc:docMk/>
            <pc:sldMk cId="2855638706" sldId="450"/>
            <ac:spMk id="27" creationId="{DCFAE04F-D445-4819-981C-FF814A3F5F95}"/>
          </ac:spMkLst>
        </pc:spChg>
        <pc:spChg chg="del mod topLvl">
          <ac:chgData name="Helen Woodhead" userId="ad3a4230-80d7-443d-8a9e-007713cf765f" providerId="ADAL" clId="{AA7B889C-4E91-45CF-B985-A69755C58408}" dt="2020-01-22T08:01:37.213" v="317" actId="478"/>
          <ac:spMkLst>
            <pc:docMk/>
            <pc:sldMk cId="2855638706" sldId="450"/>
            <ac:spMk id="35" creationId="{99EB803B-F9E5-4948-82D9-8500849C6807}"/>
          </ac:spMkLst>
        </pc:spChg>
        <pc:grpChg chg="del">
          <ac:chgData name="Helen Woodhead" userId="ad3a4230-80d7-443d-8a9e-007713cf765f" providerId="ADAL" clId="{AA7B889C-4E91-45CF-B985-A69755C58408}" dt="2020-01-22T07:54:58.125" v="172" actId="165"/>
          <ac:grpSpMkLst>
            <pc:docMk/>
            <pc:sldMk cId="2855638706" sldId="450"/>
            <ac:grpSpMk id="34" creationId="{E16C5390-254B-43E1-BA7D-971097F41705}"/>
          </ac:grpSpMkLst>
        </pc:grpChg>
        <pc:picChg chg="add">
          <ac:chgData name="Helen Woodhead" userId="ad3a4230-80d7-443d-8a9e-007713cf765f" providerId="ADAL" clId="{AA7B889C-4E91-45CF-B985-A69755C58408}" dt="2020-01-22T08:01:38.911" v="319"/>
          <ac:picMkLst>
            <pc:docMk/>
            <pc:sldMk cId="2855638706" sldId="450"/>
            <ac:picMk id="12" creationId="{A7E7B196-9F94-4BAE-81EF-3611E62EAD79}"/>
          </ac:picMkLst>
        </pc:picChg>
        <pc:picChg chg="del mod topLvl">
          <ac:chgData name="Helen Woodhead" userId="ad3a4230-80d7-443d-8a9e-007713cf765f" providerId="ADAL" clId="{AA7B889C-4E91-45CF-B985-A69755C58408}" dt="2020-01-22T08:01:37.213" v="317" actId="478"/>
          <ac:picMkLst>
            <pc:docMk/>
            <pc:sldMk cId="2855638706" sldId="450"/>
            <ac:picMk id="36" creationId="{6AFB42A1-3009-4DBC-AF10-AA6E0F248E27}"/>
          </ac:picMkLst>
        </pc:picChg>
      </pc:sldChg>
      <pc:sldChg chg="addSp delSp modSp">
        <pc:chgData name="Helen Woodhead" userId="ad3a4230-80d7-443d-8a9e-007713cf765f" providerId="ADAL" clId="{AA7B889C-4E91-45CF-B985-A69755C58408}" dt="2020-01-22T08:07:18.773" v="416" actId="20577"/>
        <pc:sldMkLst>
          <pc:docMk/>
          <pc:sldMk cId="4219073480" sldId="451"/>
        </pc:sldMkLst>
        <pc:spChg chg="add">
          <ac:chgData name="Helen Woodhead" userId="ad3a4230-80d7-443d-8a9e-007713cf765f" providerId="ADAL" clId="{AA7B889C-4E91-45CF-B985-A69755C58408}" dt="2020-01-22T07:55:54.234" v="175"/>
          <ac:spMkLst>
            <pc:docMk/>
            <pc:sldMk cId="4219073480" sldId="451"/>
            <ac:spMk id="12" creationId="{3AC8B83C-5651-4931-8FA7-EF4C8CF62B22}"/>
          </ac:spMkLst>
        </pc:spChg>
        <pc:spChg chg="add mod">
          <ac:chgData name="Helen Woodhead" userId="ad3a4230-80d7-443d-8a9e-007713cf765f" providerId="ADAL" clId="{AA7B889C-4E91-45CF-B985-A69755C58408}" dt="2020-01-22T08:01:00.827" v="314" actId="1076"/>
          <ac:spMkLst>
            <pc:docMk/>
            <pc:sldMk cId="4219073480" sldId="451"/>
            <ac:spMk id="13" creationId="{AA5E3F99-4EEC-462A-B38E-CD1E1B375F42}"/>
          </ac:spMkLst>
        </pc:spChg>
        <pc:spChg chg="del mod topLvl">
          <ac:chgData name="Helen Woodhead" userId="ad3a4230-80d7-443d-8a9e-007713cf765f" providerId="ADAL" clId="{AA7B889C-4E91-45CF-B985-A69755C58408}" dt="2020-01-22T07:55:53.758" v="174" actId="478"/>
          <ac:spMkLst>
            <pc:docMk/>
            <pc:sldMk cId="4219073480" sldId="451"/>
            <ac:spMk id="16" creationId="{17A45820-D203-4925-9072-09AAC28D237E}"/>
          </ac:spMkLst>
        </pc:spChg>
        <pc:spChg chg="mod">
          <ac:chgData name="Helen Woodhead" userId="ad3a4230-80d7-443d-8a9e-007713cf765f" providerId="ADAL" clId="{AA7B889C-4E91-45CF-B985-A69755C58408}" dt="2020-01-22T08:07:18.773" v="416" actId="20577"/>
          <ac:spMkLst>
            <pc:docMk/>
            <pc:sldMk cId="4219073480" sldId="451"/>
            <ac:spMk id="19" creationId="{5252A847-DE45-4FA3-A1F8-EEBEB845FF8E}"/>
          </ac:spMkLst>
        </pc:spChg>
        <pc:spChg chg="del">
          <ac:chgData name="Helen Woodhead" userId="ad3a4230-80d7-443d-8a9e-007713cf765f" providerId="ADAL" clId="{AA7B889C-4E91-45CF-B985-A69755C58408}" dt="2020-01-22T07:55:53.758" v="174" actId="478"/>
          <ac:spMkLst>
            <pc:docMk/>
            <pc:sldMk cId="4219073480" sldId="451"/>
            <ac:spMk id="20" creationId="{03BF7E39-4414-4F49-86E2-BBF75433C956}"/>
          </ac:spMkLst>
        </pc:spChg>
        <pc:grpChg chg="del">
          <ac:chgData name="Helen Woodhead" userId="ad3a4230-80d7-443d-8a9e-007713cf765f" providerId="ADAL" clId="{AA7B889C-4E91-45CF-B985-A69755C58408}" dt="2020-01-22T07:55:50.505" v="173" actId="165"/>
          <ac:grpSpMkLst>
            <pc:docMk/>
            <pc:sldMk cId="4219073480" sldId="451"/>
            <ac:grpSpMk id="15" creationId="{C2AB3BC2-5D9A-4C19-B688-49B99323BE74}"/>
          </ac:grpSpMkLst>
        </pc:grpChg>
        <pc:picChg chg="mod topLvl">
          <ac:chgData name="Helen Woodhead" userId="ad3a4230-80d7-443d-8a9e-007713cf765f" providerId="ADAL" clId="{AA7B889C-4E91-45CF-B985-A69755C58408}" dt="2020-01-22T08:01:02.055" v="315" actId="1076"/>
          <ac:picMkLst>
            <pc:docMk/>
            <pc:sldMk cId="4219073480" sldId="451"/>
            <ac:picMk id="17" creationId="{13B6BC4E-2D7D-4FDD-B92E-EB44EE894E12}"/>
          </ac:picMkLst>
        </pc:picChg>
      </pc:sldChg>
      <pc:sldChg chg="addSp delSp modSp">
        <pc:chgData name="Helen Woodhead" userId="ad3a4230-80d7-443d-8a9e-007713cf765f" providerId="ADAL" clId="{AA7B889C-4E91-45CF-B985-A69755C58408}" dt="2020-01-22T08:06:10.187" v="414" actId="20577"/>
        <pc:sldMkLst>
          <pc:docMk/>
          <pc:sldMk cId="3967051368" sldId="452"/>
        </pc:sldMkLst>
        <pc:spChg chg="mod">
          <ac:chgData name="Helen Woodhead" userId="ad3a4230-80d7-443d-8a9e-007713cf765f" providerId="ADAL" clId="{AA7B889C-4E91-45CF-B985-A69755C58408}" dt="2020-01-22T08:02:12.533" v="333" actId="120"/>
          <ac:spMkLst>
            <pc:docMk/>
            <pc:sldMk cId="3967051368" sldId="452"/>
            <ac:spMk id="19" creationId="{5252A847-DE45-4FA3-A1F8-EEBEB845FF8E}"/>
          </ac:spMkLst>
        </pc:spChg>
        <pc:grpChg chg="del">
          <ac:chgData name="Helen Woodhead" userId="ad3a4230-80d7-443d-8a9e-007713cf765f" providerId="ADAL" clId="{AA7B889C-4E91-45CF-B985-A69755C58408}" dt="2020-01-22T08:06:01.222" v="407" actId="478"/>
          <ac:grpSpMkLst>
            <pc:docMk/>
            <pc:sldMk cId="3967051368" sldId="452"/>
            <ac:grpSpMk id="7" creationId="{FA534DF0-73A1-4EF6-91D0-3570BED5EDAC}"/>
          </ac:grpSpMkLst>
        </pc:grpChg>
        <pc:grpChg chg="add">
          <ac:chgData name="Helen Woodhead" userId="ad3a4230-80d7-443d-8a9e-007713cf765f" providerId="ADAL" clId="{AA7B889C-4E91-45CF-B985-A69755C58408}" dt="2020-01-22T08:06:01.708" v="408"/>
          <ac:grpSpMkLst>
            <pc:docMk/>
            <pc:sldMk cId="3967051368" sldId="452"/>
            <ac:grpSpMk id="14" creationId="{89B61A8F-F3A3-4AC6-BA58-965080D3CCBC}"/>
          </ac:grpSpMkLst>
        </pc:grpChg>
        <pc:graphicFrameChg chg="modGraphic">
          <ac:chgData name="Helen Woodhead" userId="ad3a4230-80d7-443d-8a9e-007713cf765f" providerId="ADAL" clId="{AA7B889C-4E91-45CF-B985-A69755C58408}" dt="2020-01-22T08:06:10.187" v="414" actId="20577"/>
          <ac:graphicFrameMkLst>
            <pc:docMk/>
            <pc:sldMk cId="3967051368" sldId="452"/>
            <ac:graphicFrameMk id="2" creationId="{01A21A87-5FA6-4E8B-AACA-32EF63A02CB7}"/>
          </ac:graphicFrameMkLst>
        </pc:graphicFrameChg>
        <pc:picChg chg="add">
          <ac:chgData name="Helen Woodhead" userId="ad3a4230-80d7-443d-8a9e-007713cf765f" providerId="ADAL" clId="{AA7B889C-4E91-45CF-B985-A69755C58408}" dt="2020-01-22T08:06:01.708" v="408"/>
          <ac:picMkLst>
            <pc:docMk/>
            <pc:sldMk cId="3967051368" sldId="452"/>
            <ac:picMk id="17" creationId="{463B2E1A-5A4B-407D-9797-09B023F9EE2F}"/>
          </ac:picMkLst>
        </pc:picChg>
      </pc:sldChg>
      <pc:sldChg chg="addSp delSp modSp">
        <pc:chgData name="Helen Woodhead" userId="ad3a4230-80d7-443d-8a9e-007713cf765f" providerId="ADAL" clId="{AA7B889C-4E91-45CF-B985-A69755C58408}" dt="2020-01-22T08:06:06.425" v="411" actId="20577"/>
        <pc:sldMkLst>
          <pc:docMk/>
          <pc:sldMk cId="3251843133" sldId="453"/>
        </pc:sldMkLst>
        <pc:spChg chg="mod">
          <ac:chgData name="Helen Woodhead" userId="ad3a4230-80d7-443d-8a9e-007713cf765f" providerId="ADAL" clId="{AA7B889C-4E91-45CF-B985-A69755C58408}" dt="2020-01-22T08:02:07.351" v="332" actId="120"/>
          <ac:spMkLst>
            <pc:docMk/>
            <pc:sldMk cId="3251843133" sldId="453"/>
            <ac:spMk id="19" creationId="{5252A847-DE45-4FA3-A1F8-EEBEB845FF8E}"/>
          </ac:spMkLst>
        </pc:spChg>
        <pc:grpChg chg="del">
          <ac:chgData name="Helen Woodhead" userId="ad3a4230-80d7-443d-8a9e-007713cf765f" providerId="ADAL" clId="{AA7B889C-4E91-45CF-B985-A69755C58408}" dt="2020-01-22T08:05:58.199" v="405" actId="478"/>
          <ac:grpSpMkLst>
            <pc:docMk/>
            <pc:sldMk cId="3251843133" sldId="453"/>
            <ac:grpSpMk id="13" creationId="{5F42EDC3-C40E-49DD-9954-6503CEBE135C}"/>
          </ac:grpSpMkLst>
        </pc:grpChg>
        <pc:grpChg chg="add">
          <ac:chgData name="Helen Woodhead" userId="ad3a4230-80d7-443d-8a9e-007713cf765f" providerId="ADAL" clId="{AA7B889C-4E91-45CF-B985-A69755C58408}" dt="2020-01-22T08:05:58.553" v="406"/>
          <ac:grpSpMkLst>
            <pc:docMk/>
            <pc:sldMk cId="3251843133" sldId="453"/>
            <ac:grpSpMk id="18" creationId="{CB55D0F7-EB03-480A-91AB-D83AFA9E6E13}"/>
          </ac:grpSpMkLst>
        </pc:grpChg>
        <pc:graphicFrameChg chg="modGraphic">
          <ac:chgData name="Helen Woodhead" userId="ad3a4230-80d7-443d-8a9e-007713cf765f" providerId="ADAL" clId="{AA7B889C-4E91-45CF-B985-A69755C58408}" dt="2020-01-22T08:06:06.425" v="411" actId="20577"/>
          <ac:graphicFrameMkLst>
            <pc:docMk/>
            <pc:sldMk cId="3251843133" sldId="453"/>
            <ac:graphicFrameMk id="2" creationId="{01A21A87-5FA6-4E8B-AACA-32EF63A02CB7}"/>
          </ac:graphicFrameMkLst>
        </pc:graphicFrameChg>
        <pc:picChg chg="add">
          <ac:chgData name="Helen Woodhead" userId="ad3a4230-80d7-443d-8a9e-007713cf765f" providerId="ADAL" clId="{AA7B889C-4E91-45CF-B985-A69755C58408}" dt="2020-01-22T08:05:58.553" v="406"/>
          <ac:picMkLst>
            <pc:docMk/>
            <pc:sldMk cId="3251843133" sldId="453"/>
            <ac:picMk id="23" creationId="{377EC271-ACE1-4F3C-916D-B5C2017138CC}"/>
          </ac:picMkLst>
        </pc:picChg>
      </pc:sldChg>
      <pc:sldChg chg="addSp delSp modSp">
        <pc:chgData name="Helen Woodhead" userId="ad3a4230-80d7-443d-8a9e-007713cf765f" providerId="ADAL" clId="{AA7B889C-4E91-45CF-B985-A69755C58408}" dt="2020-01-22T08:05:36.164" v="404" actId="20577"/>
        <pc:sldMkLst>
          <pc:docMk/>
          <pc:sldMk cId="2376406603" sldId="454"/>
        </pc:sldMkLst>
        <pc:spChg chg="mod">
          <ac:chgData name="Helen Woodhead" userId="ad3a4230-80d7-443d-8a9e-007713cf765f" providerId="ADAL" clId="{AA7B889C-4E91-45CF-B985-A69755C58408}" dt="2020-01-22T08:02:18.966" v="334" actId="120"/>
          <ac:spMkLst>
            <pc:docMk/>
            <pc:sldMk cId="2376406603" sldId="454"/>
            <ac:spMk id="19" creationId="{5252A847-DE45-4FA3-A1F8-EEBEB845FF8E}"/>
          </ac:spMkLst>
        </pc:spChg>
        <pc:grpChg chg="mod">
          <ac:chgData name="Helen Woodhead" userId="ad3a4230-80d7-443d-8a9e-007713cf765f" providerId="ADAL" clId="{AA7B889C-4E91-45CF-B985-A69755C58408}" dt="2020-01-22T08:05:05.090" v="394" actId="1038"/>
          <ac:grpSpMkLst>
            <pc:docMk/>
            <pc:sldMk cId="2376406603" sldId="454"/>
            <ac:grpSpMk id="13" creationId="{9B8B0B30-830F-48B5-9092-136F322762B0}"/>
          </ac:grpSpMkLst>
        </pc:grpChg>
        <pc:graphicFrameChg chg="modGraphic">
          <ac:chgData name="Helen Woodhead" userId="ad3a4230-80d7-443d-8a9e-007713cf765f" providerId="ADAL" clId="{AA7B889C-4E91-45CF-B985-A69755C58408}" dt="2020-01-22T08:05:36.164" v="404" actId="20577"/>
          <ac:graphicFrameMkLst>
            <pc:docMk/>
            <pc:sldMk cId="2376406603" sldId="454"/>
            <ac:graphicFrameMk id="2" creationId="{01A21A87-5FA6-4E8B-AACA-32EF63A02CB7}"/>
          </ac:graphicFrameMkLst>
        </pc:graphicFrameChg>
        <pc:picChg chg="add del mod modCrop">
          <ac:chgData name="Helen Woodhead" userId="ad3a4230-80d7-443d-8a9e-007713cf765f" providerId="ADAL" clId="{AA7B889C-4E91-45CF-B985-A69755C58408}" dt="2020-01-22T08:04:52.156" v="351" actId="21"/>
          <ac:picMkLst>
            <pc:docMk/>
            <pc:sldMk cId="2376406603" sldId="454"/>
            <ac:picMk id="4" creationId="{F8A8807B-4A85-411E-AAA0-1CA54DE910C1}"/>
          </ac:picMkLst>
        </pc:picChg>
        <pc:picChg chg="mod">
          <ac:chgData name="Helen Woodhead" userId="ad3a4230-80d7-443d-8a9e-007713cf765f" providerId="ADAL" clId="{AA7B889C-4E91-45CF-B985-A69755C58408}" dt="2020-01-22T08:05:10.176" v="402" actId="1038"/>
          <ac:picMkLst>
            <pc:docMk/>
            <pc:sldMk cId="2376406603" sldId="454"/>
            <ac:picMk id="15" creationId="{E3075973-1C74-4ADF-9724-4BA7E8F9569C}"/>
          </ac:picMkLst>
        </pc:picChg>
        <pc:picChg chg="del">
          <ac:chgData name="Helen Woodhead" userId="ad3a4230-80d7-443d-8a9e-007713cf765f" providerId="ADAL" clId="{AA7B889C-4E91-45CF-B985-A69755C58408}" dt="2020-01-22T08:04:54.047" v="352" actId="478"/>
          <ac:picMkLst>
            <pc:docMk/>
            <pc:sldMk cId="2376406603" sldId="454"/>
            <ac:picMk id="16" creationId="{1DD048D1-B4E5-4C9C-ACBE-3B07468EC3B9}"/>
          </ac:picMkLst>
        </pc:picChg>
        <pc:picChg chg="del">
          <ac:chgData name="Helen Woodhead" userId="ad3a4230-80d7-443d-8a9e-007713cf765f" providerId="ADAL" clId="{AA7B889C-4E91-45CF-B985-A69755C58408}" dt="2020-01-22T08:04:55.566" v="353" actId="478"/>
          <ac:picMkLst>
            <pc:docMk/>
            <pc:sldMk cId="2376406603" sldId="454"/>
            <ac:picMk id="17" creationId="{61537E42-0D0E-44E0-8122-844CDB273F52}"/>
          </ac:picMkLst>
        </pc:picChg>
        <pc:picChg chg="add mod">
          <ac:chgData name="Helen Woodhead" userId="ad3a4230-80d7-443d-8a9e-007713cf765f" providerId="ADAL" clId="{AA7B889C-4E91-45CF-B985-A69755C58408}" dt="2020-01-22T08:05:05.090" v="394" actId="1038"/>
          <ac:picMkLst>
            <pc:docMk/>
            <pc:sldMk cId="2376406603" sldId="454"/>
            <ac:picMk id="18" creationId="{517A77BB-FC2C-4683-A243-F9F522FBA6F2}"/>
          </ac:picMkLst>
        </pc:picChg>
        <pc:picChg chg="del">
          <ac:chgData name="Helen Woodhead" userId="ad3a4230-80d7-443d-8a9e-007713cf765f" providerId="ADAL" clId="{AA7B889C-4E91-45CF-B985-A69755C58408}" dt="2020-01-22T08:04:56.939" v="354" actId="478"/>
          <ac:picMkLst>
            <pc:docMk/>
            <pc:sldMk cId="2376406603" sldId="454"/>
            <ac:picMk id="20" creationId="{B8B51525-7223-4433-A1B0-97505FCECEDB}"/>
          </ac:picMkLst>
        </pc:picChg>
      </pc:sldChg>
      <pc:sldChg chg="modSp add">
        <pc:chgData name="Helen Woodhead" userId="ad3a4230-80d7-443d-8a9e-007713cf765f" providerId="ADAL" clId="{AA7B889C-4E91-45CF-B985-A69755C58408}" dt="2020-01-22T07:52:00.411" v="102" actId="20577"/>
        <pc:sldMkLst>
          <pc:docMk/>
          <pc:sldMk cId="3006013880" sldId="455"/>
        </pc:sldMkLst>
        <pc:graphicFrameChg chg="mod modGraphic">
          <ac:chgData name="Helen Woodhead" userId="ad3a4230-80d7-443d-8a9e-007713cf765f" providerId="ADAL" clId="{AA7B889C-4E91-45CF-B985-A69755C58408}" dt="2020-01-22T07:52:00.411" v="102" actId="20577"/>
          <ac:graphicFrameMkLst>
            <pc:docMk/>
            <pc:sldMk cId="3006013880" sldId="455"/>
            <ac:graphicFrameMk id="13" creationId="{C0084AF7-46B7-4AD8-B05D-E56C90830DE7}"/>
          </ac:graphicFrameMkLst>
        </pc:graphicFrameChg>
        <pc:graphicFrameChg chg="mod modGraphic">
          <ac:chgData name="Helen Woodhead" userId="ad3a4230-80d7-443d-8a9e-007713cf765f" providerId="ADAL" clId="{AA7B889C-4E91-45CF-B985-A69755C58408}" dt="2020-01-22T07:51:46.701" v="97" actId="20577"/>
          <ac:graphicFrameMkLst>
            <pc:docMk/>
            <pc:sldMk cId="3006013880" sldId="455"/>
            <ac:graphicFrameMk id="14" creationId="{49FC2FCE-AB66-4B7E-B009-298B9C0148C9}"/>
          </ac:graphicFrameMkLst>
        </pc:graphicFrameChg>
      </pc:sldChg>
      <pc:sldChg chg="modSp add">
        <pc:chgData name="Helen Woodhead" userId="ad3a4230-80d7-443d-8a9e-007713cf765f" providerId="ADAL" clId="{AA7B889C-4E91-45CF-B985-A69755C58408}" dt="2020-01-22T07:54:11.702" v="139" actId="20577"/>
        <pc:sldMkLst>
          <pc:docMk/>
          <pc:sldMk cId="215182658" sldId="456"/>
        </pc:sldMkLst>
        <pc:spChg chg="mod">
          <ac:chgData name="Helen Woodhead" userId="ad3a4230-80d7-443d-8a9e-007713cf765f" providerId="ADAL" clId="{AA7B889C-4E91-45CF-B985-A69755C58408}" dt="2020-01-22T07:54:11.702" v="139" actId="20577"/>
          <ac:spMkLst>
            <pc:docMk/>
            <pc:sldMk cId="215182658" sldId="456"/>
            <ac:spMk id="19" creationId="{5252A847-DE45-4FA3-A1F8-EEBEB845FF8E}"/>
          </ac:spMkLst>
        </pc:spChg>
      </pc:sldChg>
      <pc:sldChg chg="add">
        <pc:chgData name="Helen Woodhead" userId="ad3a4230-80d7-443d-8a9e-007713cf765f" providerId="ADAL" clId="{AA7B889C-4E91-45CF-B985-A69755C58408}" dt="2020-01-22T08:07:15.102" v="415"/>
        <pc:sldMkLst>
          <pc:docMk/>
          <pc:sldMk cId="3775776433" sldId="45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22/01/2020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22/01/2020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22/01/2020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22/01/2020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m9a"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adding-money-year-3-money-resource-pack/" TargetMode="External"/><Relationship Id="rId4" Type="http://schemas.openxmlformats.org/officeDocument/2006/relationships/hyperlink" Target="https://classroomsecrets.co.uk/category/maths/year-3/spring-block-2-mone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BCFA4A-40C6-41E9-A5F6-39702CE56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2020</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2F3AD16F-4E0B-4976-8697-16D0C357A340}"/>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6961C2E8-348F-45E3-948F-3318B638444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3F9C500A-EF59-4E2B-9FD8-566C9D215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2" name="Picture 21">
            <a:extLst>
              <a:ext uri="{FF2B5EF4-FFF2-40B4-BE49-F238E27FC236}">
                <a16:creationId xmlns:a16="http://schemas.microsoft.com/office/drawing/2014/main" id="{74D2D387-D109-40C9-80F0-E57B86C8A7C9}"/>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4" name="Rectangle 23">
            <a:extLst>
              <a:ext uri="{FF2B5EF4-FFF2-40B4-BE49-F238E27FC236}">
                <a16:creationId xmlns:a16="http://schemas.microsoft.com/office/drawing/2014/main" id="{0903595F-053F-4327-8BDB-AA8948D769B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Find the total amount of money in these two purses.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Show your calculation.</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5" name="Rectangle 24">
            <a:extLst>
              <a:ext uri="{FF2B5EF4-FFF2-40B4-BE49-F238E27FC236}">
                <a16:creationId xmlns:a16="http://schemas.microsoft.com/office/drawing/2014/main" id="{8F5C0419-E573-4E24-A239-B4A1AB62FCDD}"/>
              </a:ext>
            </a:extLst>
          </p:cNvPr>
          <p:cNvSpPr/>
          <p:nvPr/>
        </p:nvSpPr>
        <p:spPr>
          <a:xfrm>
            <a:off x="4295904" y="2983614"/>
            <a:ext cx="399468" cy="523220"/>
          </a:xfrm>
          <a:prstGeom prst="rect">
            <a:avLst/>
          </a:prstGeom>
        </p:spPr>
        <p:txBody>
          <a:bodyPr wrap="none">
            <a:spAutoFit/>
          </a:bodyPr>
          <a:lstStyle/>
          <a:p>
            <a:pPr algn="ctr"/>
            <a:r>
              <a:rPr lang="en-GB" sz="2800" b="1" dirty="0">
                <a:latin typeface="Century Gothic" panose="020B0502020202020204" pitchFamily="34" charset="0"/>
              </a:rPr>
              <a:t>+</a:t>
            </a:r>
            <a:endParaRPr lang="en-GB" sz="3200" b="1" dirty="0">
              <a:latin typeface="Century Gothic" panose="020B0502020202020204" pitchFamily="34" charset="0"/>
            </a:endParaRPr>
          </a:p>
        </p:txBody>
      </p:sp>
      <p:sp>
        <p:nvSpPr>
          <p:cNvPr id="26" name="TextBox 25">
            <a:extLst>
              <a:ext uri="{FF2B5EF4-FFF2-40B4-BE49-F238E27FC236}">
                <a16:creationId xmlns:a16="http://schemas.microsoft.com/office/drawing/2014/main" id="{B7CF3985-18B0-4B72-8882-F37B9A5FF4BA}"/>
              </a:ext>
            </a:extLst>
          </p:cNvPr>
          <p:cNvSpPr txBox="1"/>
          <p:nvPr/>
        </p:nvSpPr>
        <p:spPr>
          <a:xfrm>
            <a:off x="5588963" y="3245224"/>
            <a:ext cx="1930016" cy="430887"/>
          </a:xfrm>
          <a:prstGeom prst="rect">
            <a:avLst/>
          </a:prstGeom>
          <a:noFill/>
        </p:spPr>
        <p:txBody>
          <a:bodyPr wrap="none" lIns="0" tIns="0" rIns="0" bIns="0" rtlCol="0">
            <a:spAutoFit/>
          </a:bodyPr>
          <a:lstStyle/>
          <a:p>
            <a:r>
              <a:rPr lang="en-GB" sz="2800" b="1" dirty="0">
                <a:latin typeface="Century Gothic" panose="020B0502020202020204" pitchFamily="34" charset="0"/>
              </a:rPr>
              <a:t>£5 and 99p</a:t>
            </a:r>
          </a:p>
        </p:txBody>
      </p:sp>
      <p:sp>
        <p:nvSpPr>
          <p:cNvPr id="27" name="TextBox 26">
            <a:extLst>
              <a:ext uri="{FF2B5EF4-FFF2-40B4-BE49-F238E27FC236}">
                <a16:creationId xmlns:a16="http://schemas.microsoft.com/office/drawing/2014/main" id="{195E3307-319B-4E71-AC37-9050EEA5DE57}"/>
              </a:ext>
            </a:extLst>
          </p:cNvPr>
          <p:cNvSpPr txBox="1"/>
          <p:nvPr/>
        </p:nvSpPr>
        <p:spPr>
          <a:xfrm>
            <a:off x="1874210" y="1448250"/>
            <a:ext cx="1128835" cy="400110"/>
          </a:xfrm>
          <a:prstGeom prst="rect">
            <a:avLst/>
          </a:prstGeom>
          <a:noFill/>
        </p:spPr>
        <p:txBody>
          <a:bodyPr wrap="none" rtlCol="0">
            <a:spAutoFit/>
          </a:bodyPr>
          <a:lstStyle/>
          <a:p>
            <a:r>
              <a:rPr lang="en-GB" sz="2000" b="1" dirty="0">
                <a:latin typeface="Century Gothic" panose="020B0502020202020204" pitchFamily="34" charset="0"/>
              </a:rPr>
              <a:t>Purse 1:</a:t>
            </a:r>
          </a:p>
        </p:txBody>
      </p:sp>
      <p:sp>
        <p:nvSpPr>
          <p:cNvPr id="28" name="TextBox 27">
            <a:extLst>
              <a:ext uri="{FF2B5EF4-FFF2-40B4-BE49-F238E27FC236}">
                <a16:creationId xmlns:a16="http://schemas.microsoft.com/office/drawing/2014/main" id="{5407DBC3-EBF5-4941-AC13-142646A2B415}"/>
              </a:ext>
            </a:extLst>
          </p:cNvPr>
          <p:cNvSpPr txBox="1"/>
          <p:nvPr/>
        </p:nvSpPr>
        <p:spPr>
          <a:xfrm>
            <a:off x="5950683" y="1448250"/>
            <a:ext cx="1128835" cy="400110"/>
          </a:xfrm>
          <a:prstGeom prst="rect">
            <a:avLst/>
          </a:prstGeom>
          <a:noFill/>
        </p:spPr>
        <p:txBody>
          <a:bodyPr wrap="none" rtlCol="0">
            <a:spAutoFit/>
          </a:bodyPr>
          <a:lstStyle/>
          <a:p>
            <a:r>
              <a:rPr lang="en-GB" sz="2000" b="1" dirty="0">
                <a:latin typeface="Century Gothic" panose="020B0502020202020204" pitchFamily="34" charset="0"/>
              </a:rPr>
              <a:t>Purse 2:</a:t>
            </a:r>
          </a:p>
        </p:txBody>
      </p:sp>
    </p:spTree>
    <p:extLst>
      <p:ext uri="{BB962C8B-B14F-4D97-AF65-F5344CB8AC3E}">
        <p14:creationId xmlns:p14="http://schemas.microsoft.com/office/powerpoint/2010/main" val="3644769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2F3AD16F-4E0B-4976-8697-16D0C357A340}"/>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6961C2E8-348F-45E3-948F-3318B638444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3F9C500A-EF59-4E2B-9FD8-566C9D215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2" name="Picture 21">
            <a:extLst>
              <a:ext uri="{FF2B5EF4-FFF2-40B4-BE49-F238E27FC236}">
                <a16:creationId xmlns:a16="http://schemas.microsoft.com/office/drawing/2014/main" id="{74D2D387-D109-40C9-80F0-E57B86C8A7C9}"/>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4" name="Rectangle 23">
            <a:extLst>
              <a:ext uri="{FF2B5EF4-FFF2-40B4-BE49-F238E27FC236}">
                <a16:creationId xmlns:a16="http://schemas.microsoft.com/office/drawing/2014/main" id="{0903595F-053F-4327-8BDB-AA8948D769B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Find the total amount of money in these two purses.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Show your calculation.</a:t>
            </a:r>
          </a:p>
          <a:p>
            <a:pPr lvl="0"/>
            <a:endParaRPr lang="en-GB" sz="2000" b="1" dirty="0">
              <a:solidFill>
                <a:srgbClr val="FF0000"/>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£3 and 31p + £5 and 99p = £9 and 30p</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5" name="Rectangle 24">
            <a:extLst>
              <a:ext uri="{FF2B5EF4-FFF2-40B4-BE49-F238E27FC236}">
                <a16:creationId xmlns:a16="http://schemas.microsoft.com/office/drawing/2014/main" id="{8F5C0419-E573-4E24-A239-B4A1AB62FCDD}"/>
              </a:ext>
            </a:extLst>
          </p:cNvPr>
          <p:cNvSpPr/>
          <p:nvPr/>
        </p:nvSpPr>
        <p:spPr>
          <a:xfrm>
            <a:off x="4295904" y="2983614"/>
            <a:ext cx="399468" cy="523220"/>
          </a:xfrm>
          <a:prstGeom prst="rect">
            <a:avLst/>
          </a:prstGeom>
        </p:spPr>
        <p:txBody>
          <a:bodyPr wrap="none">
            <a:spAutoFit/>
          </a:bodyPr>
          <a:lstStyle/>
          <a:p>
            <a:pPr algn="ctr"/>
            <a:r>
              <a:rPr lang="en-GB" sz="2800" b="1" dirty="0">
                <a:latin typeface="Century Gothic" panose="020B0502020202020204" pitchFamily="34" charset="0"/>
              </a:rPr>
              <a:t>+</a:t>
            </a:r>
            <a:endParaRPr lang="en-GB" sz="3200" b="1" dirty="0">
              <a:latin typeface="Century Gothic" panose="020B0502020202020204" pitchFamily="34" charset="0"/>
            </a:endParaRPr>
          </a:p>
        </p:txBody>
      </p:sp>
      <p:sp>
        <p:nvSpPr>
          <p:cNvPr id="26" name="TextBox 25">
            <a:extLst>
              <a:ext uri="{FF2B5EF4-FFF2-40B4-BE49-F238E27FC236}">
                <a16:creationId xmlns:a16="http://schemas.microsoft.com/office/drawing/2014/main" id="{B7CF3985-18B0-4B72-8882-F37B9A5FF4BA}"/>
              </a:ext>
            </a:extLst>
          </p:cNvPr>
          <p:cNvSpPr txBox="1"/>
          <p:nvPr/>
        </p:nvSpPr>
        <p:spPr>
          <a:xfrm>
            <a:off x="5588963" y="3245224"/>
            <a:ext cx="1930016" cy="430887"/>
          </a:xfrm>
          <a:prstGeom prst="rect">
            <a:avLst/>
          </a:prstGeom>
          <a:noFill/>
        </p:spPr>
        <p:txBody>
          <a:bodyPr wrap="none" lIns="0" tIns="0" rIns="0" bIns="0" rtlCol="0">
            <a:spAutoFit/>
          </a:bodyPr>
          <a:lstStyle/>
          <a:p>
            <a:r>
              <a:rPr lang="en-GB" sz="2800" b="1" dirty="0">
                <a:latin typeface="Century Gothic" panose="020B0502020202020204" pitchFamily="34" charset="0"/>
              </a:rPr>
              <a:t>£5 and 99p</a:t>
            </a:r>
          </a:p>
        </p:txBody>
      </p:sp>
      <p:sp>
        <p:nvSpPr>
          <p:cNvPr id="27" name="TextBox 26">
            <a:extLst>
              <a:ext uri="{FF2B5EF4-FFF2-40B4-BE49-F238E27FC236}">
                <a16:creationId xmlns:a16="http://schemas.microsoft.com/office/drawing/2014/main" id="{195E3307-319B-4E71-AC37-9050EEA5DE57}"/>
              </a:ext>
            </a:extLst>
          </p:cNvPr>
          <p:cNvSpPr txBox="1"/>
          <p:nvPr/>
        </p:nvSpPr>
        <p:spPr>
          <a:xfrm>
            <a:off x="1874210" y="1448250"/>
            <a:ext cx="1128835" cy="400110"/>
          </a:xfrm>
          <a:prstGeom prst="rect">
            <a:avLst/>
          </a:prstGeom>
          <a:noFill/>
        </p:spPr>
        <p:txBody>
          <a:bodyPr wrap="none" rtlCol="0">
            <a:spAutoFit/>
          </a:bodyPr>
          <a:lstStyle/>
          <a:p>
            <a:r>
              <a:rPr lang="en-GB" sz="2000" b="1" dirty="0">
                <a:latin typeface="Century Gothic" panose="020B0502020202020204" pitchFamily="34" charset="0"/>
              </a:rPr>
              <a:t>Purse 1:</a:t>
            </a:r>
          </a:p>
        </p:txBody>
      </p:sp>
      <p:sp>
        <p:nvSpPr>
          <p:cNvPr id="28" name="TextBox 27">
            <a:extLst>
              <a:ext uri="{FF2B5EF4-FFF2-40B4-BE49-F238E27FC236}">
                <a16:creationId xmlns:a16="http://schemas.microsoft.com/office/drawing/2014/main" id="{5407DBC3-EBF5-4941-AC13-142646A2B415}"/>
              </a:ext>
            </a:extLst>
          </p:cNvPr>
          <p:cNvSpPr txBox="1"/>
          <p:nvPr/>
        </p:nvSpPr>
        <p:spPr>
          <a:xfrm>
            <a:off x="5950683" y="1448250"/>
            <a:ext cx="1128835" cy="400110"/>
          </a:xfrm>
          <a:prstGeom prst="rect">
            <a:avLst/>
          </a:prstGeom>
          <a:noFill/>
        </p:spPr>
        <p:txBody>
          <a:bodyPr wrap="none" rtlCol="0">
            <a:spAutoFit/>
          </a:bodyPr>
          <a:lstStyle/>
          <a:p>
            <a:r>
              <a:rPr lang="en-GB" sz="2000" b="1" dirty="0">
                <a:latin typeface="Century Gothic" panose="020B0502020202020204" pitchFamily="34" charset="0"/>
              </a:rPr>
              <a:t>Purse 2:</a:t>
            </a:r>
          </a:p>
        </p:txBody>
      </p:sp>
      <p:graphicFrame>
        <p:nvGraphicFramePr>
          <p:cNvPr id="12" name="Table 11">
            <a:extLst>
              <a:ext uri="{FF2B5EF4-FFF2-40B4-BE49-F238E27FC236}">
                <a16:creationId xmlns:a16="http://schemas.microsoft.com/office/drawing/2014/main" id="{5C6D8650-CB43-4BB8-8125-90F97FCA1E19}"/>
              </a:ext>
            </a:extLst>
          </p:cNvPr>
          <p:cNvGraphicFramePr>
            <a:graphicFrameLocks noGrp="1"/>
          </p:cNvGraphicFramePr>
          <p:nvPr>
            <p:extLst>
              <p:ext uri="{D42A27DB-BD31-4B8C-83A1-F6EECF244321}">
                <p14:modId xmlns:p14="http://schemas.microsoft.com/office/powerpoint/2010/main" val="194777069"/>
              </p:ext>
            </p:extLst>
          </p:nvPr>
        </p:nvGraphicFramePr>
        <p:xfrm>
          <a:off x="1738905" y="4129339"/>
          <a:ext cx="6426000" cy="701538"/>
        </p:xfrm>
        <a:graphic>
          <a:graphicData uri="http://schemas.openxmlformats.org/drawingml/2006/table">
            <a:tbl>
              <a:tblPr firstRow="1" bandRow="1">
                <a:tableStyleId>{5940675A-B579-460E-94D1-54222C63F5DA}</a:tableStyleId>
              </a:tblPr>
              <a:tblGrid>
                <a:gridCol w="2358000">
                  <a:extLst>
                    <a:ext uri="{9D8B030D-6E8A-4147-A177-3AD203B41FA5}">
                      <a16:colId xmlns:a16="http://schemas.microsoft.com/office/drawing/2014/main" val="1285222052"/>
                    </a:ext>
                  </a:extLst>
                </a:gridCol>
                <a:gridCol w="828000">
                  <a:extLst>
                    <a:ext uri="{9D8B030D-6E8A-4147-A177-3AD203B41FA5}">
                      <a16:colId xmlns:a16="http://schemas.microsoft.com/office/drawing/2014/main" val="933855900"/>
                    </a:ext>
                  </a:extLst>
                </a:gridCol>
                <a:gridCol w="3240000">
                  <a:extLst>
                    <a:ext uri="{9D8B030D-6E8A-4147-A177-3AD203B41FA5}">
                      <a16:colId xmlns:a16="http://schemas.microsoft.com/office/drawing/2014/main" val="306613801"/>
                    </a:ext>
                  </a:extLst>
                </a:gridCol>
              </a:tblGrid>
              <a:tr h="701538">
                <a:tc>
                  <a:txBody>
                    <a:bodyPr/>
                    <a:lstStyle/>
                    <a:p>
                      <a:pPr algn="l"/>
                      <a:r>
                        <a:rPr lang="en-GB" sz="2000" b="1" dirty="0">
                          <a:solidFill>
                            <a:srgbClr val="FF0000"/>
                          </a:solidFill>
                          <a:latin typeface="Century Gothic" panose="020B0502020202020204" pitchFamily="34" charset="0"/>
                        </a:rPr>
                        <a:t>£3 and 31p</a:t>
                      </a: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FF0000"/>
                          </a:solidFill>
                          <a:latin typeface="Century Gothic" panose="020B0502020202020204" pitchFamily="34" charset="0"/>
                        </a:rPr>
                        <a:t>£5 and 99p</a:t>
                      </a: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1529744"/>
                  </a:ext>
                </a:extLst>
              </a:tr>
            </a:tbl>
          </a:graphicData>
        </a:graphic>
      </p:graphicFrame>
    </p:spTree>
    <p:extLst>
      <p:ext uri="{BB962C8B-B14F-4D97-AF65-F5344CB8AC3E}">
        <p14:creationId xmlns:p14="http://schemas.microsoft.com/office/powerpoint/2010/main" val="1026441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these additions.</a:t>
            </a:r>
          </a:p>
          <a:p>
            <a:pPr lvl="0" algn="ct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75500AD-FF3D-456E-9BC0-56FEFA88C1AB}"/>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BCD08512-C388-4D89-A648-4F4BBD4DD3F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2C0CB235-6A74-4E39-B446-AC3E1A76F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14" name="Table 13">
            <a:extLst>
              <a:ext uri="{FF2B5EF4-FFF2-40B4-BE49-F238E27FC236}">
                <a16:creationId xmlns:a16="http://schemas.microsoft.com/office/drawing/2014/main" id="{49FC2FCE-AB66-4B7E-B009-298B9C0148C9}"/>
              </a:ext>
            </a:extLst>
          </p:cNvPr>
          <p:cNvGraphicFramePr>
            <a:graphicFrameLocks noGrp="1"/>
          </p:cNvGraphicFramePr>
          <p:nvPr>
            <p:extLst>
              <p:ext uri="{D42A27DB-BD31-4B8C-83A1-F6EECF244321}">
                <p14:modId xmlns:p14="http://schemas.microsoft.com/office/powerpoint/2010/main" val="1327805097"/>
              </p:ext>
            </p:extLst>
          </p:nvPr>
        </p:nvGraphicFramePr>
        <p:xfrm>
          <a:off x="875596" y="2014191"/>
          <a:ext cx="7409775" cy="701538"/>
        </p:xfrm>
        <a:graphic>
          <a:graphicData uri="http://schemas.openxmlformats.org/drawingml/2006/table">
            <a:tbl>
              <a:tblPr firstRow="1" bandRow="1">
                <a:tableStyleId>{5940675A-B579-460E-94D1-54222C63F5DA}</a:tableStyleId>
              </a:tblPr>
              <a:tblGrid>
                <a:gridCol w="2156976">
                  <a:extLst>
                    <a:ext uri="{9D8B030D-6E8A-4147-A177-3AD203B41FA5}">
                      <a16:colId xmlns:a16="http://schemas.microsoft.com/office/drawing/2014/main" val="1285222052"/>
                    </a:ext>
                  </a:extLst>
                </a:gridCol>
                <a:gridCol w="756833">
                  <a:extLst>
                    <a:ext uri="{9D8B030D-6E8A-4147-A177-3AD203B41FA5}">
                      <a16:colId xmlns:a16="http://schemas.microsoft.com/office/drawing/2014/main" val="933855900"/>
                    </a:ext>
                  </a:extLst>
                </a:gridCol>
                <a:gridCol w="1620000">
                  <a:extLst>
                    <a:ext uri="{9D8B030D-6E8A-4147-A177-3AD203B41FA5}">
                      <a16:colId xmlns:a16="http://schemas.microsoft.com/office/drawing/2014/main" val="306613801"/>
                    </a:ext>
                  </a:extLst>
                </a:gridCol>
                <a:gridCol w="756833">
                  <a:extLst>
                    <a:ext uri="{9D8B030D-6E8A-4147-A177-3AD203B41FA5}">
                      <a16:colId xmlns:a16="http://schemas.microsoft.com/office/drawing/2014/main" val="4220383759"/>
                    </a:ext>
                  </a:extLst>
                </a:gridCol>
                <a:gridCol w="2119133">
                  <a:extLst>
                    <a:ext uri="{9D8B030D-6E8A-4147-A177-3AD203B41FA5}">
                      <a16:colId xmlns:a16="http://schemas.microsoft.com/office/drawing/2014/main" val="151375549"/>
                    </a:ext>
                  </a:extLst>
                </a:gridCol>
              </a:tblGrid>
              <a:tr h="701538">
                <a:tc>
                  <a:txBody>
                    <a:bodyPr/>
                    <a:lstStyle/>
                    <a:p>
                      <a:pPr algn="l"/>
                      <a:r>
                        <a:rPr lang="en-GB" sz="2300" b="1" dirty="0">
                          <a:latin typeface="Century Gothic" panose="020B0502020202020204" pitchFamily="34" charset="0"/>
                        </a:rPr>
                        <a:t>A. £2 and 85p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300" b="1" dirty="0">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300" b="1" dirty="0">
                          <a:latin typeface="Century Gothic" panose="020B0502020202020204" pitchFamily="34" charset="0"/>
                        </a:rPr>
                        <a:t>£4 and 35p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3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3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1529744"/>
                  </a:ext>
                </a:extLst>
              </a:tr>
            </a:tbl>
          </a:graphicData>
        </a:graphic>
      </p:graphicFrame>
      <p:graphicFrame>
        <p:nvGraphicFramePr>
          <p:cNvPr id="13" name="Table 12">
            <a:extLst>
              <a:ext uri="{FF2B5EF4-FFF2-40B4-BE49-F238E27FC236}">
                <a16:creationId xmlns:a16="http://schemas.microsoft.com/office/drawing/2014/main" id="{C0084AF7-46B7-4AD8-B05D-E56C90830DE7}"/>
              </a:ext>
            </a:extLst>
          </p:cNvPr>
          <p:cNvGraphicFramePr>
            <a:graphicFrameLocks noGrp="1"/>
          </p:cNvGraphicFramePr>
          <p:nvPr>
            <p:extLst>
              <p:ext uri="{D42A27DB-BD31-4B8C-83A1-F6EECF244321}">
                <p14:modId xmlns:p14="http://schemas.microsoft.com/office/powerpoint/2010/main" val="1495742006"/>
              </p:ext>
            </p:extLst>
          </p:nvPr>
        </p:nvGraphicFramePr>
        <p:xfrm>
          <a:off x="875596" y="3727679"/>
          <a:ext cx="7409775" cy="701538"/>
        </p:xfrm>
        <a:graphic>
          <a:graphicData uri="http://schemas.openxmlformats.org/drawingml/2006/table">
            <a:tbl>
              <a:tblPr firstRow="1" bandRow="1">
                <a:tableStyleId>{5940675A-B579-460E-94D1-54222C63F5DA}</a:tableStyleId>
              </a:tblPr>
              <a:tblGrid>
                <a:gridCol w="2156976">
                  <a:extLst>
                    <a:ext uri="{9D8B030D-6E8A-4147-A177-3AD203B41FA5}">
                      <a16:colId xmlns:a16="http://schemas.microsoft.com/office/drawing/2014/main" val="1285222052"/>
                    </a:ext>
                  </a:extLst>
                </a:gridCol>
                <a:gridCol w="756833">
                  <a:extLst>
                    <a:ext uri="{9D8B030D-6E8A-4147-A177-3AD203B41FA5}">
                      <a16:colId xmlns:a16="http://schemas.microsoft.com/office/drawing/2014/main" val="933855900"/>
                    </a:ext>
                  </a:extLst>
                </a:gridCol>
                <a:gridCol w="1620000">
                  <a:extLst>
                    <a:ext uri="{9D8B030D-6E8A-4147-A177-3AD203B41FA5}">
                      <a16:colId xmlns:a16="http://schemas.microsoft.com/office/drawing/2014/main" val="306613801"/>
                    </a:ext>
                  </a:extLst>
                </a:gridCol>
                <a:gridCol w="756833">
                  <a:extLst>
                    <a:ext uri="{9D8B030D-6E8A-4147-A177-3AD203B41FA5}">
                      <a16:colId xmlns:a16="http://schemas.microsoft.com/office/drawing/2014/main" val="4220383759"/>
                    </a:ext>
                  </a:extLst>
                </a:gridCol>
                <a:gridCol w="2119133">
                  <a:extLst>
                    <a:ext uri="{9D8B030D-6E8A-4147-A177-3AD203B41FA5}">
                      <a16:colId xmlns:a16="http://schemas.microsoft.com/office/drawing/2014/main" val="151375549"/>
                    </a:ext>
                  </a:extLst>
                </a:gridCol>
              </a:tblGrid>
              <a:tr h="701538">
                <a:tc>
                  <a:txBody>
                    <a:bodyPr/>
                    <a:lstStyle/>
                    <a:p>
                      <a:pPr algn="l"/>
                      <a:r>
                        <a:rPr lang="en-GB" sz="2300" b="1" dirty="0">
                          <a:latin typeface="Century Gothic" panose="020B0502020202020204" pitchFamily="34" charset="0"/>
                        </a:rPr>
                        <a:t>B. £5 and 22p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300" b="1" dirty="0">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300" b="1" dirty="0">
                          <a:latin typeface="Century Gothic" panose="020B0502020202020204" pitchFamily="34" charset="0"/>
                        </a:rPr>
                        <a:t>£3 and 34p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3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3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1529744"/>
                  </a:ext>
                </a:extLst>
              </a:tr>
            </a:tbl>
          </a:graphicData>
        </a:graphic>
      </p:graphicFrame>
    </p:spTree>
    <p:extLst>
      <p:ext uri="{BB962C8B-B14F-4D97-AF65-F5344CB8AC3E}">
        <p14:creationId xmlns:p14="http://schemas.microsoft.com/office/powerpoint/2010/main" val="1975617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these additions.</a:t>
            </a:r>
          </a:p>
          <a:p>
            <a:pPr lvl="0" algn="ct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75500AD-FF3D-456E-9BC0-56FEFA88C1AB}"/>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BCD08512-C388-4D89-A648-4F4BBD4DD3F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2C0CB235-6A74-4E39-B446-AC3E1A76F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14" name="Table 13">
            <a:extLst>
              <a:ext uri="{FF2B5EF4-FFF2-40B4-BE49-F238E27FC236}">
                <a16:creationId xmlns:a16="http://schemas.microsoft.com/office/drawing/2014/main" id="{49FC2FCE-AB66-4B7E-B009-298B9C0148C9}"/>
              </a:ext>
            </a:extLst>
          </p:cNvPr>
          <p:cNvGraphicFramePr>
            <a:graphicFrameLocks noGrp="1"/>
          </p:cNvGraphicFramePr>
          <p:nvPr>
            <p:extLst>
              <p:ext uri="{D42A27DB-BD31-4B8C-83A1-F6EECF244321}">
                <p14:modId xmlns:p14="http://schemas.microsoft.com/office/powerpoint/2010/main" val="837851332"/>
              </p:ext>
            </p:extLst>
          </p:nvPr>
        </p:nvGraphicFramePr>
        <p:xfrm>
          <a:off x="875596" y="2014191"/>
          <a:ext cx="7409775" cy="701538"/>
        </p:xfrm>
        <a:graphic>
          <a:graphicData uri="http://schemas.openxmlformats.org/drawingml/2006/table">
            <a:tbl>
              <a:tblPr firstRow="1" bandRow="1">
                <a:tableStyleId>{5940675A-B579-460E-94D1-54222C63F5DA}</a:tableStyleId>
              </a:tblPr>
              <a:tblGrid>
                <a:gridCol w="2156976">
                  <a:extLst>
                    <a:ext uri="{9D8B030D-6E8A-4147-A177-3AD203B41FA5}">
                      <a16:colId xmlns:a16="http://schemas.microsoft.com/office/drawing/2014/main" val="1285222052"/>
                    </a:ext>
                  </a:extLst>
                </a:gridCol>
                <a:gridCol w="756833">
                  <a:extLst>
                    <a:ext uri="{9D8B030D-6E8A-4147-A177-3AD203B41FA5}">
                      <a16:colId xmlns:a16="http://schemas.microsoft.com/office/drawing/2014/main" val="933855900"/>
                    </a:ext>
                  </a:extLst>
                </a:gridCol>
                <a:gridCol w="1620000">
                  <a:extLst>
                    <a:ext uri="{9D8B030D-6E8A-4147-A177-3AD203B41FA5}">
                      <a16:colId xmlns:a16="http://schemas.microsoft.com/office/drawing/2014/main" val="306613801"/>
                    </a:ext>
                  </a:extLst>
                </a:gridCol>
                <a:gridCol w="756833">
                  <a:extLst>
                    <a:ext uri="{9D8B030D-6E8A-4147-A177-3AD203B41FA5}">
                      <a16:colId xmlns:a16="http://schemas.microsoft.com/office/drawing/2014/main" val="4220383759"/>
                    </a:ext>
                  </a:extLst>
                </a:gridCol>
                <a:gridCol w="2119133">
                  <a:extLst>
                    <a:ext uri="{9D8B030D-6E8A-4147-A177-3AD203B41FA5}">
                      <a16:colId xmlns:a16="http://schemas.microsoft.com/office/drawing/2014/main" val="151375549"/>
                    </a:ext>
                  </a:extLst>
                </a:gridCol>
              </a:tblGrid>
              <a:tr h="701538">
                <a:tc>
                  <a:txBody>
                    <a:bodyPr/>
                    <a:lstStyle/>
                    <a:p>
                      <a:pPr algn="l"/>
                      <a:r>
                        <a:rPr lang="en-GB" sz="2300" b="1" dirty="0">
                          <a:latin typeface="Century Gothic" panose="020B0502020202020204" pitchFamily="34" charset="0"/>
                        </a:rPr>
                        <a:t>A. £2 and 85p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300" b="1" dirty="0">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300" b="1" dirty="0">
                          <a:latin typeface="Century Gothic" panose="020B0502020202020204" pitchFamily="34" charset="0"/>
                        </a:rPr>
                        <a:t>£4 and 35p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3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1" dirty="0">
                          <a:solidFill>
                            <a:srgbClr val="FF0000"/>
                          </a:solidFill>
                          <a:latin typeface="Century Gothic" panose="020B0502020202020204" pitchFamily="34" charset="0"/>
                        </a:rPr>
                        <a:t>£7 and 20p</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1529744"/>
                  </a:ext>
                </a:extLst>
              </a:tr>
            </a:tbl>
          </a:graphicData>
        </a:graphic>
      </p:graphicFrame>
      <p:graphicFrame>
        <p:nvGraphicFramePr>
          <p:cNvPr id="13" name="Table 12">
            <a:extLst>
              <a:ext uri="{FF2B5EF4-FFF2-40B4-BE49-F238E27FC236}">
                <a16:creationId xmlns:a16="http://schemas.microsoft.com/office/drawing/2014/main" id="{C0084AF7-46B7-4AD8-B05D-E56C90830DE7}"/>
              </a:ext>
            </a:extLst>
          </p:cNvPr>
          <p:cNvGraphicFramePr>
            <a:graphicFrameLocks noGrp="1"/>
          </p:cNvGraphicFramePr>
          <p:nvPr>
            <p:extLst>
              <p:ext uri="{D42A27DB-BD31-4B8C-83A1-F6EECF244321}">
                <p14:modId xmlns:p14="http://schemas.microsoft.com/office/powerpoint/2010/main" val="4189897953"/>
              </p:ext>
            </p:extLst>
          </p:nvPr>
        </p:nvGraphicFramePr>
        <p:xfrm>
          <a:off x="875596" y="3727679"/>
          <a:ext cx="7409775" cy="701538"/>
        </p:xfrm>
        <a:graphic>
          <a:graphicData uri="http://schemas.openxmlformats.org/drawingml/2006/table">
            <a:tbl>
              <a:tblPr firstRow="1" bandRow="1">
                <a:tableStyleId>{5940675A-B579-460E-94D1-54222C63F5DA}</a:tableStyleId>
              </a:tblPr>
              <a:tblGrid>
                <a:gridCol w="2156976">
                  <a:extLst>
                    <a:ext uri="{9D8B030D-6E8A-4147-A177-3AD203B41FA5}">
                      <a16:colId xmlns:a16="http://schemas.microsoft.com/office/drawing/2014/main" val="1285222052"/>
                    </a:ext>
                  </a:extLst>
                </a:gridCol>
                <a:gridCol w="756833">
                  <a:extLst>
                    <a:ext uri="{9D8B030D-6E8A-4147-A177-3AD203B41FA5}">
                      <a16:colId xmlns:a16="http://schemas.microsoft.com/office/drawing/2014/main" val="933855900"/>
                    </a:ext>
                  </a:extLst>
                </a:gridCol>
                <a:gridCol w="1620000">
                  <a:extLst>
                    <a:ext uri="{9D8B030D-6E8A-4147-A177-3AD203B41FA5}">
                      <a16:colId xmlns:a16="http://schemas.microsoft.com/office/drawing/2014/main" val="306613801"/>
                    </a:ext>
                  </a:extLst>
                </a:gridCol>
                <a:gridCol w="756833">
                  <a:extLst>
                    <a:ext uri="{9D8B030D-6E8A-4147-A177-3AD203B41FA5}">
                      <a16:colId xmlns:a16="http://schemas.microsoft.com/office/drawing/2014/main" val="4220383759"/>
                    </a:ext>
                  </a:extLst>
                </a:gridCol>
                <a:gridCol w="2119133">
                  <a:extLst>
                    <a:ext uri="{9D8B030D-6E8A-4147-A177-3AD203B41FA5}">
                      <a16:colId xmlns:a16="http://schemas.microsoft.com/office/drawing/2014/main" val="151375549"/>
                    </a:ext>
                  </a:extLst>
                </a:gridCol>
              </a:tblGrid>
              <a:tr h="701538">
                <a:tc>
                  <a:txBody>
                    <a:bodyPr/>
                    <a:lstStyle/>
                    <a:p>
                      <a:pPr algn="l"/>
                      <a:r>
                        <a:rPr lang="en-GB" sz="2300" b="1" dirty="0">
                          <a:latin typeface="Century Gothic" panose="020B0502020202020204" pitchFamily="34" charset="0"/>
                        </a:rPr>
                        <a:t>B. £5 and 22p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300" b="1" dirty="0">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300" b="1" dirty="0">
                          <a:latin typeface="Century Gothic" panose="020B0502020202020204" pitchFamily="34" charset="0"/>
                        </a:rPr>
                        <a:t>£3 and 34p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3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300" b="1" dirty="0">
                          <a:solidFill>
                            <a:srgbClr val="FF0000"/>
                          </a:solidFill>
                          <a:latin typeface="Century Gothic" panose="020B0502020202020204" pitchFamily="34" charset="0"/>
                        </a:rPr>
                        <a:t>£8 and 56p</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1529744"/>
                  </a:ext>
                </a:extLst>
              </a:tr>
            </a:tbl>
          </a:graphicData>
        </a:graphic>
      </p:graphicFrame>
    </p:spTree>
    <p:extLst>
      <p:ext uri="{BB962C8B-B14F-4D97-AF65-F5344CB8AC3E}">
        <p14:creationId xmlns:p14="http://schemas.microsoft.com/office/powerpoint/2010/main" val="3006013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Add any two amounts shown below, together to make a total more than £9.</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14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three possibilities.</a:t>
            </a:r>
          </a:p>
          <a:p>
            <a:pPr lvl="0" algn="ct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75500AD-FF3D-456E-9BC0-56FEFA88C1AB}"/>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BCD08512-C388-4D89-A648-4F4BBD4DD3F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2C0CB235-6A74-4E39-B446-AC3E1A76F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30" name="TextBox 29">
            <a:extLst>
              <a:ext uri="{FF2B5EF4-FFF2-40B4-BE49-F238E27FC236}">
                <a16:creationId xmlns:a16="http://schemas.microsoft.com/office/drawing/2014/main" id="{00EEF4A7-C67B-4F7D-AB59-1517372DE1DA}"/>
              </a:ext>
            </a:extLst>
          </p:cNvPr>
          <p:cNvSpPr txBox="1"/>
          <p:nvPr/>
        </p:nvSpPr>
        <p:spPr>
          <a:xfrm>
            <a:off x="1432835" y="1501746"/>
            <a:ext cx="2196752" cy="899953"/>
          </a:xfrm>
          <a:prstGeom prst="roundRect">
            <a:avLst/>
          </a:prstGeom>
          <a:solidFill>
            <a:schemeClr val="bg1"/>
          </a:solidFill>
          <a:ln w="19050">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nchorCtr="0">
            <a:noAutofit/>
          </a:bodyPr>
          <a:lstStyle/>
          <a:p>
            <a:pPr algn="ctr"/>
            <a:r>
              <a:rPr lang="en-GB" sz="2000" b="1" dirty="0">
                <a:solidFill>
                  <a:schemeClr val="tx1"/>
                </a:solidFill>
                <a:latin typeface="Century Gothic" panose="020B0502020202020204" pitchFamily="34" charset="0"/>
              </a:rPr>
              <a:t>£7 and 15p</a:t>
            </a:r>
            <a:endParaRPr lang="en-GB" sz="1200" b="1" dirty="0">
              <a:solidFill>
                <a:schemeClr val="tx1"/>
              </a:solidFill>
              <a:latin typeface="Century Gothic" panose="020B0502020202020204" pitchFamily="34" charset="0"/>
            </a:endParaRPr>
          </a:p>
        </p:txBody>
      </p:sp>
      <p:sp>
        <p:nvSpPr>
          <p:cNvPr id="31" name="TextBox 30">
            <a:extLst>
              <a:ext uri="{FF2B5EF4-FFF2-40B4-BE49-F238E27FC236}">
                <a16:creationId xmlns:a16="http://schemas.microsoft.com/office/drawing/2014/main" id="{574C8B6E-1EB5-4630-9A07-7D8387A39C75}"/>
              </a:ext>
            </a:extLst>
          </p:cNvPr>
          <p:cNvSpPr txBox="1"/>
          <p:nvPr/>
        </p:nvSpPr>
        <p:spPr>
          <a:xfrm>
            <a:off x="1432835" y="3763970"/>
            <a:ext cx="2196752" cy="899953"/>
          </a:xfrm>
          <a:prstGeom prst="roundRect">
            <a:avLst/>
          </a:prstGeom>
          <a:solidFill>
            <a:schemeClr val="bg1"/>
          </a:solidFill>
          <a:ln w="19050">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nchorCtr="0">
            <a:noAutofit/>
          </a:bodyPr>
          <a:lstStyle/>
          <a:p>
            <a:pPr algn="ctr"/>
            <a:r>
              <a:rPr lang="en-GB" sz="2000" b="1" dirty="0">
                <a:solidFill>
                  <a:schemeClr val="tx1"/>
                </a:solidFill>
                <a:latin typeface="Century Gothic" panose="020B0502020202020204" pitchFamily="34" charset="0"/>
              </a:rPr>
              <a:t>£3 and 65p</a:t>
            </a:r>
          </a:p>
        </p:txBody>
      </p:sp>
      <p:sp>
        <p:nvSpPr>
          <p:cNvPr id="32" name="TextBox 31">
            <a:extLst>
              <a:ext uri="{FF2B5EF4-FFF2-40B4-BE49-F238E27FC236}">
                <a16:creationId xmlns:a16="http://schemas.microsoft.com/office/drawing/2014/main" id="{9C2FF6B8-2B1C-4A43-938D-047D4D3A28C1}"/>
              </a:ext>
            </a:extLst>
          </p:cNvPr>
          <p:cNvSpPr txBox="1"/>
          <p:nvPr/>
        </p:nvSpPr>
        <p:spPr>
          <a:xfrm>
            <a:off x="5542408" y="1501746"/>
            <a:ext cx="2196752" cy="899953"/>
          </a:xfrm>
          <a:prstGeom prst="roundRect">
            <a:avLst/>
          </a:prstGeom>
          <a:solidFill>
            <a:schemeClr val="bg1"/>
          </a:solidFill>
          <a:ln w="19050">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nchorCtr="0">
            <a:noAutofit/>
          </a:bodyPr>
          <a:lstStyle/>
          <a:p>
            <a:pPr algn="ctr"/>
            <a:r>
              <a:rPr lang="en-GB" sz="2000" b="1" dirty="0">
                <a:solidFill>
                  <a:schemeClr val="tx1"/>
                </a:solidFill>
                <a:latin typeface="Century Gothic" panose="020B0502020202020204" pitchFamily="34" charset="0"/>
              </a:rPr>
              <a:t>£1 and 70p</a:t>
            </a:r>
            <a:endParaRPr lang="en-GB" sz="1200" b="1" dirty="0">
              <a:solidFill>
                <a:schemeClr val="tx1"/>
              </a:solidFill>
              <a:latin typeface="Century Gothic" panose="020B0502020202020204" pitchFamily="34" charset="0"/>
            </a:endParaRPr>
          </a:p>
        </p:txBody>
      </p:sp>
      <p:sp>
        <p:nvSpPr>
          <p:cNvPr id="33" name="TextBox 32">
            <a:extLst>
              <a:ext uri="{FF2B5EF4-FFF2-40B4-BE49-F238E27FC236}">
                <a16:creationId xmlns:a16="http://schemas.microsoft.com/office/drawing/2014/main" id="{4FD5DC68-FF88-432E-A928-43FDB48687BB}"/>
              </a:ext>
            </a:extLst>
          </p:cNvPr>
          <p:cNvSpPr txBox="1"/>
          <p:nvPr/>
        </p:nvSpPr>
        <p:spPr>
          <a:xfrm>
            <a:off x="5542408" y="2643438"/>
            <a:ext cx="2196752" cy="899953"/>
          </a:xfrm>
          <a:prstGeom prst="roundRect">
            <a:avLst/>
          </a:prstGeom>
          <a:solidFill>
            <a:schemeClr val="bg1"/>
          </a:solidFill>
          <a:ln w="19050">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nchorCtr="0">
            <a:noAutofit/>
          </a:bodyPr>
          <a:lstStyle/>
          <a:p>
            <a:pPr algn="ctr"/>
            <a:r>
              <a:rPr lang="en-GB" sz="2000" b="1" dirty="0">
                <a:solidFill>
                  <a:schemeClr val="tx1"/>
                </a:solidFill>
                <a:latin typeface="Century Gothic" panose="020B0502020202020204" pitchFamily="34" charset="0"/>
              </a:rPr>
              <a:t>£4 and 60p</a:t>
            </a:r>
          </a:p>
        </p:txBody>
      </p:sp>
      <p:sp>
        <p:nvSpPr>
          <p:cNvPr id="34" name="TextBox 33">
            <a:extLst>
              <a:ext uri="{FF2B5EF4-FFF2-40B4-BE49-F238E27FC236}">
                <a16:creationId xmlns:a16="http://schemas.microsoft.com/office/drawing/2014/main" id="{FA489B23-2CCB-4B30-9C3B-F2A5DB8E1EE0}"/>
              </a:ext>
            </a:extLst>
          </p:cNvPr>
          <p:cNvSpPr txBox="1"/>
          <p:nvPr/>
        </p:nvSpPr>
        <p:spPr>
          <a:xfrm>
            <a:off x="5542408" y="3763970"/>
            <a:ext cx="2196752" cy="899953"/>
          </a:xfrm>
          <a:prstGeom prst="roundRect">
            <a:avLst/>
          </a:prstGeom>
          <a:solidFill>
            <a:schemeClr val="bg1"/>
          </a:solidFill>
          <a:ln w="19050">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nchorCtr="0">
            <a:noAutofit/>
          </a:bodyPr>
          <a:lstStyle/>
          <a:p>
            <a:pPr algn="ctr"/>
            <a:r>
              <a:rPr lang="en-GB" sz="2000" b="1" dirty="0">
                <a:solidFill>
                  <a:schemeClr val="tx1"/>
                </a:solidFill>
                <a:latin typeface="Century Gothic" panose="020B0502020202020204" pitchFamily="34" charset="0"/>
              </a:rPr>
              <a:t>£1 and 30p</a:t>
            </a:r>
          </a:p>
        </p:txBody>
      </p:sp>
      <p:sp>
        <p:nvSpPr>
          <p:cNvPr id="35" name="TextBox 34">
            <a:extLst>
              <a:ext uri="{FF2B5EF4-FFF2-40B4-BE49-F238E27FC236}">
                <a16:creationId xmlns:a16="http://schemas.microsoft.com/office/drawing/2014/main" id="{D0A348B5-9036-4C8D-9DED-A0EFE5193697}"/>
              </a:ext>
            </a:extLst>
          </p:cNvPr>
          <p:cNvSpPr txBox="1"/>
          <p:nvPr/>
        </p:nvSpPr>
        <p:spPr>
          <a:xfrm>
            <a:off x="1432835" y="2643438"/>
            <a:ext cx="2196752" cy="899953"/>
          </a:xfrm>
          <a:prstGeom prst="roundRect">
            <a:avLst/>
          </a:prstGeom>
          <a:solidFill>
            <a:schemeClr val="bg1"/>
          </a:solidFill>
          <a:ln w="19050">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nchorCtr="0">
            <a:noAutofit/>
          </a:bodyPr>
          <a:lstStyle/>
          <a:p>
            <a:pPr algn="ctr"/>
            <a:r>
              <a:rPr lang="en-GB" sz="2000" b="1" dirty="0">
                <a:solidFill>
                  <a:schemeClr val="tx1"/>
                </a:solidFill>
                <a:latin typeface="Century Gothic" panose="020B0502020202020204" pitchFamily="34" charset="0"/>
              </a:rPr>
              <a:t>£2 and 20p</a:t>
            </a:r>
            <a:endParaRPr lang="en-GB" sz="12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489310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Add any two amounts shown below, together to make a total more than £9.</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14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three possibilities.</a:t>
            </a:r>
          </a:p>
          <a:p>
            <a:pPr lvl="0" algn="ctr"/>
            <a:r>
              <a:rPr lang="en-GB" sz="2000" b="1" dirty="0">
                <a:solidFill>
                  <a:srgbClr val="FF0000"/>
                </a:solidFill>
                <a:latin typeface="Century Gothic" panose="020B0502020202020204" pitchFamily="34" charset="0"/>
              </a:rPr>
              <a:t>Various answers, for example: </a:t>
            </a:r>
          </a:p>
          <a:p>
            <a:pPr lvl="0" algn="ctr"/>
            <a:r>
              <a:rPr lang="en-GB" sz="2000" b="1" dirty="0">
                <a:solidFill>
                  <a:srgbClr val="FF0000"/>
                </a:solidFill>
                <a:latin typeface="Century Gothic" panose="020B0502020202020204" pitchFamily="34" charset="0"/>
              </a:rPr>
              <a:t>£7 and 15p + £2 and 20p = £9 and 35p, </a:t>
            </a:r>
          </a:p>
          <a:p>
            <a:pPr lvl="0" algn="ctr"/>
            <a:r>
              <a:rPr lang="en-GB" sz="2000" b="1" dirty="0">
                <a:solidFill>
                  <a:srgbClr val="FF0000"/>
                </a:solidFill>
                <a:latin typeface="Century Gothic" panose="020B0502020202020204" pitchFamily="34" charset="0"/>
              </a:rPr>
              <a:t>£7 and 15p + 365p = £10 and 80p</a:t>
            </a:r>
          </a:p>
          <a:p>
            <a:pPr lvl="0" algn="ctr"/>
            <a:r>
              <a:rPr lang="en-GB" sz="2000" b="1" dirty="0">
                <a:solidFill>
                  <a:srgbClr val="FF0000"/>
                </a:solidFill>
                <a:latin typeface="Century Gothic" panose="020B0502020202020204" pitchFamily="34" charset="0"/>
              </a:rPr>
              <a:t>£4 and 60p + £7 and 15p = £11 and 75p.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75500AD-FF3D-456E-9BC0-56FEFA88C1AB}"/>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BCD08512-C388-4D89-A648-4F4BBD4DD3F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2C0CB235-6A74-4E39-B446-AC3E1A76F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30" name="TextBox 29">
            <a:extLst>
              <a:ext uri="{FF2B5EF4-FFF2-40B4-BE49-F238E27FC236}">
                <a16:creationId xmlns:a16="http://schemas.microsoft.com/office/drawing/2014/main" id="{00EEF4A7-C67B-4F7D-AB59-1517372DE1DA}"/>
              </a:ext>
            </a:extLst>
          </p:cNvPr>
          <p:cNvSpPr txBox="1"/>
          <p:nvPr/>
        </p:nvSpPr>
        <p:spPr>
          <a:xfrm>
            <a:off x="1432835" y="1501746"/>
            <a:ext cx="2196752" cy="899953"/>
          </a:xfrm>
          <a:prstGeom prst="roundRect">
            <a:avLst/>
          </a:prstGeom>
          <a:solidFill>
            <a:schemeClr val="bg1"/>
          </a:solidFill>
          <a:ln w="19050">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nchorCtr="0">
            <a:noAutofit/>
          </a:bodyPr>
          <a:lstStyle/>
          <a:p>
            <a:pPr algn="ctr"/>
            <a:r>
              <a:rPr lang="en-GB" sz="2000" b="1" dirty="0">
                <a:solidFill>
                  <a:schemeClr val="tx1"/>
                </a:solidFill>
                <a:latin typeface="Century Gothic" panose="020B0502020202020204" pitchFamily="34" charset="0"/>
              </a:rPr>
              <a:t>£7 and 15p</a:t>
            </a:r>
            <a:endParaRPr lang="en-GB" sz="1200" b="1" dirty="0">
              <a:solidFill>
                <a:schemeClr val="tx1"/>
              </a:solidFill>
              <a:latin typeface="Century Gothic" panose="020B0502020202020204" pitchFamily="34" charset="0"/>
            </a:endParaRPr>
          </a:p>
        </p:txBody>
      </p:sp>
      <p:sp>
        <p:nvSpPr>
          <p:cNvPr id="31" name="TextBox 30">
            <a:extLst>
              <a:ext uri="{FF2B5EF4-FFF2-40B4-BE49-F238E27FC236}">
                <a16:creationId xmlns:a16="http://schemas.microsoft.com/office/drawing/2014/main" id="{574C8B6E-1EB5-4630-9A07-7D8387A39C75}"/>
              </a:ext>
            </a:extLst>
          </p:cNvPr>
          <p:cNvSpPr txBox="1"/>
          <p:nvPr/>
        </p:nvSpPr>
        <p:spPr>
          <a:xfrm>
            <a:off x="1432835" y="3763970"/>
            <a:ext cx="2196752" cy="899953"/>
          </a:xfrm>
          <a:prstGeom prst="roundRect">
            <a:avLst/>
          </a:prstGeom>
          <a:solidFill>
            <a:schemeClr val="bg1"/>
          </a:solidFill>
          <a:ln w="19050">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nchorCtr="0">
            <a:noAutofit/>
          </a:bodyPr>
          <a:lstStyle/>
          <a:p>
            <a:pPr algn="ctr"/>
            <a:r>
              <a:rPr lang="en-GB" sz="2000" b="1" dirty="0">
                <a:solidFill>
                  <a:schemeClr val="tx1"/>
                </a:solidFill>
                <a:latin typeface="Century Gothic" panose="020B0502020202020204" pitchFamily="34" charset="0"/>
              </a:rPr>
              <a:t>£3 and 65p</a:t>
            </a:r>
          </a:p>
        </p:txBody>
      </p:sp>
      <p:sp>
        <p:nvSpPr>
          <p:cNvPr id="32" name="TextBox 31">
            <a:extLst>
              <a:ext uri="{FF2B5EF4-FFF2-40B4-BE49-F238E27FC236}">
                <a16:creationId xmlns:a16="http://schemas.microsoft.com/office/drawing/2014/main" id="{9C2FF6B8-2B1C-4A43-938D-047D4D3A28C1}"/>
              </a:ext>
            </a:extLst>
          </p:cNvPr>
          <p:cNvSpPr txBox="1"/>
          <p:nvPr/>
        </p:nvSpPr>
        <p:spPr>
          <a:xfrm>
            <a:off x="5542408" y="1501746"/>
            <a:ext cx="2196752" cy="899953"/>
          </a:xfrm>
          <a:prstGeom prst="roundRect">
            <a:avLst/>
          </a:prstGeom>
          <a:solidFill>
            <a:schemeClr val="bg1"/>
          </a:solidFill>
          <a:ln w="19050">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nchorCtr="0">
            <a:noAutofit/>
          </a:bodyPr>
          <a:lstStyle/>
          <a:p>
            <a:pPr algn="ctr"/>
            <a:r>
              <a:rPr lang="en-GB" sz="2000" b="1" dirty="0">
                <a:solidFill>
                  <a:schemeClr val="tx1"/>
                </a:solidFill>
                <a:latin typeface="Century Gothic" panose="020B0502020202020204" pitchFamily="34" charset="0"/>
              </a:rPr>
              <a:t>£1 and 70p</a:t>
            </a:r>
            <a:endParaRPr lang="en-GB" sz="1200" b="1" dirty="0">
              <a:solidFill>
                <a:schemeClr val="tx1"/>
              </a:solidFill>
              <a:latin typeface="Century Gothic" panose="020B0502020202020204" pitchFamily="34" charset="0"/>
            </a:endParaRPr>
          </a:p>
        </p:txBody>
      </p:sp>
      <p:sp>
        <p:nvSpPr>
          <p:cNvPr id="33" name="TextBox 32">
            <a:extLst>
              <a:ext uri="{FF2B5EF4-FFF2-40B4-BE49-F238E27FC236}">
                <a16:creationId xmlns:a16="http://schemas.microsoft.com/office/drawing/2014/main" id="{4FD5DC68-FF88-432E-A928-43FDB48687BB}"/>
              </a:ext>
            </a:extLst>
          </p:cNvPr>
          <p:cNvSpPr txBox="1"/>
          <p:nvPr/>
        </p:nvSpPr>
        <p:spPr>
          <a:xfrm>
            <a:off x="5542408" y="2643438"/>
            <a:ext cx="2196752" cy="899953"/>
          </a:xfrm>
          <a:prstGeom prst="roundRect">
            <a:avLst/>
          </a:prstGeom>
          <a:solidFill>
            <a:schemeClr val="bg1"/>
          </a:solidFill>
          <a:ln w="19050">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nchorCtr="0">
            <a:noAutofit/>
          </a:bodyPr>
          <a:lstStyle/>
          <a:p>
            <a:pPr algn="ctr"/>
            <a:r>
              <a:rPr lang="en-GB" sz="2000" b="1" dirty="0">
                <a:solidFill>
                  <a:schemeClr val="tx1"/>
                </a:solidFill>
                <a:latin typeface="Century Gothic" panose="020B0502020202020204" pitchFamily="34" charset="0"/>
              </a:rPr>
              <a:t>£4 and 60p</a:t>
            </a:r>
          </a:p>
        </p:txBody>
      </p:sp>
      <p:sp>
        <p:nvSpPr>
          <p:cNvPr id="34" name="TextBox 33">
            <a:extLst>
              <a:ext uri="{FF2B5EF4-FFF2-40B4-BE49-F238E27FC236}">
                <a16:creationId xmlns:a16="http://schemas.microsoft.com/office/drawing/2014/main" id="{FA489B23-2CCB-4B30-9C3B-F2A5DB8E1EE0}"/>
              </a:ext>
            </a:extLst>
          </p:cNvPr>
          <p:cNvSpPr txBox="1"/>
          <p:nvPr/>
        </p:nvSpPr>
        <p:spPr>
          <a:xfrm>
            <a:off x="5542408" y="3763970"/>
            <a:ext cx="2196752" cy="899953"/>
          </a:xfrm>
          <a:prstGeom prst="roundRect">
            <a:avLst/>
          </a:prstGeom>
          <a:solidFill>
            <a:schemeClr val="bg1"/>
          </a:solidFill>
          <a:ln w="19050">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nchorCtr="0">
            <a:noAutofit/>
          </a:bodyPr>
          <a:lstStyle/>
          <a:p>
            <a:pPr algn="ctr"/>
            <a:r>
              <a:rPr lang="en-GB" sz="2000" b="1" dirty="0">
                <a:solidFill>
                  <a:schemeClr val="tx1"/>
                </a:solidFill>
                <a:latin typeface="Century Gothic" panose="020B0502020202020204" pitchFamily="34" charset="0"/>
              </a:rPr>
              <a:t>£1 and 30p</a:t>
            </a:r>
          </a:p>
        </p:txBody>
      </p:sp>
      <p:sp>
        <p:nvSpPr>
          <p:cNvPr id="35" name="TextBox 34">
            <a:extLst>
              <a:ext uri="{FF2B5EF4-FFF2-40B4-BE49-F238E27FC236}">
                <a16:creationId xmlns:a16="http://schemas.microsoft.com/office/drawing/2014/main" id="{D0A348B5-9036-4C8D-9DED-A0EFE5193697}"/>
              </a:ext>
            </a:extLst>
          </p:cNvPr>
          <p:cNvSpPr txBox="1"/>
          <p:nvPr/>
        </p:nvSpPr>
        <p:spPr>
          <a:xfrm>
            <a:off x="1432835" y="2643438"/>
            <a:ext cx="2196752" cy="899953"/>
          </a:xfrm>
          <a:prstGeom prst="roundRect">
            <a:avLst/>
          </a:prstGeom>
          <a:solidFill>
            <a:schemeClr val="bg1"/>
          </a:solidFill>
          <a:ln w="19050">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nchorCtr="0">
            <a:noAutofit/>
          </a:bodyPr>
          <a:lstStyle/>
          <a:p>
            <a:pPr algn="ctr"/>
            <a:r>
              <a:rPr lang="en-GB" sz="2000" b="1" dirty="0">
                <a:solidFill>
                  <a:schemeClr val="tx1"/>
                </a:solidFill>
                <a:latin typeface="Century Gothic" panose="020B0502020202020204" pitchFamily="34" charset="0"/>
              </a:rPr>
              <a:t>£2 and 20p</a:t>
            </a:r>
            <a:endParaRPr lang="en-GB" sz="12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15182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875500AD-FF3D-456E-9BC0-56FEFA88C1AB}"/>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BCD08512-C388-4D89-A648-4F4BBD4DD3F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2C0CB235-6A74-4E39-B446-AC3E1A76F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16A0ABE2-9207-4D1F-957F-813BD5AC3AEE}"/>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5" name="Rectangle 14">
            <a:extLst>
              <a:ext uri="{FF2B5EF4-FFF2-40B4-BE49-F238E27FC236}">
                <a16:creationId xmlns:a16="http://schemas.microsoft.com/office/drawing/2014/main" id="{8046FB3E-5A19-484E-B522-204A303DE22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Geraint has made £8 and 60p below by adding two amounts of money together.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Help Geraint find two other ways of making £8 and 60p by adding two amounts together, using 1 note and 6 coins in total.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6" name="Rectangle: Rounded Corners 15">
            <a:extLst>
              <a:ext uri="{FF2B5EF4-FFF2-40B4-BE49-F238E27FC236}">
                <a16:creationId xmlns:a16="http://schemas.microsoft.com/office/drawing/2014/main" id="{CEC4580D-4D18-4801-893D-F9876AEFE42F}"/>
              </a:ext>
            </a:extLst>
          </p:cNvPr>
          <p:cNvSpPr/>
          <p:nvPr/>
        </p:nvSpPr>
        <p:spPr>
          <a:xfrm>
            <a:off x="2139129" y="1546794"/>
            <a:ext cx="5129842" cy="579784"/>
          </a:xfrm>
          <a:prstGeom prst="roundRect">
            <a:avLst/>
          </a:prstGeom>
          <a:solidFill>
            <a:schemeClr val="bg1"/>
          </a:solidFill>
          <a:ln w="1905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£5 and 35p + £3 and 25p = £8 and 60p</a:t>
            </a:r>
          </a:p>
        </p:txBody>
      </p:sp>
      <p:sp>
        <p:nvSpPr>
          <p:cNvPr id="18" name="Speech Bubble: Rectangle with Corners Rounded 17">
            <a:extLst>
              <a:ext uri="{FF2B5EF4-FFF2-40B4-BE49-F238E27FC236}">
                <a16:creationId xmlns:a16="http://schemas.microsoft.com/office/drawing/2014/main" id="{F2400765-1EB5-43B8-9E32-B0E5D318693E}"/>
              </a:ext>
            </a:extLst>
          </p:cNvPr>
          <p:cNvSpPr/>
          <p:nvPr/>
        </p:nvSpPr>
        <p:spPr>
          <a:xfrm>
            <a:off x="2568974" y="2238851"/>
            <a:ext cx="4600009" cy="719448"/>
          </a:xfrm>
          <a:prstGeom prst="wedgeRoundRectCallout">
            <a:avLst>
              <a:gd name="adj1" fmla="val -63530"/>
              <a:gd name="adj2" fmla="val 24609"/>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used 1 note and 12 coins in total.</a:t>
            </a:r>
          </a:p>
        </p:txBody>
      </p:sp>
    </p:spTree>
    <p:extLst>
      <p:ext uri="{BB962C8B-B14F-4D97-AF65-F5344CB8AC3E}">
        <p14:creationId xmlns:p14="http://schemas.microsoft.com/office/powerpoint/2010/main" val="66768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875500AD-FF3D-456E-9BC0-56FEFA88C1AB}"/>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BCD08512-C388-4D89-A648-4F4BBD4DD3F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2C0CB235-6A74-4E39-B446-AC3E1A76F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4" name="Picture 13">
            <a:extLst>
              <a:ext uri="{FF2B5EF4-FFF2-40B4-BE49-F238E27FC236}">
                <a16:creationId xmlns:a16="http://schemas.microsoft.com/office/drawing/2014/main" id="{16A0ABE2-9207-4D1F-957F-813BD5AC3AEE}"/>
              </a:ext>
            </a:extLst>
          </p:cNvPr>
          <p:cNvPicPr>
            <a:picLocks noChangeAspect="1"/>
          </p:cNvPicPr>
          <p:nvPr/>
        </p:nvPicPr>
        <p:blipFill>
          <a:blip r:embed="rId4"/>
          <a:stretch>
            <a:fillRect/>
          </a:stretch>
        </p:blipFill>
        <p:spPr>
          <a:xfrm>
            <a:off x="115438" y="144662"/>
            <a:ext cx="8913124" cy="6322100"/>
          </a:xfrm>
          <a:prstGeom prst="rect">
            <a:avLst/>
          </a:prstGeom>
        </p:spPr>
      </p:pic>
      <p:sp>
        <p:nvSpPr>
          <p:cNvPr id="15" name="Rectangle 14">
            <a:extLst>
              <a:ext uri="{FF2B5EF4-FFF2-40B4-BE49-F238E27FC236}">
                <a16:creationId xmlns:a16="http://schemas.microsoft.com/office/drawing/2014/main" id="{8046FB3E-5A19-484E-B522-204A303DE22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Geraint has made £8 and 60p below by adding two amounts of money together.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Help Geraint find two other ways of making £8 and 60p by adding two amounts together, using 1 note and 6 coins in total.</a:t>
            </a:r>
          </a:p>
          <a:p>
            <a:pPr lvl="0" algn="ctr"/>
            <a:r>
              <a:rPr lang="en-GB" sz="2000" b="1" dirty="0">
                <a:solidFill>
                  <a:srgbClr val="FF0000"/>
                </a:solidFill>
                <a:latin typeface="Century Gothic" panose="020B0502020202020204" pitchFamily="34" charset="0"/>
              </a:rPr>
              <a:t>Various answers, for example:</a:t>
            </a:r>
          </a:p>
          <a:p>
            <a:pPr lvl="0"/>
            <a:r>
              <a:rPr lang="en-GB" sz="2000" b="1" dirty="0">
                <a:solidFill>
                  <a:srgbClr val="FF0000"/>
                </a:solidFill>
                <a:latin typeface="Century Gothic" panose="020B0502020202020204" pitchFamily="34" charset="0"/>
              </a:rPr>
              <a:t>£6 and 55p (made up of: </a:t>
            </a:r>
            <a:r>
              <a:rPr lang="en-GB" sz="2000" b="1" u="sng" dirty="0">
                <a:solidFill>
                  <a:srgbClr val="FF0000"/>
                </a:solidFill>
                <a:latin typeface="Century Gothic" panose="020B0502020202020204" pitchFamily="34" charset="0"/>
              </a:rPr>
              <a:t>one</a:t>
            </a:r>
            <a:r>
              <a:rPr lang="en-GB" sz="2000" b="1" dirty="0">
                <a:solidFill>
                  <a:srgbClr val="FF0000"/>
                </a:solidFill>
                <a:latin typeface="Century Gothic" panose="020B0502020202020204" pitchFamily="34" charset="0"/>
              </a:rPr>
              <a:t> £5 note + </a:t>
            </a:r>
            <a:r>
              <a:rPr lang="en-GB" sz="2000" b="1" u="sng" dirty="0">
                <a:solidFill>
                  <a:srgbClr val="FF0000"/>
                </a:solidFill>
                <a:latin typeface="Century Gothic" panose="020B0502020202020204" pitchFamily="34" charset="0"/>
              </a:rPr>
              <a:t>three</a:t>
            </a:r>
            <a:r>
              <a:rPr lang="en-GB" sz="2000" b="1" dirty="0">
                <a:solidFill>
                  <a:srgbClr val="FF0000"/>
                </a:solidFill>
                <a:latin typeface="Century Gothic" panose="020B0502020202020204" pitchFamily="34" charset="0"/>
              </a:rPr>
              <a:t> 50p coins + </a:t>
            </a:r>
            <a:r>
              <a:rPr lang="en-GB" sz="2000" b="1" u="sng" dirty="0">
                <a:solidFill>
                  <a:srgbClr val="FF0000"/>
                </a:solidFill>
                <a:latin typeface="Century Gothic" panose="020B0502020202020204" pitchFamily="34" charset="0"/>
              </a:rPr>
              <a:t>one</a:t>
            </a:r>
            <a:r>
              <a:rPr lang="en-GB" sz="2000" b="1" dirty="0">
                <a:solidFill>
                  <a:srgbClr val="FF0000"/>
                </a:solidFill>
                <a:latin typeface="Century Gothic" panose="020B0502020202020204" pitchFamily="34" charset="0"/>
              </a:rPr>
              <a:t> 5p coin) + £2 and 5p (made up of: </a:t>
            </a:r>
            <a:r>
              <a:rPr lang="en-GB" sz="2000" b="1" u="sng" dirty="0">
                <a:solidFill>
                  <a:srgbClr val="FF0000"/>
                </a:solidFill>
                <a:latin typeface="Century Gothic" panose="020B0502020202020204" pitchFamily="34" charset="0"/>
              </a:rPr>
              <a:t>one</a:t>
            </a:r>
            <a:r>
              <a:rPr lang="en-GB" sz="2000" b="1" dirty="0">
                <a:solidFill>
                  <a:srgbClr val="FF0000"/>
                </a:solidFill>
                <a:latin typeface="Century Gothic" panose="020B0502020202020204" pitchFamily="34" charset="0"/>
              </a:rPr>
              <a:t> £2 coin + </a:t>
            </a:r>
            <a:r>
              <a:rPr lang="en-GB" sz="2000" b="1" u="sng" dirty="0">
                <a:solidFill>
                  <a:srgbClr val="FF0000"/>
                </a:solidFill>
                <a:latin typeface="Century Gothic" panose="020B0502020202020204" pitchFamily="34" charset="0"/>
              </a:rPr>
              <a:t>one</a:t>
            </a:r>
            <a:r>
              <a:rPr lang="en-GB" sz="2000" b="1" dirty="0">
                <a:solidFill>
                  <a:srgbClr val="FF0000"/>
                </a:solidFill>
                <a:latin typeface="Century Gothic" panose="020B0502020202020204" pitchFamily="34" charset="0"/>
              </a:rPr>
              <a:t> 5p coin) = £8 and 60p</a:t>
            </a:r>
          </a:p>
          <a:p>
            <a:pPr lvl="0"/>
            <a:endParaRPr lang="en-GB" sz="2000" b="1" dirty="0">
              <a:solidFill>
                <a:srgbClr val="FF0000"/>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£6 and 10p (made up of: </a:t>
            </a:r>
            <a:r>
              <a:rPr lang="en-GB" sz="2000" b="1" u="sng" dirty="0">
                <a:solidFill>
                  <a:srgbClr val="FF0000"/>
                </a:solidFill>
                <a:latin typeface="Century Gothic" panose="020B0502020202020204" pitchFamily="34" charset="0"/>
              </a:rPr>
              <a:t>one</a:t>
            </a:r>
            <a:r>
              <a:rPr lang="en-GB" sz="2000" b="1" dirty="0">
                <a:solidFill>
                  <a:srgbClr val="FF0000"/>
                </a:solidFill>
                <a:latin typeface="Century Gothic" panose="020B0502020202020204" pitchFamily="34" charset="0"/>
              </a:rPr>
              <a:t> £5 note + </a:t>
            </a:r>
            <a:r>
              <a:rPr lang="en-GB" sz="2000" b="1" u="sng" dirty="0">
                <a:solidFill>
                  <a:srgbClr val="FF0000"/>
                </a:solidFill>
                <a:latin typeface="Century Gothic" panose="020B0502020202020204" pitchFamily="34" charset="0"/>
              </a:rPr>
              <a:t>one</a:t>
            </a:r>
            <a:r>
              <a:rPr lang="en-GB" sz="2000" b="1" dirty="0">
                <a:solidFill>
                  <a:srgbClr val="FF0000"/>
                </a:solidFill>
                <a:latin typeface="Century Gothic" panose="020B0502020202020204" pitchFamily="34" charset="0"/>
              </a:rPr>
              <a:t> £1 coin + </a:t>
            </a:r>
            <a:r>
              <a:rPr lang="en-GB" sz="2000" b="1" u="sng" dirty="0">
                <a:solidFill>
                  <a:srgbClr val="FF0000"/>
                </a:solidFill>
                <a:latin typeface="Century Gothic" panose="020B0502020202020204" pitchFamily="34" charset="0"/>
              </a:rPr>
              <a:t>one</a:t>
            </a:r>
            <a:r>
              <a:rPr lang="en-GB" sz="2000" b="1" dirty="0">
                <a:solidFill>
                  <a:srgbClr val="FF0000"/>
                </a:solidFill>
                <a:latin typeface="Century Gothic" panose="020B0502020202020204" pitchFamily="34" charset="0"/>
              </a:rPr>
              <a:t> 10p coin) + £2 and 50p (made up of: </a:t>
            </a:r>
            <a:r>
              <a:rPr lang="en-GB" sz="2000" b="1" u="sng" dirty="0">
                <a:solidFill>
                  <a:srgbClr val="FF0000"/>
                </a:solidFill>
                <a:latin typeface="Century Gothic" panose="020B0502020202020204" pitchFamily="34" charset="0"/>
              </a:rPr>
              <a:t>one</a:t>
            </a:r>
            <a:r>
              <a:rPr lang="en-GB" sz="2000" b="1" dirty="0">
                <a:solidFill>
                  <a:srgbClr val="FF0000"/>
                </a:solidFill>
                <a:latin typeface="Century Gothic" panose="020B0502020202020204" pitchFamily="34" charset="0"/>
              </a:rPr>
              <a:t> £2 coin + </a:t>
            </a:r>
            <a:r>
              <a:rPr lang="en-GB" sz="2000" b="1" u="sng" dirty="0">
                <a:solidFill>
                  <a:srgbClr val="FF0000"/>
                </a:solidFill>
                <a:latin typeface="Century Gothic" panose="020B0502020202020204" pitchFamily="34" charset="0"/>
              </a:rPr>
              <a:t>two</a:t>
            </a:r>
            <a:r>
              <a:rPr lang="en-GB" sz="2000" b="1" dirty="0">
                <a:solidFill>
                  <a:srgbClr val="FF0000"/>
                </a:solidFill>
                <a:latin typeface="Century Gothic" panose="020B0502020202020204" pitchFamily="34" charset="0"/>
              </a:rPr>
              <a:t> 20p coins + </a:t>
            </a:r>
            <a:r>
              <a:rPr lang="en-GB" sz="2000" b="1" u="sng" dirty="0">
                <a:solidFill>
                  <a:srgbClr val="FF0000"/>
                </a:solidFill>
                <a:latin typeface="Century Gothic" panose="020B0502020202020204" pitchFamily="34" charset="0"/>
              </a:rPr>
              <a:t>one</a:t>
            </a:r>
            <a:r>
              <a:rPr lang="en-GB" sz="2000" b="1" dirty="0">
                <a:solidFill>
                  <a:srgbClr val="FF0000"/>
                </a:solidFill>
                <a:latin typeface="Century Gothic" panose="020B0502020202020204" pitchFamily="34" charset="0"/>
              </a:rPr>
              <a:t> 10p coin) = £8 and 60p.</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6" name="Rectangle: Rounded Corners 15">
            <a:extLst>
              <a:ext uri="{FF2B5EF4-FFF2-40B4-BE49-F238E27FC236}">
                <a16:creationId xmlns:a16="http://schemas.microsoft.com/office/drawing/2014/main" id="{CEC4580D-4D18-4801-893D-F9876AEFE42F}"/>
              </a:ext>
            </a:extLst>
          </p:cNvPr>
          <p:cNvSpPr/>
          <p:nvPr/>
        </p:nvSpPr>
        <p:spPr>
          <a:xfrm>
            <a:off x="2139129" y="1546794"/>
            <a:ext cx="5129842" cy="579784"/>
          </a:xfrm>
          <a:prstGeom prst="roundRect">
            <a:avLst/>
          </a:prstGeom>
          <a:solidFill>
            <a:schemeClr val="bg1"/>
          </a:solidFill>
          <a:ln w="1905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£5 and 35p + £3 and 25p = £8 and 60p</a:t>
            </a:r>
          </a:p>
        </p:txBody>
      </p:sp>
      <p:sp>
        <p:nvSpPr>
          <p:cNvPr id="18" name="Speech Bubble: Rectangle with Corners Rounded 17">
            <a:extLst>
              <a:ext uri="{FF2B5EF4-FFF2-40B4-BE49-F238E27FC236}">
                <a16:creationId xmlns:a16="http://schemas.microsoft.com/office/drawing/2014/main" id="{F2400765-1EB5-43B8-9E32-B0E5D318693E}"/>
              </a:ext>
            </a:extLst>
          </p:cNvPr>
          <p:cNvSpPr/>
          <p:nvPr/>
        </p:nvSpPr>
        <p:spPr>
          <a:xfrm>
            <a:off x="2568974" y="2238851"/>
            <a:ext cx="4600009" cy="719448"/>
          </a:xfrm>
          <a:prstGeom prst="wedgeRoundRectCallout">
            <a:avLst>
              <a:gd name="adj1" fmla="val -63530"/>
              <a:gd name="adj2" fmla="val 24609"/>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used 1 note and 12 coins in total.</a:t>
            </a:r>
          </a:p>
        </p:txBody>
      </p:sp>
    </p:spTree>
    <p:extLst>
      <p:ext uri="{BB962C8B-B14F-4D97-AF65-F5344CB8AC3E}">
        <p14:creationId xmlns:p14="http://schemas.microsoft.com/office/powerpoint/2010/main" val="1366422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875500AD-FF3D-456E-9BC0-56FEFA88C1AB}"/>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BCD08512-C388-4D89-A648-4F4BBD4DD3F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2C0CB235-6A74-4E39-B446-AC3E1A76F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2" name="Picture 11">
            <a:extLst>
              <a:ext uri="{FF2B5EF4-FFF2-40B4-BE49-F238E27FC236}">
                <a16:creationId xmlns:a16="http://schemas.microsoft.com/office/drawing/2014/main" id="{552A4FD3-BCDE-47EE-99BF-3F46FD2CBFF1}"/>
              </a:ext>
            </a:extLst>
          </p:cNvPr>
          <p:cNvPicPr>
            <a:picLocks noChangeAspect="1"/>
          </p:cNvPicPr>
          <p:nvPr/>
        </p:nvPicPr>
        <p:blipFill>
          <a:blip r:embed="rId4"/>
          <a:stretch>
            <a:fillRect/>
          </a:stretch>
        </p:blipFill>
        <p:spPr>
          <a:xfrm>
            <a:off x="115438" y="115550"/>
            <a:ext cx="8913124" cy="6322100"/>
          </a:xfrm>
          <a:prstGeom prst="rect">
            <a:avLst/>
          </a:prstGeom>
        </p:spPr>
      </p:pic>
      <p:sp>
        <p:nvSpPr>
          <p:cNvPr id="13" name="Rectangle 12">
            <a:extLst>
              <a:ext uri="{FF2B5EF4-FFF2-40B4-BE49-F238E27FC236}">
                <a16:creationId xmlns:a16="http://schemas.microsoft.com/office/drawing/2014/main" id="{F8F18CBC-9759-4150-B399-BCF78D6984D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Sanjay has used this bar model to represent an addition.</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He thinks he has lost two different silver coins.</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Do you agree? Explain your reasoning.</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622984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875500AD-FF3D-456E-9BC0-56FEFA88C1AB}"/>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BCD08512-C388-4D89-A648-4F4BBD4DD3F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2C0CB235-6A74-4E39-B446-AC3E1A76F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2" name="Picture 11">
            <a:extLst>
              <a:ext uri="{FF2B5EF4-FFF2-40B4-BE49-F238E27FC236}">
                <a16:creationId xmlns:a16="http://schemas.microsoft.com/office/drawing/2014/main" id="{552A4FD3-BCDE-47EE-99BF-3F46FD2CBFF1}"/>
              </a:ext>
            </a:extLst>
          </p:cNvPr>
          <p:cNvPicPr>
            <a:picLocks noChangeAspect="1"/>
          </p:cNvPicPr>
          <p:nvPr/>
        </p:nvPicPr>
        <p:blipFill>
          <a:blip r:embed="rId4"/>
          <a:stretch>
            <a:fillRect/>
          </a:stretch>
        </p:blipFill>
        <p:spPr>
          <a:xfrm>
            <a:off x="115438" y="115550"/>
            <a:ext cx="8913124" cy="6322100"/>
          </a:xfrm>
          <a:prstGeom prst="rect">
            <a:avLst/>
          </a:prstGeom>
        </p:spPr>
      </p:pic>
      <p:sp>
        <p:nvSpPr>
          <p:cNvPr id="13" name="Rectangle 12">
            <a:extLst>
              <a:ext uri="{FF2B5EF4-FFF2-40B4-BE49-F238E27FC236}">
                <a16:creationId xmlns:a16="http://schemas.microsoft.com/office/drawing/2014/main" id="{F8F18CBC-9759-4150-B399-BCF78D6984D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Sanjay has used this bar model to represent an addition.</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He thinks he has lost two different silver coins.</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Do you agree? Explain your reasoning.</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Yes, this is possible because…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524381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2 – Money – Adding Money</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a:t>
            </a:r>
            <a:r>
              <a:rPr lang="en-GB" sz="1200" b="1" dirty="0">
                <a:solidFill>
                  <a:schemeClr val="tx1"/>
                </a:solidFill>
                <a:latin typeface="Century Gothic" panose="020B0502020202020204" pitchFamily="34" charset="0"/>
              </a:rPr>
              <a:t>3 </a:t>
            </a:r>
            <a:r>
              <a:rPr lang="en-US" sz="1200" b="1" dirty="0">
                <a:solidFill>
                  <a:schemeClr val="tx1"/>
                </a:solidFill>
                <a:latin typeface="Century Gothic" panose="020B0502020202020204" pitchFamily="34" charset="0"/>
                <a:cs typeface="Calibri" panose="020F0502020204030204" pitchFamily="34" charset="0"/>
              </a:rPr>
              <a:t>(3M9a)</a:t>
            </a:r>
            <a:r>
              <a:rPr lang="en-US" sz="1200" b="1" dirty="0">
                <a:latin typeface="Century Gothic" panose="020B0502020202020204" pitchFamily="34" charset="0"/>
                <a:cs typeface="Calibri" panose="020F0502020204030204" pitchFamily="34" charset="0"/>
              </a:rPr>
              <a:t> </a:t>
            </a:r>
            <a:r>
              <a:rPr lang="en-US" sz="1200" b="1" dirty="0">
                <a:latin typeface="Century Gothic" panose="020B0502020202020204" pitchFamily="34" charset="0"/>
                <a:cs typeface="Calibri" panose="020F0502020204030204" pitchFamily="34" charset="0"/>
                <a:hlinkClick r:id="rId3"/>
              </a:rPr>
              <a:t>Add and subtract amounts of money to give change, using both £ and p in practical contexts</a:t>
            </a:r>
            <a:endParaRPr lang="en-US" sz="1200" b="1" dirty="0">
              <a:latin typeface="Century Gothic" panose="020B0502020202020204" pitchFamily="34" charset="0"/>
              <a:cs typeface="Calibri" panose="020F050202020403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3 Money</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6" name="Group 5">
            <a:extLst>
              <a:ext uri="{FF2B5EF4-FFF2-40B4-BE49-F238E27FC236}">
                <a16:creationId xmlns:a16="http://schemas.microsoft.com/office/drawing/2014/main" id="{EE0A2ABE-C043-406A-AB71-9C8B1B8AF808}"/>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A7F9D300-774B-4E89-B355-FD573E6A91B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5DD0F66D-8FE6-4BE3-8BC9-89FAC13AA4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289831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875500AD-FF3D-456E-9BC0-56FEFA88C1AB}"/>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BCD08512-C388-4D89-A648-4F4BBD4DD3F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2C0CB235-6A74-4E39-B446-AC3E1A76F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2" name="Picture 11">
            <a:extLst>
              <a:ext uri="{FF2B5EF4-FFF2-40B4-BE49-F238E27FC236}">
                <a16:creationId xmlns:a16="http://schemas.microsoft.com/office/drawing/2014/main" id="{552A4FD3-BCDE-47EE-99BF-3F46FD2CBFF1}"/>
              </a:ext>
            </a:extLst>
          </p:cNvPr>
          <p:cNvPicPr>
            <a:picLocks noChangeAspect="1"/>
          </p:cNvPicPr>
          <p:nvPr/>
        </p:nvPicPr>
        <p:blipFill>
          <a:blip r:embed="rId4"/>
          <a:stretch>
            <a:fillRect/>
          </a:stretch>
        </p:blipFill>
        <p:spPr>
          <a:xfrm>
            <a:off x="115438" y="115550"/>
            <a:ext cx="8913124" cy="6322100"/>
          </a:xfrm>
          <a:prstGeom prst="rect">
            <a:avLst/>
          </a:prstGeom>
        </p:spPr>
      </p:pic>
      <p:sp>
        <p:nvSpPr>
          <p:cNvPr id="13" name="Rectangle 12">
            <a:extLst>
              <a:ext uri="{FF2B5EF4-FFF2-40B4-BE49-F238E27FC236}">
                <a16:creationId xmlns:a16="http://schemas.microsoft.com/office/drawing/2014/main" id="{F8F18CBC-9759-4150-B399-BCF78D6984D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Sanjay has used this bar model to represent an addition.</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He thinks he has lost two different silver coins.</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Do you agree? Explain your reasoning.</a:t>
            </a: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Yes, this is possible because the difference is 25p which can be made with two different silver coins (20p and 5p).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093928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Spring Block 2 – Money</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3: Adding Money</a:t>
            </a: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2EE5767C-368E-4EC1-83E1-DE866277188E}"/>
              </a:ext>
            </a:extLst>
          </p:cNvPr>
          <p:cNvGrpSpPr/>
          <p:nvPr/>
        </p:nvGrpSpPr>
        <p:grpSpPr>
          <a:xfrm>
            <a:off x="59531" y="6454317"/>
            <a:ext cx="1238534" cy="403683"/>
            <a:chOff x="68077" y="6454317"/>
            <a:chExt cx="1238534" cy="403683"/>
          </a:xfrm>
        </p:grpSpPr>
        <p:sp>
          <p:nvSpPr>
            <p:cNvPr id="16" name="TextBox 15">
              <a:extLst>
                <a:ext uri="{FF2B5EF4-FFF2-40B4-BE49-F238E27FC236}">
                  <a16:creationId xmlns:a16="http://schemas.microsoft.com/office/drawing/2014/main" id="{20F68C21-9420-4928-A3A6-A811B77475F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7" name="Picture 16" descr="A close up of a sign&#10;&#10;Description generated with high confidence">
              <a:extLst>
                <a:ext uri="{FF2B5EF4-FFF2-40B4-BE49-F238E27FC236}">
                  <a16:creationId xmlns:a16="http://schemas.microsoft.com/office/drawing/2014/main" id="{6A249486-71C3-4F53-B840-04B901374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2F3AD16F-4E0B-4976-8697-16D0C357A340}"/>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6961C2E8-348F-45E3-948F-3318B638444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3F9C500A-EF59-4E2B-9FD8-566C9D215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3" name="Picture 22">
            <a:extLst>
              <a:ext uri="{FF2B5EF4-FFF2-40B4-BE49-F238E27FC236}">
                <a16:creationId xmlns:a16="http://schemas.microsoft.com/office/drawing/2014/main" id="{741B2105-F0AB-41CA-8D6C-2B552BA0B264}"/>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4" name="Rectangle 23">
            <a:extLst>
              <a:ext uri="{FF2B5EF4-FFF2-40B4-BE49-F238E27FC236}">
                <a16:creationId xmlns:a16="http://schemas.microsoft.com/office/drawing/2014/main" id="{7F97403E-63A0-45BC-AE67-E6AD9CA38FF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many different ways can you make a total of £4 and 50p using the coins shown below?  </a:t>
            </a:r>
          </a:p>
        </p:txBody>
      </p:sp>
    </p:spTree>
    <p:extLst>
      <p:ext uri="{BB962C8B-B14F-4D97-AF65-F5344CB8AC3E}">
        <p14:creationId xmlns:p14="http://schemas.microsoft.com/office/powerpoint/2010/main" val="291376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2F3AD16F-4E0B-4976-8697-16D0C357A340}"/>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6961C2E8-348F-45E3-948F-3318B638444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3F9C500A-EF59-4E2B-9FD8-566C9D215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3" name="Picture 22">
            <a:extLst>
              <a:ext uri="{FF2B5EF4-FFF2-40B4-BE49-F238E27FC236}">
                <a16:creationId xmlns:a16="http://schemas.microsoft.com/office/drawing/2014/main" id="{741B2105-F0AB-41CA-8D6C-2B552BA0B264}"/>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4" name="Rectangle 23">
            <a:extLst>
              <a:ext uri="{FF2B5EF4-FFF2-40B4-BE49-F238E27FC236}">
                <a16:creationId xmlns:a16="http://schemas.microsoft.com/office/drawing/2014/main" id="{7F97403E-63A0-45BC-AE67-E6AD9CA38FF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many different ways can you make a total of £4 and 50p using the coins shown below?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11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Various answers, for example:</a:t>
            </a:r>
          </a:p>
          <a:p>
            <a:pPr lvl="0" algn="ctr"/>
            <a:r>
              <a:rPr lang="en-GB" sz="2000" b="1" dirty="0">
                <a:solidFill>
                  <a:srgbClr val="FF0000"/>
                </a:solidFill>
                <a:latin typeface="Century Gothic" panose="020B0502020202020204" pitchFamily="34" charset="0"/>
              </a:rPr>
              <a:t>A. £2 + £2 + 50p; B. £2 + £1 + £1 + 50p; C. £2 + 50p + 50p + 50p + 50p + 20p + 10p + 10p + 10p</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81972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Complete the addition represented on this number line. </a:t>
            </a:r>
          </a:p>
          <a:p>
            <a:pPr lvl="0" algn="ctr"/>
            <a:endParaRPr lang="en-GB" sz="2000" b="1" dirty="0">
              <a:solidFill>
                <a:schemeClr val="tx1"/>
              </a:solidFill>
              <a:latin typeface="Century Gothic" panose="020B0502020202020204" pitchFamily="34" charset="0"/>
            </a:endParaRPr>
          </a:p>
        </p:txBody>
      </p:sp>
      <p:grpSp>
        <p:nvGrpSpPr>
          <p:cNvPr id="17" name="Group 16">
            <a:extLst>
              <a:ext uri="{FF2B5EF4-FFF2-40B4-BE49-F238E27FC236}">
                <a16:creationId xmlns:a16="http://schemas.microsoft.com/office/drawing/2014/main" id="{2F3AD16F-4E0B-4976-8697-16D0C357A340}"/>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6961C2E8-348F-45E3-948F-3318B638444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3F9C500A-EF59-4E2B-9FD8-566C9D215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31" name="Table 30">
            <a:extLst>
              <a:ext uri="{FF2B5EF4-FFF2-40B4-BE49-F238E27FC236}">
                <a16:creationId xmlns:a16="http://schemas.microsoft.com/office/drawing/2014/main" id="{9BFC683F-CCA9-4AAC-B54C-E150BF982226}"/>
              </a:ext>
            </a:extLst>
          </p:cNvPr>
          <p:cNvGraphicFramePr>
            <a:graphicFrameLocks noGrp="1"/>
          </p:cNvGraphicFramePr>
          <p:nvPr>
            <p:extLst>
              <p:ext uri="{D42A27DB-BD31-4B8C-83A1-F6EECF244321}">
                <p14:modId xmlns:p14="http://schemas.microsoft.com/office/powerpoint/2010/main" val="1909968312"/>
              </p:ext>
            </p:extLst>
          </p:nvPr>
        </p:nvGraphicFramePr>
        <p:xfrm>
          <a:off x="1252614" y="1607230"/>
          <a:ext cx="6630873" cy="701538"/>
        </p:xfrm>
        <a:graphic>
          <a:graphicData uri="http://schemas.openxmlformats.org/drawingml/2006/table">
            <a:tbl>
              <a:tblPr firstRow="1" bandRow="1">
                <a:tableStyleId>{5940675A-B579-460E-94D1-54222C63F5DA}</a:tableStyleId>
              </a:tblPr>
              <a:tblGrid>
                <a:gridCol w="1627797">
                  <a:extLst>
                    <a:ext uri="{9D8B030D-6E8A-4147-A177-3AD203B41FA5}">
                      <a16:colId xmlns:a16="http://schemas.microsoft.com/office/drawing/2014/main" val="1285222052"/>
                    </a:ext>
                  </a:extLst>
                </a:gridCol>
                <a:gridCol w="701538">
                  <a:extLst>
                    <a:ext uri="{9D8B030D-6E8A-4147-A177-3AD203B41FA5}">
                      <a16:colId xmlns:a16="http://schemas.microsoft.com/office/drawing/2014/main" val="933855900"/>
                    </a:ext>
                  </a:extLst>
                </a:gridCol>
                <a:gridCol w="1800000">
                  <a:extLst>
                    <a:ext uri="{9D8B030D-6E8A-4147-A177-3AD203B41FA5}">
                      <a16:colId xmlns:a16="http://schemas.microsoft.com/office/drawing/2014/main" val="306613801"/>
                    </a:ext>
                  </a:extLst>
                </a:gridCol>
                <a:gridCol w="701538">
                  <a:extLst>
                    <a:ext uri="{9D8B030D-6E8A-4147-A177-3AD203B41FA5}">
                      <a16:colId xmlns:a16="http://schemas.microsoft.com/office/drawing/2014/main" val="4220383759"/>
                    </a:ext>
                  </a:extLst>
                </a:gridCol>
                <a:gridCol w="1800000">
                  <a:extLst>
                    <a:ext uri="{9D8B030D-6E8A-4147-A177-3AD203B41FA5}">
                      <a16:colId xmlns:a16="http://schemas.microsoft.com/office/drawing/2014/main" val="151375549"/>
                    </a:ext>
                  </a:extLst>
                </a:gridCol>
              </a:tblGrid>
              <a:tr h="701538">
                <a:tc>
                  <a:txBody>
                    <a:bodyPr/>
                    <a:lstStyle/>
                    <a:p>
                      <a:pPr algn="ctr"/>
                      <a:r>
                        <a:rPr lang="en-GB" sz="2300" b="1" dirty="0">
                          <a:latin typeface="Century Gothic" panose="020B0502020202020204" pitchFamily="34" charset="0"/>
                        </a:rPr>
                        <a:t>£5 and 35p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300" b="1" dirty="0">
                          <a:latin typeface="Century Gothic" panose="020B0502020202020204" pitchFamily="34" charset="0"/>
                        </a:rPr>
                        <a:t>+</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3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3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1529744"/>
                  </a:ext>
                </a:extLst>
              </a:tr>
            </a:tbl>
          </a:graphicData>
        </a:graphic>
      </p:graphicFrame>
      <p:sp>
        <p:nvSpPr>
          <p:cNvPr id="33" name="Arc 32">
            <a:extLst>
              <a:ext uri="{FF2B5EF4-FFF2-40B4-BE49-F238E27FC236}">
                <a16:creationId xmlns:a16="http://schemas.microsoft.com/office/drawing/2014/main" id="{3FD677B6-702C-4C5B-B596-F0CA6F942664}"/>
              </a:ext>
            </a:extLst>
          </p:cNvPr>
          <p:cNvSpPr/>
          <p:nvPr/>
        </p:nvSpPr>
        <p:spPr>
          <a:xfrm>
            <a:off x="1262139" y="3276620"/>
            <a:ext cx="1998000" cy="1798762"/>
          </a:xfrm>
          <a:prstGeom prst="arc">
            <a:avLst>
              <a:gd name="adj1" fmla="val 10736959"/>
              <a:gd name="adj2" fmla="val 0"/>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70C0"/>
              </a:solidFill>
            </a:endParaRPr>
          </a:p>
        </p:txBody>
      </p:sp>
      <p:sp>
        <p:nvSpPr>
          <p:cNvPr id="37" name="TextBox 36">
            <a:extLst>
              <a:ext uri="{FF2B5EF4-FFF2-40B4-BE49-F238E27FC236}">
                <a16:creationId xmlns:a16="http://schemas.microsoft.com/office/drawing/2014/main" id="{EDE5CFC9-A6CA-4384-A2D2-3E23AE1FF460}"/>
              </a:ext>
            </a:extLst>
          </p:cNvPr>
          <p:cNvSpPr txBox="1"/>
          <p:nvPr/>
        </p:nvSpPr>
        <p:spPr>
          <a:xfrm>
            <a:off x="1939577" y="3262556"/>
            <a:ext cx="643125" cy="400110"/>
          </a:xfrm>
          <a:prstGeom prst="rect">
            <a:avLst/>
          </a:prstGeom>
          <a:noFill/>
          <a:ln w="28575">
            <a:noFill/>
          </a:ln>
        </p:spPr>
        <p:txBody>
          <a:bodyPr wrap="none" rtlCol="0">
            <a:spAutoFit/>
          </a:bodyPr>
          <a:lstStyle/>
          <a:p>
            <a:r>
              <a:rPr lang="en-GB" sz="2000" b="1" dirty="0">
                <a:latin typeface="Century Gothic" panose="020B0502020202020204" pitchFamily="34" charset="0"/>
              </a:rPr>
              <a:t>65p</a:t>
            </a:r>
          </a:p>
        </p:txBody>
      </p:sp>
      <p:sp>
        <p:nvSpPr>
          <p:cNvPr id="38" name="TextBox 37">
            <a:extLst>
              <a:ext uri="{FF2B5EF4-FFF2-40B4-BE49-F238E27FC236}">
                <a16:creationId xmlns:a16="http://schemas.microsoft.com/office/drawing/2014/main" id="{B40793AF-3500-4DE7-B3FF-BAAD8155DCEA}"/>
              </a:ext>
            </a:extLst>
          </p:cNvPr>
          <p:cNvSpPr txBox="1"/>
          <p:nvPr/>
        </p:nvSpPr>
        <p:spPr>
          <a:xfrm>
            <a:off x="4713615" y="3306644"/>
            <a:ext cx="1569660" cy="400110"/>
          </a:xfrm>
          <a:prstGeom prst="rect">
            <a:avLst/>
          </a:prstGeom>
          <a:noFill/>
          <a:ln w="28575">
            <a:noFill/>
          </a:ln>
        </p:spPr>
        <p:txBody>
          <a:bodyPr wrap="none" rtlCol="0">
            <a:spAutoFit/>
          </a:bodyPr>
          <a:lstStyle/>
          <a:p>
            <a:r>
              <a:rPr lang="en-GB" sz="2000" b="1" dirty="0">
                <a:latin typeface="Century Gothic" panose="020B0502020202020204" pitchFamily="34" charset="0"/>
              </a:rPr>
              <a:t>£2 and 85p</a:t>
            </a:r>
          </a:p>
        </p:txBody>
      </p:sp>
      <p:sp>
        <p:nvSpPr>
          <p:cNvPr id="2" name="Rectangle: Rounded Corners 1">
            <a:extLst>
              <a:ext uri="{FF2B5EF4-FFF2-40B4-BE49-F238E27FC236}">
                <a16:creationId xmlns:a16="http://schemas.microsoft.com/office/drawing/2014/main" id="{490F9740-8B68-424F-B54E-D6AA193573F4}"/>
              </a:ext>
            </a:extLst>
          </p:cNvPr>
          <p:cNvSpPr/>
          <p:nvPr/>
        </p:nvSpPr>
        <p:spPr>
          <a:xfrm>
            <a:off x="382126" y="4707677"/>
            <a:ext cx="1890445" cy="41999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£5 and 35p</a:t>
            </a:r>
          </a:p>
        </p:txBody>
      </p:sp>
      <p:sp>
        <p:nvSpPr>
          <p:cNvPr id="18" name="Rectangle: Rounded Corners 17">
            <a:extLst>
              <a:ext uri="{FF2B5EF4-FFF2-40B4-BE49-F238E27FC236}">
                <a16:creationId xmlns:a16="http://schemas.microsoft.com/office/drawing/2014/main" id="{E317818B-D1BE-464E-801F-A15627D666B4}"/>
              </a:ext>
            </a:extLst>
          </p:cNvPr>
          <p:cNvSpPr/>
          <p:nvPr/>
        </p:nvSpPr>
        <p:spPr>
          <a:xfrm>
            <a:off x="6824897" y="4707677"/>
            <a:ext cx="1890445" cy="41999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solidFill>
              <a:latin typeface="Century Gothic" panose="020B0502020202020204" pitchFamily="34" charset="0"/>
            </a:endParaRPr>
          </a:p>
        </p:txBody>
      </p:sp>
      <p:sp>
        <p:nvSpPr>
          <p:cNvPr id="22" name="Rectangle: Rounded Corners 21">
            <a:extLst>
              <a:ext uri="{FF2B5EF4-FFF2-40B4-BE49-F238E27FC236}">
                <a16:creationId xmlns:a16="http://schemas.microsoft.com/office/drawing/2014/main" id="{8B796E36-6FAD-4A84-A8C5-0B7D425D9D89}"/>
              </a:ext>
            </a:extLst>
          </p:cNvPr>
          <p:cNvSpPr/>
          <p:nvPr/>
        </p:nvSpPr>
        <p:spPr>
          <a:xfrm>
            <a:off x="2849099" y="4707677"/>
            <a:ext cx="839324" cy="41999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solidFill>
              <a:latin typeface="Century Gothic" panose="020B0502020202020204" pitchFamily="34" charset="0"/>
            </a:endParaRPr>
          </a:p>
        </p:txBody>
      </p:sp>
      <p:sp>
        <p:nvSpPr>
          <p:cNvPr id="23" name="Arc 22">
            <a:extLst>
              <a:ext uri="{FF2B5EF4-FFF2-40B4-BE49-F238E27FC236}">
                <a16:creationId xmlns:a16="http://schemas.microsoft.com/office/drawing/2014/main" id="{0F2D4D53-BEDA-462F-9AD1-72603596CBD1}"/>
              </a:ext>
            </a:extLst>
          </p:cNvPr>
          <p:cNvSpPr/>
          <p:nvPr/>
        </p:nvSpPr>
        <p:spPr>
          <a:xfrm>
            <a:off x="3257445" y="3279443"/>
            <a:ext cx="4499080" cy="1813257"/>
          </a:xfrm>
          <a:prstGeom prst="arc">
            <a:avLst>
              <a:gd name="adj1" fmla="val 10736959"/>
              <a:gd name="adj2" fmla="val 0"/>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70C0"/>
              </a:solidFill>
            </a:endParaRPr>
          </a:p>
        </p:txBody>
      </p:sp>
      <p:graphicFrame>
        <p:nvGraphicFramePr>
          <p:cNvPr id="34" name="Table 33">
            <a:extLst>
              <a:ext uri="{FF2B5EF4-FFF2-40B4-BE49-F238E27FC236}">
                <a16:creationId xmlns:a16="http://schemas.microsoft.com/office/drawing/2014/main" id="{D6EB364A-9212-427A-B9CF-94AC098A6665}"/>
              </a:ext>
            </a:extLst>
          </p:cNvPr>
          <p:cNvGraphicFramePr>
            <a:graphicFrameLocks noGrp="1"/>
          </p:cNvGraphicFramePr>
          <p:nvPr>
            <p:extLst>
              <p:ext uri="{D42A27DB-BD31-4B8C-83A1-F6EECF244321}">
                <p14:modId xmlns:p14="http://schemas.microsoft.com/office/powerpoint/2010/main" val="3840866038"/>
              </p:ext>
            </p:extLst>
          </p:nvPr>
        </p:nvGraphicFramePr>
        <p:xfrm>
          <a:off x="1262139" y="4191034"/>
          <a:ext cx="6491144" cy="470135"/>
        </p:xfrm>
        <a:graphic>
          <a:graphicData uri="http://schemas.openxmlformats.org/drawingml/2006/table">
            <a:tbl>
              <a:tblPr firstRow="1" bandRow="1">
                <a:tableStyleId>{5940675A-B579-460E-94D1-54222C63F5DA}</a:tableStyleId>
              </a:tblPr>
              <a:tblGrid>
                <a:gridCol w="499320">
                  <a:extLst>
                    <a:ext uri="{9D8B030D-6E8A-4147-A177-3AD203B41FA5}">
                      <a16:colId xmlns:a16="http://schemas.microsoft.com/office/drawing/2014/main" val="114641741"/>
                    </a:ext>
                  </a:extLst>
                </a:gridCol>
                <a:gridCol w="1497956">
                  <a:extLst>
                    <a:ext uri="{9D8B030D-6E8A-4147-A177-3AD203B41FA5}">
                      <a16:colId xmlns:a16="http://schemas.microsoft.com/office/drawing/2014/main" val="3868482623"/>
                    </a:ext>
                  </a:extLst>
                </a:gridCol>
                <a:gridCol w="1497956">
                  <a:extLst>
                    <a:ext uri="{9D8B030D-6E8A-4147-A177-3AD203B41FA5}">
                      <a16:colId xmlns:a16="http://schemas.microsoft.com/office/drawing/2014/main" val="3632883222"/>
                    </a:ext>
                  </a:extLst>
                </a:gridCol>
                <a:gridCol w="1497956">
                  <a:extLst>
                    <a:ext uri="{9D8B030D-6E8A-4147-A177-3AD203B41FA5}">
                      <a16:colId xmlns:a16="http://schemas.microsoft.com/office/drawing/2014/main" val="1816425132"/>
                    </a:ext>
                  </a:extLst>
                </a:gridCol>
                <a:gridCol w="1497956">
                  <a:extLst>
                    <a:ext uri="{9D8B030D-6E8A-4147-A177-3AD203B41FA5}">
                      <a16:colId xmlns:a16="http://schemas.microsoft.com/office/drawing/2014/main" val="1696379346"/>
                    </a:ext>
                  </a:extLst>
                </a:gridCol>
              </a:tblGrid>
              <a:tr h="470135">
                <a:tc>
                  <a:txBody>
                    <a:bodyPr/>
                    <a:lstStyle/>
                    <a:p>
                      <a:endParaRPr lang="en-US" sz="100" dirty="0"/>
                    </a:p>
                  </a:txBody>
                  <a:tcPr marL="0" marR="0" marT="0" marB="0">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0" dirty="0"/>
                    </a:p>
                  </a:txBody>
                  <a:tcPr marL="0" marR="0" marT="0" marB="0">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0" dirty="0"/>
                    </a:p>
                  </a:txBody>
                  <a:tcPr marL="0" marR="0" marT="0" marB="0">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0" dirty="0"/>
                    </a:p>
                  </a:txBody>
                  <a:tcPr marL="0" marR="0" marT="0" marB="0">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182259393"/>
                  </a:ext>
                </a:extLst>
              </a:tr>
            </a:tbl>
          </a:graphicData>
        </a:graphic>
      </p:graphicFrame>
    </p:spTree>
    <p:extLst>
      <p:ext uri="{BB962C8B-B14F-4D97-AF65-F5344CB8AC3E}">
        <p14:creationId xmlns:p14="http://schemas.microsoft.com/office/powerpoint/2010/main" val="478448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Complete the addition represented on this number line. </a:t>
            </a:r>
          </a:p>
          <a:p>
            <a:pPr lvl="0" algn="ctr"/>
            <a:endParaRPr lang="en-GB" sz="2000" b="1" dirty="0">
              <a:solidFill>
                <a:schemeClr val="tx1"/>
              </a:solidFill>
              <a:latin typeface="Century Gothic" panose="020B0502020202020204" pitchFamily="34" charset="0"/>
            </a:endParaRPr>
          </a:p>
        </p:txBody>
      </p:sp>
      <p:grpSp>
        <p:nvGrpSpPr>
          <p:cNvPr id="17" name="Group 16">
            <a:extLst>
              <a:ext uri="{FF2B5EF4-FFF2-40B4-BE49-F238E27FC236}">
                <a16:creationId xmlns:a16="http://schemas.microsoft.com/office/drawing/2014/main" id="{2F3AD16F-4E0B-4976-8697-16D0C357A340}"/>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6961C2E8-348F-45E3-948F-3318B638444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3F9C500A-EF59-4E2B-9FD8-566C9D215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31" name="Table 30">
            <a:extLst>
              <a:ext uri="{FF2B5EF4-FFF2-40B4-BE49-F238E27FC236}">
                <a16:creationId xmlns:a16="http://schemas.microsoft.com/office/drawing/2014/main" id="{9BFC683F-CCA9-4AAC-B54C-E150BF982226}"/>
              </a:ext>
            </a:extLst>
          </p:cNvPr>
          <p:cNvGraphicFramePr>
            <a:graphicFrameLocks noGrp="1"/>
          </p:cNvGraphicFramePr>
          <p:nvPr>
            <p:extLst>
              <p:ext uri="{D42A27DB-BD31-4B8C-83A1-F6EECF244321}">
                <p14:modId xmlns:p14="http://schemas.microsoft.com/office/powerpoint/2010/main" val="573253123"/>
              </p:ext>
            </p:extLst>
          </p:nvPr>
        </p:nvGraphicFramePr>
        <p:xfrm>
          <a:off x="1252614" y="1607230"/>
          <a:ext cx="6630873" cy="701538"/>
        </p:xfrm>
        <a:graphic>
          <a:graphicData uri="http://schemas.openxmlformats.org/drawingml/2006/table">
            <a:tbl>
              <a:tblPr firstRow="1" bandRow="1">
                <a:tableStyleId>{5940675A-B579-460E-94D1-54222C63F5DA}</a:tableStyleId>
              </a:tblPr>
              <a:tblGrid>
                <a:gridCol w="1627797">
                  <a:extLst>
                    <a:ext uri="{9D8B030D-6E8A-4147-A177-3AD203B41FA5}">
                      <a16:colId xmlns:a16="http://schemas.microsoft.com/office/drawing/2014/main" val="1285222052"/>
                    </a:ext>
                  </a:extLst>
                </a:gridCol>
                <a:gridCol w="701538">
                  <a:extLst>
                    <a:ext uri="{9D8B030D-6E8A-4147-A177-3AD203B41FA5}">
                      <a16:colId xmlns:a16="http://schemas.microsoft.com/office/drawing/2014/main" val="933855900"/>
                    </a:ext>
                  </a:extLst>
                </a:gridCol>
                <a:gridCol w="1800000">
                  <a:extLst>
                    <a:ext uri="{9D8B030D-6E8A-4147-A177-3AD203B41FA5}">
                      <a16:colId xmlns:a16="http://schemas.microsoft.com/office/drawing/2014/main" val="306613801"/>
                    </a:ext>
                  </a:extLst>
                </a:gridCol>
                <a:gridCol w="701538">
                  <a:extLst>
                    <a:ext uri="{9D8B030D-6E8A-4147-A177-3AD203B41FA5}">
                      <a16:colId xmlns:a16="http://schemas.microsoft.com/office/drawing/2014/main" val="4220383759"/>
                    </a:ext>
                  </a:extLst>
                </a:gridCol>
                <a:gridCol w="1800000">
                  <a:extLst>
                    <a:ext uri="{9D8B030D-6E8A-4147-A177-3AD203B41FA5}">
                      <a16:colId xmlns:a16="http://schemas.microsoft.com/office/drawing/2014/main" val="151375549"/>
                    </a:ext>
                  </a:extLst>
                </a:gridCol>
              </a:tblGrid>
              <a:tr h="701538">
                <a:tc>
                  <a:txBody>
                    <a:bodyPr/>
                    <a:lstStyle/>
                    <a:p>
                      <a:pPr algn="ctr"/>
                      <a:r>
                        <a:rPr lang="en-GB" sz="2300" b="1" dirty="0">
                          <a:latin typeface="Century Gothic" panose="020B0502020202020204" pitchFamily="34" charset="0"/>
                        </a:rPr>
                        <a:t>£5 and 35p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300" b="1" dirty="0">
                          <a:latin typeface="Century Gothic" panose="020B0502020202020204" pitchFamily="34" charset="0"/>
                        </a:rPr>
                        <a:t>+</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300" b="1" dirty="0">
                          <a:solidFill>
                            <a:srgbClr val="FF0000"/>
                          </a:solidFill>
                          <a:latin typeface="Century Gothic" panose="020B0502020202020204" pitchFamily="34" charset="0"/>
                        </a:rPr>
                        <a:t>£3 and 50p</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300" b="1" dirty="0">
                          <a:solidFill>
                            <a:srgbClr val="FF0000"/>
                          </a:solidFill>
                          <a:latin typeface="Century Gothic" panose="020B0502020202020204" pitchFamily="34" charset="0"/>
                        </a:rPr>
                        <a:t>£8 and 85p</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1529744"/>
                  </a:ext>
                </a:extLst>
              </a:tr>
            </a:tbl>
          </a:graphicData>
        </a:graphic>
      </p:graphicFrame>
      <p:sp>
        <p:nvSpPr>
          <p:cNvPr id="32" name="Arc 31">
            <a:extLst>
              <a:ext uri="{FF2B5EF4-FFF2-40B4-BE49-F238E27FC236}">
                <a16:creationId xmlns:a16="http://schemas.microsoft.com/office/drawing/2014/main" id="{C55C2CA5-5E28-4146-85CE-D4BD8D69D6FE}"/>
              </a:ext>
            </a:extLst>
          </p:cNvPr>
          <p:cNvSpPr/>
          <p:nvPr/>
        </p:nvSpPr>
        <p:spPr>
          <a:xfrm>
            <a:off x="3257445" y="3279443"/>
            <a:ext cx="4499080" cy="1813257"/>
          </a:xfrm>
          <a:prstGeom prst="arc">
            <a:avLst>
              <a:gd name="adj1" fmla="val 10736959"/>
              <a:gd name="adj2" fmla="val 0"/>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70C0"/>
              </a:solidFill>
            </a:endParaRPr>
          </a:p>
        </p:txBody>
      </p:sp>
      <p:sp>
        <p:nvSpPr>
          <p:cNvPr id="33" name="Arc 32">
            <a:extLst>
              <a:ext uri="{FF2B5EF4-FFF2-40B4-BE49-F238E27FC236}">
                <a16:creationId xmlns:a16="http://schemas.microsoft.com/office/drawing/2014/main" id="{3FD677B6-702C-4C5B-B596-F0CA6F942664}"/>
              </a:ext>
            </a:extLst>
          </p:cNvPr>
          <p:cNvSpPr/>
          <p:nvPr/>
        </p:nvSpPr>
        <p:spPr>
          <a:xfrm>
            <a:off x="1262139" y="3276620"/>
            <a:ext cx="1998000" cy="1798762"/>
          </a:xfrm>
          <a:prstGeom prst="arc">
            <a:avLst>
              <a:gd name="adj1" fmla="val 10736959"/>
              <a:gd name="adj2" fmla="val 0"/>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70C0"/>
              </a:solidFill>
            </a:endParaRPr>
          </a:p>
        </p:txBody>
      </p:sp>
      <p:graphicFrame>
        <p:nvGraphicFramePr>
          <p:cNvPr id="34" name="Table 33">
            <a:extLst>
              <a:ext uri="{FF2B5EF4-FFF2-40B4-BE49-F238E27FC236}">
                <a16:creationId xmlns:a16="http://schemas.microsoft.com/office/drawing/2014/main" id="{D6EB364A-9212-427A-B9CF-94AC098A6665}"/>
              </a:ext>
            </a:extLst>
          </p:cNvPr>
          <p:cNvGraphicFramePr>
            <a:graphicFrameLocks noGrp="1"/>
          </p:cNvGraphicFramePr>
          <p:nvPr>
            <p:extLst>
              <p:ext uri="{D42A27DB-BD31-4B8C-83A1-F6EECF244321}">
                <p14:modId xmlns:p14="http://schemas.microsoft.com/office/powerpoint/2010/main" val="468422004"/>
              </p:ext>
            </p:extLst>
          </p:nvPr>
        </p:nvGraphicFramePr>
        <p:xfrm>
          <a:off x="1262139" y="4191034"/>
          <a:ext cx="6491144" cy="470135"/>
        </p:xfrm>
        <a:graphic>
          <a:graphicData uri="http://schemas.openxmlformats.org/drawingml/2006/table">
            <a:tbl>
              <a:tblPr firstRow="1" bandRow="1">
                <a:tableStyleId>{5940675A-B579-460E-94D1-54222C63F5DA}</a:tableStyleId>
              </a:tblPr>
              <a:tblGrid>
                <a:gridCol w="499320">
                  <a:extLst>
                    <a:ext uri="{9D8B030D-6E8A-4147-A177-3AD203B41FA5}">
                      <a16:colId xmlns:a16="http://schemas.microsoft.com/office/drawing/2014/main" val="114641741"/>
                    </a:ext>
                  </a:extLst>
                </a:gridCol>
                <a:gridCol w="1497956">
                  <a:extLst>
                    <a:ext uri="{9D8B030D-6E8A-4147-A177-3AD203B41FA5}">
                      <a16:colId xmlns:a16="http://schemas.microsoft.com/office/drawing/2014/main" val="3868482623"/>
                    </a:ext>
                  </a:extLst>
                </a:gridCol>
                <a:gridCol w="1497956">
                  <a:extLst>
                    <a:ext uri="{9D8B030D-6E8A-4147-A177-3AD203B41FA5}">
                      <a16:colId xmlns:a16="http://schemas.microsoft.com/office/drawing/2014/main" val="3632883222"/>
                    </a:ext>
                  </a:extLst>
                </a:gridCol>
                <a:gridCol w="1497956">
                  <a:extLst>
                    <a:ext uri="{9D8B030D-6E8A-4147-A177-3AD203B41FA5}">
                      <a16:colId xmlns:a16="http://schemas.microsoft.com/office/drawing/2014/main" val="1816425132"/>
                    </a:ext>
                  </a:extLst>
                </a:gridCol>
                <a:gridCol w="1497956">
                  <a:extLst>
                    <a:ext uri="{9D8B030D-6E8A-4147-A177-3AD203B41FA5}">
                      <a16:colId xmlns:a16="http://schemas.microsoft.com/office/drawing/2014/main" val="1696379346"/>
                    </a:ext>
                  </a:extLst>
                </a:gridCol>
              </a:tblGrid>
              <a:tr h="470135">
                <a:tc>
                  <a:txBody>
                    <a:bodyPr/>
                    <a:lstStyle/>
                    <a:p>
                      <a:endParaRPr lang="en-US" sz="100" dirty="0"/>
                    </a:p>
                  </a:txBody>
                  <a:tcPr marL="0" marR="0" marT="0" marB="0">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0" dirty="0"/>
                    </a:p>
                  </a:txBody>
                  <a:tcPr marL="0" marR="0" marT="0" marB="0">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0" dirty="0"/>
                    </a:p>
                  </a:txBody>
                  <a:tcPr marL="0" marR="0" marT="0" marB="0">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0" dirty="0"/>
                    </a:p>
                  </a:txBody>
                  <a:tcPr marL="0" marR="0" marT="0" marB="0">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182259393"/>
                  </a:ext>
                </a:extLst>
              </a:tr>
            </a:tbl>
          </a:graphicData>
        </a:graphic>
      </p:graphicFrame>
      <p:sp>
        <p:nvSpPr>
          <p:cNvPr id="37" name="TextBox 36">
            <a:extLst>
              <a:ext uri="{FF2B5EF4-FFF2-40B4-BE49-F238E27FC236}">
                <a16:creationId xmlns:a16="http://schemas.microsoft.com/office/drawing/2014/main" id="{EDE5CFC9-A6CA-4384-A2D2-3E23AE1FF460}"/>
              </a:ext>
            </a:extLst>
          </p:cNvPr>
          <p:cNvSpPr txBox="1"/>
          <p:nvPr/>
        </p:nvSpPr>
        <p:spPr>
          <a:xfrm>
            <a:off x="1939577" y="3262556"/>
            <a:ext cx="643125" cy="400110"/>
          </a:xfrm>
          <a:prstGeom prst="rect">
            <a:avLst/>
          </a:prstGeom>
          <a:noFill/>
          <a:ln w="28575">
            <a:noFill/>
          </a:ln>
        </p:spPr>
        <p:txBody>
          <a:bodyPr wrap="none" rtlCol="0">
            <a:spAutoFit/>
          </a:bodyPr>
          <a:lstStyle/>
          <a:p>
            <a:r>
              <a:rPr lang="en-GB" sz="2000" b="1" dirty="0">
                <a:latin typeface="Century Gothic" panose="020B0502020202020204" pitchFamily="34" charset="0"/>
              </a:rPr>
              <a:t>65p</a:t>
            </a:r>
          </a:p>
        </p:txBody>
      </p:sp>
      <p:sp>
        <p:nvSpPr>
          <p:cNvPr id="38" name="TextBox 37">
            <a:extLst>
              <a:ext uri="{FF2B5EF4-FFF2-40B4-BE49-F238E27FC236}">
                <a16:creationId xmlns:a16="http://schemas.microsoft.com/office/drawing/2014/main" id="{B40793AF-3500-4DE7-B3FF-BAAD8155DCEA}"/>
              </a:ext>
            </a:extLst>
          </p:cNvPr>
          <p:cNvSpPr txBox="1"/>
          <p:nvPr/>
        </p:nvSpPr>
        <p:spPr>
          <a:xfrm>
            <a:off x="4713615" y="3306644"/>
            <a:ext cx="1569660" cy="400110"/>
          </a:xfrm>
          <a:prstGeom prst="rect">
            <a:avLst/>
          </a:prstGeom>
          <a:noFill/>
          <a:ln w="28575">
            <a:noFill/>
          </a:ln>
        </p:spPr>
        <p:txBody>
          <a:bodyPr wrap="none" rtlCol="0">
            <a:spAutoFit/>
          </a:bodyPr>
          <a:lstStyle/>
          <a:p>
            <a:r>
              <a:rPr lang="en-GB" sz="2000" b="1" dirty="0">
                <a:latin typeface="Century Gothic" panose="020B0502020202020204" pitchFamily="34" charset="0"/>
              </a:rPr>
              <a:t>£2 and 85p</a:t>
            </a:r>
          </a:p>
        </p:txBody>
      </p:sp>
      <p:sp>
        <p:nvSpPr>
          <p:cNvPr id="16" name="Rectangle: Rounded Corners 15">
            <a:extLst>
              <a:ext uri="{FF2B5EF4-FFF2-40B4-BE49-F238E27FC236}">
                <a16:creationId xmlns:a16="http://schemas.microsoft.com/office/drawing/2014/main" id="{85556638-80A0-46F1-ACCA-96230C06B983}"/>
              </a:ext>
            </a:extLst>
          </p:cNvPr>
          <p:cNvSpPr/>
          <p:nvPr/>
        </p:nvSpPr>
        <p:spPr>
          <a:xfrm>
            <a:off x="382126" y="4707677"/>
            <a:ext cx="1890445" cy="41999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£5 and 35p</a:t>
            </a:r>
          </a:p>
        </p:txBody>
      </p:sp>
      <p:sp>
        <p:nvSpPr>
          <p:cNvPr id="18" name="Rectangle: Rounded Corners 17">
            <a:extLst>
              <a:ext uri="{FF2B5EF4-FFF2-40B4-BE49-F238E27FC236}">
                <a16:creationId xmlns:a16="http://schemas.microsoft.com/office/drawing/2014/main" id="{94989BFC-A70C-421D-8B56-940126805264}"/>
              </a:ext>
            </a:extLst>
          </p:cNvPr>
          <p:cNvSpPr/>
          <p:nvPr/>
        </p:nvSpPr>
        <p:spPr>
          <a:xfrm>
            <a:off x="6824897" y="4707677"/>
            <a:ext cx="1890445" cy="41999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£8 and 85p</a:t>
            </a:r>
          </a:p>
        </p:txBody>
      </p:sp>
      <p:sp>
        <p:nvSpPr>
          <p:cNvPr id="22" name="Rectangle: Rounded Corners 21">
            <a:extLst>
              <a:ext uri="{FF2B5EF4-FFF2-40B4-BE49-F238E27FC236}">
                <a16:creationId xmlns:a16="http://schemas.microsoft.com/office/drawing/2014/main" id="{C43582FB-3C03-4077-9EB2-1CBE8A08CEE8}"/>
              </a:ext>
            </a:extLst>
          </p:cNvPr>
          <p:cNvSpPr/>
          <p:nvPr/>
        </p:nvSpPr>
        <p:spPr>
          <a:xfrm>
            <a:off x="2849099" y="4707677"/>
            <a:ext cx="839324" cy="41999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£6</a:t>
            </a:r>
          </a:p>
        </p:txBody>
      </p:sp>
    </p:spTree>
    <p:extLst>
      <p:ext uri="{BB962C8B-B14F-4D97-AF65-F5344CB8AC3E}">
        <p14:creationId xmlns:p14="http://schemas.microsoft.com/office/powerpoint/2010/main" val="2813906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2F3AD16F-4E0B-4976-8697-16D0C357A340}"/>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6961C2E8-348F-45E3-948F-3318B638444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3F9C500A-EF59-4E2B-9FD8-566C9D215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8" name="Picture 17">
            <a:extLst>
              <a:ext uri="{FF2B5EF4-FFF2-40B4-BE49-F238E27FC236}">
                <a16:creationId xmlns:a16="http://schemas.microsoft.com/office/drawing/2014/main" id="{BAD23463-F75F-4340-8F6D-92C3BBF6EEDF}"/>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3" name="Rectangle 22">
            <a:extLst>
              <a:ext uri="{FF2B5EF4-FFF2-40B4-BE49-F238E27FC236}">
                <a16:creationId xmlns:a16="http://schemas.microsoft.com/office/drawing/2014/main" id="{B58F4862-50F4-486F-8FE6-FA8B76DD9C7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Jilani says,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His friend gives him £1 and 90p more.</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How much does he have altogether?</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7" name="Speech Bubble: Rectangle with Corners Rounded 26">
            <a:extLst>
              <a:ext uri="{FF2B5EF4-FFF2-40B4-BE49-F238E27FC236}">
                <a16:creationId xmlns:a16="http://schemas.microsoft.com/office/drawing/2014/main" id="{62626D58-9E09-4543-A289-16512432653C}"/>
              </a:ext>
            </a:extLst>
          </p:cNvPr>
          <p:cNvSpPr/>
          <p:nvPr/>
        </p:nvSpPr>
        <p:spPr>
          <a:xfrm>
            <a:off x="2756258" y="1763238"/>
            <a:ext cx="5413371" cy="1036638"/>
          </a:xfrm>
          <a:prstGeom prst="wedgeRoundRectCallout">
            <a:avLst>
              <a:gd name="adj1" fmla="val -67013"/>
              <a:gd name="adj2" fmla="val 2386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This is how much money I have in my pocket.</a:t>
            </a:r>
          </a:p>
        </p:txBody>
      </p:sp>
    </p:spTree>
    <p:extLst>
      <p:ext uri="{BB962C8B-B14F-4D97-AF65-F5344CB8AC3E}">
        <p14:creationId xmlns:p14="http://schemas.microsoft.com/office/powerpoint/2010/main" val="3650185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2F3AD16F-4E0B-4976-8697-16D0C357A340}"/>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6961C2E8-348F-45E3-948F-3318B638444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3F9C500A-EF59-4E2B-9FD8-566C9D215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8" name="Picture 17">
            <a:extLst>
              <a:ext uri="{FF2B5EF4-FFF2-40B4-BE49-F238E27FC236}">
                <a16:creationId xmlns:a16="http://schemas.microsoft.com/office/drawing/2014/main" id="{BAD23463-F75F-4340-8F6D-92C3BBF6EEDF}"/>
              </a:ext>
            </a:extLst>
          </p:cNvPr>
          <p:cNvPicPr>
            <a:picLocks noChangeAspect="1"/>
          </p:cNvPicPr>
          <p:nvPr/>
        </p:nvPicPr>
        <p:blipFill>
          <a:blip r:embed="rId4"/>
          <a:stretch>
            <a:fillRect/>
          </a:stretch>
        </p:blipFill>
        <p:spPr>
          <a:xfrm>
            <a:off x="115438" y="144662"/>
            <a:ext cx="8913124" cy="6322100"/>
          </a:xfrm>
          <a:prstGeom prst="rect">
            <a:avLst/>
          </a:prstGeom>
        </p:spPr>
      </p:pic>
      <p:sp>
        <p:nvSpPr>
          <p:cNvPr id="23" name="Rectangle 22">
            <a:extLst>
              <a:ext uri="{FF2B5EF4-FFF2-40B4-BE49-F238E27FC236}">
                <a16:creationId xmlns:a16="http://schemas.microsoft.com/office/drawing/2014/main" id="{B58F4862-50F4-486F-8FE6-FA8B76DD9C7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Jilani says,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His friend gives him £1 and 90p more.</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How much does he have altogether?</a:t>
            </a:r>
          </a:p>
          <a:p>
            <a:r>
              <a:rPr lang="en-GB" sz="2000" b="1" dirty="0">
                <a:solidFill>
                  <a:srgbClr val="FF0000"/>
                </a:solidFill>
                <a:latin typeface="Century Gothic" panose="020B0502020202020204" pitchFamily="34" charset="0"/>
              </a:rPr>
              <a:t>£6 and 65p + £1 and 90p = £8 and 55p</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7" name="Speech Bubble: Rectangle with Corners Rounded 26">
            <a:extLst>
              <a:ext uri="{FF2B5EF4-FFF2-40B4-BE49-F238E27FC236}">
                <a16:creationId xmlns:a16="http://schemas.microsoft.com/office/drawing/2014/main" id="{62626D58-9E09-4543-A289-16512432653C}"/>
              </a:ext>
            </a:extLst>
          </p:cNvPr>
          <p:cNvSpPr/>
          <p:nvPr/>
        </p:nvSpPr>
        <p:spPr>
          <a:xfrm>
            <a:off x="2756258" y="1763238"/>
            <a:ext cx="5413371" cy="1036638"/>
          </a:xfrm>
          <a:prstGeom prst="wedgeRoundRectCallout">
            <a:avLst>
              <a:gd name="adj1" fmla="val -67013"/>
              <a:gd name="adj2" fmla="val 2386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This is how much money I have in my pocket.</a:t>
            </a:r>
          </a:p>
        </p:txBody>
      </p:sp>
    </p:spTree>
    <p:extLst>
      <p:ext uri="{BB962C8B-B14F-4D97-AF65-F5344CB8AC3E}">
        <p14:creationId xmlns:p14="http://schemas.microsoft.com/office/powerpoint/2010/main" val="24094769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9" ma:contentTypeDescription="Create a new document." ma:contentTypeScope="" ma:versionID="3d29b775ef167967bd9c847bebe9d0ad">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ae44e3ff1b865bfb29d0dffb97d6c4e1"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690FEF87-0879-453D-A05A-19BD45AE18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purl.org/dc/terms/"/>
    <ds:schemaRef ds:uri="http://schemas.openxmlformats.org/package/2006/metadata/core-properties"/>
    <ds:schemaRef ds:uri="http://www.w3.org/XML/1998/namespace"/>
    <ds:schemaRef ds:uri="http://schemas.microsoft.com/sharepoint/v3"/>
    <ds:schemaRef ds:uri="http://purl.org/dc/dcmitype/"/>
    <ds:schemaRef ds:uri="86144f90-c7b6-48d0-aae5-f5e9e48cc3df"/>
    <ds:schemaRef ds:uri="http://schemas.microsoft.com/office/2006/documentManagement/types"/>
    <ds:schemaRef ds:uri="http://purl.org/dc/elements/1.1/"/>
    <ds:schemaRef ds:uri="http://schemas.microsoft.com/office/infopath/2007/PartnerControls"/>
    <ds:schemaRef ds:uri="0f0ae0ff-29c4-4766-b250-c1a9bee8d43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1580</TotalTime>
  <Words>1219</Words>
  <Application>Microsoft Office PowerPoint</Application>
  <PresentationFormat>On-screen Show (4:3)</PresentationFormat>
  <Paragraphs>401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Adding Money PowerPoint Presentation</dc:title>
  <dc:creator>Ashleigh Sobol</dc:creator>
  <cp:lastModifiedBy>Helen Woodhead</cp:lastModifiedBy>
  <cp:revision>55</cp:revision>
  <dcterms:created xsi:type="dcterms:W3CDTF">2018-03-17T10:08:43Z</dcterms:created>
  <dcterms:modified xsi:type="dcterms:W3CDTF">2020-01-22T11:16:15Z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