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slideLayouts/slideLayout10.xml" ContentType="application/vnd.openxmlformats-officedocument.presentationml.slideLayout+xml"/>
  <Override PartName="/ppt/theme/theme8.xml" ContentType="application/vnd.openxmlformats-officedocument.theme+xml"/>
  <Override PartName="/ppt/slideLayouts/slideLayout11.xml" ContentType="application/vnd.openxmlformats-officedocument.presentationml.slideLayout+xml"/>
  <Override PartName="/ppt/theme/theme9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10.xml" ContentType="application/vnd.openxmlformats-officedocument.theme+xml"/>
  <Override PartName="/ppt/slideLayouts/slideLayout23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8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  <p:sldMasterId id="2147483650" r:id="rId11"/>
    <p:sldMasterId id="2147483652" r:id="rId12"/>
    <p:sldMasterId id="2147483654" r:id="rId13"/>
    <p:sldMasterId id="2147483666" r:id="rId14"/>
  </p:sldMasterIdLst>
  <p:notesMasterIdLst>
    <p:notesMasterId r:id="rId31"/>
  </p:notesMasterIdLst>
  <p:sldIdLst>
    <p:sldId id="296" r:id="rId15"/>
    <p:sldId id="297" r:id="rId16"/>
    <p:sldId id="301" r:id="rId17"/>
    <p:sldId id="315" r:id="rId18"/>
    <p:sldId id="298" r:id="rId19"/>
    <p:sldId id="317" r:id="rId20"/>
    <p:sldId id="318" r:id="rId21"/>
    <p:sldId id="300" r:id="rId22"/>
    <p:sldId id="316" r:id="rId23"/>
    <p:sldId id="311" r:id="rId24"/>
    <p:sldId id="305" r:id="rId25"/>
    <p:sldId id="293" r:id="rId26"/>
    <p:sldId id="319" r:id="rId27"/>
    <p:sldId id="320" r:id="rId28"/>
    <p:sldId id="321" r:id="rId29"/>
    <p:sldId id="262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1D6B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94"/>
  </p:normalViewPr>
  <p:slideViewPr>
    <p:cSldViewPr snapToGrid="0" snapToObjects="1">
      <p:cViewPr varScale="1">
        <p:scale>
          <a:sx n="81" d="100"/>
          <a:sy n="81" d="100"/>
        </p:scale>
        <p:origin x="111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BE4B4D-D867-492E-97B2-A4C94167F287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3A521-224D-4C95-824A-3CEFF92EB9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503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557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40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45335E50-1930-44E5-9B14-893AFBD95C69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108BBDC2-4ED5-4A8D-A28C-1B3F6D241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94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45335E50-1930-44E5-9B14-893AFBD95C69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108BBDC2-4ED5-4A8D-A28C-1B3F6D241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562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45335E50-1930-44E5-9B14-893AFBD95C69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108BBDC2-4ED5-4A8D-A28C-1B3F6D241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33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45335E50-1930-44E5-9B14-893AFBD95C69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108BBDC2-4ED5-4A8D-A28C-1B3F6D241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15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45335E50-1930-44E5-9B14-893AFBD95C69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108BBDC2-4ED5-4A8D-A28C-1B3F6D241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177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45335E50-1930-44E5-9B14-893AFBD95C69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108BBDC2-4ED5-4A8D-A28C-1B3F6D241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946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45335E50-1930-44E5-9B14-893AFBD95C69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108BBDC2-4ED5-4A8D-A28C-1B3F6D241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7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45335E50-1930-44E5-9B14-893AFBD95C69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108BBDC2-4ED5-4A8D-A28C-1B3F6D241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60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01/01/2021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695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45335E50-1930-44E5-9B14-893AFBD95C69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108BBDC2-4ED5-4A8D-A28C-1B3F6D241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92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45335E50-1930-44E5-9B14-893AFBD95C69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108BBDC2-4ED5-4A8D-A28C-1B3F6D241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29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45335E50-1930-44E5-9B14-893AFBD95C69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108BBDC2-4ED5-4A8D-A28C-1B3F6D241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33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24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03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310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25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30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386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75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83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100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4792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Y5_SP_B3_PP13.jpg">
            <a:extLst>
              <a:ext uri="{FF2B5EF4-FFF2-40B4-BE49-F238E27FC236}">
                <a16:creationId xmlns:a16="http://schemas.microsoft.com/office/drawing/2014/main" id="{E95FB4EA-75B8-F24A-A499-2ACE9F9705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599"/>
            <a:ext cx="9144000" cy="6464401"/>
          </a:xfrm>
          <a:prstGeom prst="rect">
            <a:avLst/>
          </a:prstGeom>
        </p:spPr>
      </p:pic>
      <p:pic>
        <p:nvPicPr>
          <p:cNvPr id="7" name="Picture 6" descr="Y5_SP_B3_PP13.jpg">
            <a:extLst>
              <a:ext uri="{FF2B5EF4-FFF2-40B4-BE49-F238E27FC236}">
                <a16:creationId xmlns:a16="http://schemas.microsoft.com/office/drawing/2014/main" id="{251B3F75-D21C-0C4E-A1CC-4B8DDEF085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4256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760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857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307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588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813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768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Y5_SP_B3_PP13.jpg">
            <a:extLst>
              <a:ext uri="{FF2B5EF4-FFF2-40B4-BE49-F238E27FC236}">
                <a16:creationId xmlns:a16="http://schemas.microsoft.com/office/drawing/2014/main" id="{E95FB4EA-75B8-F24A-A499-2ACE9F9705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599"/>
            <a:ext cx="9144000" cy="6464401"/>
          </a:xfrm>
          <a:prstGeom prst="rect">
            <a:avLst/>
          </a:prstGeom>
        </p:spPr>
      </p:pic>
      <p:pic>
        <p:nvPicPr>
          <p:cNvPr id="7" name="Picture 6" descr="Y5_SP_B3_PP13.jpg">
            <a:extLst>
              <a:ext uri="{FF2B5EF4-FFF2-40B4-BE49-F238E27FC236}">
                <a16:creationId xmlns:a16="http://schemas.microsoft.com/office/drawing/2014/main" id="{251B3F75-D21C-0C4E-A1CC-4B8DDEF085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883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Y5_SP_B3_PP13.jpg">
            <a:extLst>
              <a:ext uri="{FF2B5EF4-FFF2-40B4-BE49-F238E27FC236}">
                <a16:creationId xmlns:a16="http://schemas.microsoft.com/office/drawing/2014/main" id="{E95FB4EA-75B8-F24A-A499-2ACE9F9705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599"/>
            <a:ext cx="9144000" cy="6464401"/>
          </a:xfrm>
          <a:prstGeom prst="rect">
            <a:avLst/>
          </a:prstGeom>
        </p:spPr>
      </p:pic>
      <p:pic>
        <p:nvPicPr>
          <p:cNvPr id="7" name="Picture 6" descr="Y5_SP_B3_PP13.jpg">
            <a:extLst>
              <a:ext uri="{FF2B5EF4-FFF2-40B4-BE49-F238E27FC236}">
                <a16:creationId xmlns:a16="http://schemas.microsoft.com/office/drawing/2014/main" id="{251B3F75-D21C-0C4E-A1CC-4B8DDEF085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770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4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0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tags" Target="../tags/tag1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5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" y="2477941"/>
            <a:ext cx="5950212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-851939" y="737892"/>
            <a:ext cx="7364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Which show 100?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8259" y="623817"/>
            <a:ext cx="747045" cy="747045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5549144" y="766506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</a:rPr>
              <a:t>Have a think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126974" y="1750303"/>
            <a:ext cx="1568538" cy="1674125"/>
            <a:chOff x="2123602" y="1911949"/>
            <a:chExt cx="1568538" cy="1674125"/>
          </a:xfrm>
        </p:grpSpPr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3089400" y="1918347"/>
              <a:ext cx="602740" cy="1658572"/>
            </a:xfrm>
            <a:prstGeom prst="rect">
              <a:avLst/>
            </a:prstGeom>
          </p:spPr>
        </p:pic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858447" y="1911949"/>
              <a:ext cx="602740" cy="1658572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618535" y="1925922"/>
              <a:ext cx="602740" cy="1658572"/>
            </a:xfrm>
            <a:prstGeom prst="rect">
              <a:avLst/>
            </a:prstGeom>
          </p:spPr>
        </p:pic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367838" y="1927502"/>
              <a:ext cx="602740" cy="1658572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123602" y="1911949"/>
              <a:ext cx="602740" cy="1658572"/>
            </a:xfrm>
            <a:prstGeom prst="rect">
              <a:avLst/>
            </a:prstGeom>
          </p:spPr>
        </p:pic>
      </p:grpSp>
      <p:grpSp>
        <p:nvGrpSpPr>
          <p:cNvPr id="51" name="Group 50"/>
          <p:cNvGrpSpPr/>
          <p:nvPr/>
        </p:nvGrpSpPr>
        <p:grpSpPr>
          <a:xfrm>
            <a:off x="2541592" y="1756701"/>
            <a:ext cx="1568538" cy="1674125"/>
            <a:chOff x="2123602" y="1911949"/>
            <a:chExt cx="1568538" cy="1674125"/>
          </a:xfrm>
        </p:grpSpPr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3089400" y="1918347"/>
              <a:ext cx="602740" cy="1658572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858447" y="1911949"/>
              <a:ext cx="602740" cy="1658572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618535" y="1925922"/>
              <a:ext cx="602740" cy="1658572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367838" y="1927502"/>
              <a:ext cx="602740" cy="1658572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123602" y="1911949"/>
              <a:ext cx="602740" cy="1658572"/>
            </a:xfrm>
            <a:prstGeom prst="rect">
              <a:avLst/>
            </a:prstGeom>
          </p:spPr>
        </p:pic>
      </p:grpSp>
      <p:sp>
        <p:nvSpPr>
          <p:cNvPr id="59" name="Rounded Rectangle 58"/>
          <p:cNvSpPr/>
          <p:nvPr/>
        </p:nvSpPr>
        <p:spPr>
          <a:xfrm>
            <a:off x="1096741" y="1521063"/>
            <a:ext cx="3031697" cy="209690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ounded Rectangle 65"/>
          <p:cNvSpPr/>
          <p:nvPr/>
        </p:nvSpPr>
        <p:spPr>
          <a:xfrm>
            <a:off x="4710736" y="1521063"/>
            <a:ext cx="3031697" cy="209690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3" name="Group 22"/>
          <p:cNvGrpSpPr/>
          <p:nvPr/>
        </p:nvGrpSpPr>
        <p:grpSpPr>
          <a:xfrm>
            <a:off x="6570221" y="2147453"/>
            <a:ext cx="454450" cy="965070"/>
            <a:chOff x="6705131" y="2147453"/>
            <a:chExt cx="454450" cy="965070"/>
          </a:xfrm>
        </p:grpSpPr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6718796" y="2656745"/>
              <a:ext cx="257062" cy="288000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6727625" y="2824523"/>
              <a:ext cx="257062" cy="288000"/>
            </a:xfrm>
            <a:prstGeom prst="rect">
              <a:avLst/>
            </a:prstGeom>
          </p:spPr>
        </p:pic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6894783" y="2659550"/>
              <a:ext cx="257062" cy="288000"/>
            </a:xfrm>
            <a:prstGeom prst="rect">
              <a:avLst/>
            </a:prstGeom>
          </p:spPr>
        </p:pic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6902519" y="2814806"/>
              <a:ext cx="257062" cy="28800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6711060" y="2318210"/>
              <a:ext cx="257062" cy="288000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6719889" y="2485988"/>
              <a:ext cx="257062" cy="288000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6887047" y="2321015"/>
              <a:ext cx="257062" cy="288000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6894783" y="2476271"/>
              <a:ext cx="257062" cy="288000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6705131" y="2157170"/>
              <a:ext cx="257062" cy="288000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6880025" y="2147453"/>
              <a:ext cx="257062" cy="288000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7059315" y="2136008"/>
            <a:ext cx="454450" cy="965070"/>
            <a:chOff x="7194225" y="2136008"/>
            <a:chExt cx="454450" cy="965070"/>
          </a:xfrm>
        </p:grpSpPr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7207890" y="2645300"/>
              <a:ext cx="257062" cy="288000"/>
            </a:xfrm>
            <a:prstGeom prst="rect">
              <a:avLst/>
            </a:prstGeom>
          </p:spPr>
        </p:pic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7216719" y="2813078"/>
              <a:ext cx="257062" cy="288000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7383877" y="2648105"/>
              <a:ext cx="257062" cy="288000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7391613" y="2803361"/>
              <a:ext cx="257062" cy="288000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7200154" y="2306765"/>
              <a:ext cx="257062" cy="288000"/>
            </a:xfrm>
            <a:prstGeom prst="rect">
              <a:avLst/>
            </a:prstGeom>
          </p:spPr>
        </p:pic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7208983" y="2474543"/>
              <a:ext cx="257062" cy="288000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7376141" y="2309570"/>
              <a:ext cx="257062" cy="288000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7383877" y="2464826"/>
              <a:ext cx="257062" cy="288000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7194225" y="2145725"/>
              <a:ext cx="257062" cy="288000"/>
            </a:xfrm>
            <a:prstGeom prst="rect">
              <a:avLst/>
            </a:prstGeom>
          </p:spPr>
        </p:pic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7369119" y="2136008"/>
              <a:ext cx="257062" cy="288000"/>
            </a:xfrm>
            <a:prstGeom prst="rect">
              <a:avLst/>
            </a:prstGeom>
          </p:spPr>
        </p:pic>
      </p:grpSp>
      <p:grpSp>
        <p:nvGrpSpPr>
          <p:cNvPr id="113" name="Group 112"/>
          <p:cNvGrpSpPr/>
          <p:nvPr/>
        </p:nvGrpSpPr>
        <p:grpSpPr>
          <a:xfrm>
            <a:off x="5060561" y="1792925"/>
            <a:ext cx="1568538" cy="1674125"/>
            <a:chOff x="2123602" y="1911949"/>
            <a:chExt cx="1568538" cy="1674125"/>
          </a:xfrm>
        </p:grpSpPr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3089400" y="1918347"/>
              <a:ext cx="602740" cy="1658572"/>
            </a:xfrm>
            <a:prstGeom prst="rect">
              <a:avLst/>
            </a:prstGeom>
          </p:spPr>
        </p:pic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858447" y="1911949"/>
              <a:ext cx="602740" cy="1658572"/>
            </a:xfrm>
            <a:prstGeom prst="rect">
              <a:avLst/>
            </a:prstGeom>
          </p:spPr>
        </p:pic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618535" y="1925922"/>
              <a:ext cx="602740" cy="1658572"/>
            </a:xfrm>
            <a:prstGeom prst="rect">
              <a:avLst/>
            </a:prstGeom>
          </p:spPr>
        </p:pic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367838" y="1927502"/>
              <a:ext cx="602740" cy="1658572"/>
            </a:xfrm>
            <a:prstGeom prst="rect">
              <a:avLst/>
            </a:prstGeom>
          </p:spPr>
        </p:pic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123602" y="1911949"/>
              <a:ext cx="602740" cy="1658572"/>
            </a:xfrm>
            <a:prstGeom prst="rect">
              <a:avLst/>
            </a:prstGeom>
          </p:spPr>
        </p:pic>
      </p:grpSp>
      <p:sp>
        <p:nvSpPr>
          <p:cNvPr id="119" name="Rounded Rectangle 118"/>
          <p:cNvSpPr/>
          <p:nvPr/>
        </p:nvSpPr>
        <p:spPr>
          <a:xfrm>
            <a:off x="4710736" y="3908336"/>
            <a:ext cx="3031697" cy="209690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2" name="Picture 121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808" t="28591" r="18639" b="28089"/>
          <a:stretch/>
        </p:blipFill>
        <p:spPr>
          <a:xfrm>
            <a:off x="6158372" y="4199273"/>
            <a:ext cx="1537198" cy="1608696"/>
          </a:xfrm>
          <a:prstGeom prst="rect">
            <a:avLst/>
          </a:prstGeom>
        </p:spPr>
      </p:pic>
      <p:grpSp>
        <p:nvGrpSpPr>
          <p:cNvPr id="123" name="Group 122"/>
          <p:cNvGrpSpPr/>
          <p:nvPr/>
        </p:nvGrpSpPr>
        <p:grpSpPr>
          <a:xfrm>
            <a:off x="4821898" y="4119723"/>
            <a:ext cx="1568538" cy="1674125"/>
            <a:chOff x="2123602" y="1911949"/>
            <a:chExt cx="1568538" cy="1674125"/>
          </a:xfrm>
        </p:grpSpPr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3089400" y="1918347"/>
              <a:ext cx="602740" cy="1658572"/>
            </a:xfrm>
            <a:prstGeom prst="rect">
              <a:avLst/>
            </a:prstGeom>
          </p:spPr>
        </p:pic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858447" y="1911949"/>
              <a:ext cx="602740" cy="1658572"/>
            </a:xfrm>
            <a:prstGeom prst="rect">
              <a:avLst/>
            </a:prstGeom>
          </p:spPr>
        </p:pic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618535" y="1925922"/>
              <a:ext cx="602740" cy="1658572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367838" y="1927502"/>
              <a:ext cx="602740" cy="1658572"/>
            </a:xfrm>
            <a:prstGeom prst="rect">
              <a:avLst/>
            </a:prstGeom>
          </p:spPr>
        </p:pic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123602" y="1911949"/>
              <a:ext cx="602740" cy="1658572"/>
            </a:xfrm>
            <a:prstGeom prst="rect">
              <a:avLst/>
            </a:prstGeom>
          </p:spPr>
        </p:pic>
      </p:grpSp>
      <p:sp>
        <p:nvSpPr>
          <p:cNvPr id="120" name="Rounded Rectangle 119"/>
          <p:cNvSpPr/>
          <p:nvPr/>
        </p:nvSpPr>
        <p:spPr>
          <a:xfrm>
            <a:off x="1096741" y="3908336"/>
            <a:ext cx="3031697" cy="209690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29" name="Group 128"/>
          <p:cNvGrpSpPr/>
          <p:nvPr/>
        </p:nvGrpSpPr>
        <p:grpSpPr>
          <a:xfrm>
            <a:off x="1181430" y="4110568"/>
            <a:ext cx="1568538" cy="1674125"/>
            <a:chOff x="2123602" y="1911949"/>
            <a:chExt cx="1568538" cy="1674125"/>
          </a:xfrm>
        </p:grpSpPr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3089400" y="1918347"/>
              <a:ext cx="602740" cy="1658572"/>
            </a:xfrm>
            <a:prstGeom prst="rect">
              <a:avLst/>
            </a:prstGeom>
          </p:spPr>
        </p:pic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858447" y="1911949"/>
              <a:ext cx="602740" cy="1658572"/>
            </a:xfrm>
            <a:prstGeom prst="rect">
              <a:avLst/>
            </a:prstGeom>
          </p:spPr>
        </p:pic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618535" y="1925922"/>
              <a:ext cx="602740" cy="1658572"/>
            </a:xfrm>
            <a:prstGeom prst="rect">
              <a:avLst/>
            </a:prstGeom>
          </p:spPr>
        </p:pic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367838" y="1927502"/>
              <a:ext cx="602740" cy="1658572"/>
            </a:xfrm>
            <a:prstGeom prst="rect">
              <a:avLst/>
            </a:prstGeom>
          </p:spPr>
        </p:pic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123602" y="1911949"/>
              <a:ext cx="602740" cy="1658572"/>
            </a:xfrm>
            <a:prstGeom prst="rect">
              <a:avLst/>
            </a:prstGeom>
          </p:spPr>
        </p:pic>
      </p:grpSp>
      <p:grpSp>
        <p:nvGrpSpPr>
          <p:cNvPr id="135" name="Group 134"/>
          <p:cNvGrpSpPr/>
          <p:nvPr/>
        </p:nvGrpSpPr>
        <p:grpSpPr>
          <a:xfrm>
            <a:off x="2510056" y="4124541"/>
            <a:ext cx="1326074" cy="1691830"/>
            <a:chOff x="2123602" y="1911949"/>
            <a:chExt cx="1326074" cy="1691830"/>
          </a:xfrm>
        </p:grpSpPr>
        <p:pic>
          <p:nvPicPr>
            <p:cNvPr id="136" name="Picture 135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846936" y="1945207"/>
              <a:ext cx="602740" cy="1658572"/>
            </a:xfrm>
            <a:prstGeom prst="rect">
              <a:avLst/>
            </a:prstGeom>
          </p:spPr>
        </p:pic>
        <p:pic>
          <p:nvPicPr>
            <p:cNvPr id="138" name="Picture 137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618535" y="1925922"/>
              <a:ext cx="602740" cy="1658572"/>
            </a:xfrm>
            <a:prstGeom prst="rect">
              <a:avLst/>
            </a:prstGeom>
          </p:spPr>
        </p:pic>
        <p:pic>
          <p:nvPicPr>
            <p:cNvPr id="139" name="Picture 138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367838" y="1927502"/>
              <a:ext cx="602740" cy="1658572"/>
            </a:xfrm>
            <a:prstGeom prst="rect">
              <a:avLst/>
            </a:prstGeom>
          </p:spPr>
        </p:pic>
        <p:pic>
          <p:nvPicPr>
            <p:cNvPr id="140" name="Picture 139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002" t="23074" r="31995" b="33000"/>
            <a:stretch/>
          </p:blipFill>
          <p:spPr>
            <a:xfrm>
              <a:off x="2123602" y="1911949"/>
              <a:ext cx="602740" cy="1658572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3635953" y="4517007"/>
            <a:ext cx="454450" cy="965070"/>
            <a:chOff x="3770863" y="4517007"/>
            <a:chExt cx="454450" cy="965070"/>
          </a:xfrm>
        </p:grpSpPr>
        <p:pic>
          <p:nvPicPr>
            <p:cNvPr id="141" name="Picture 140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3784528" y="5026299"/>
              <a:ext cx="257062" cy="288000"/>
            </a:xfrm>
            <a:prstGeom prst="rect">
              <a:avLst/>
            </a:prstGeom>
          </p:spPr>
        </p:pic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3793357" y="5194077"/>
              <a:ext cx="257062" cy="288000"/>
            </a:xfrm>
            <a:prstGeom prst="rect">
              <a:avLst/>
            </a:prstGeom>
          </p:spPr>
        </p:pic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3960515" y="5029104"/>
              <a:ext cx="257062" cy="288000"/>
            </a:xfrm>
            <a:prstGeom prst="rect">
              <a:avLst/>
            </a:prstGeom>
          </p:spPr>
        </p:pic>
        <p:pic>
          <p:nvPicPr>
            <p:cNvPr id="144" name="Picture 143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3968251" y="5184360"/>
              <a:ext cx="257062" cy="288000"/>
            </a:xfrm>
            <a:prstGeom prst="rect">
              <a:avLst/>
            </a:prstGeom>
          </p:spPr>
        </p:pic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3776792" y="4687764"/>
              <a:ext cx="257062" cy="288000"/>
            </a:xfrm>
            <a:prstGeom prst="rect">
              <a:avLst/>
            </a:prstGeom>
          </p:spPr>
        </p:pic>
        <p:pic>
          <p:nvPicPr>
            <p:cNvPr id="146" name="Picture 14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3785621" y="4855542"/>
              <a:ext cx="257062" cy="288000"/>
            </a:xfrm>
            <a:prstGeom prst="rect">
              <a:avLst/>
            </a:prstGeom>
          </p:spPr>
        </p:pic>
        <p:pic>
          <p:nvPicPr>
            <p:cNvPr id="147" name="Picture 14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3952779" y="4690569"/>
              <a:ext cx="257062" cy="288000"/>
            </a:xfrm>
            <a:prstGeom prst="rect">
              <a:avLst/>
            </a:prstGeom>
          </p:spPr>
        </p:pic>
        <p:pic>
          <p:nvPicPr>
            <p:cNvPr id="148" name="Picture 14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3960515" y="4845825"/>
              <a:ext cx="257062" cy="288000"/>
            </a:xfrm>
            <a:prstGeom prst="rect">
              <a:avLst/>
            </a:prstGeom>
          </p:spPr>
        </p:pic>
        <p:pic>
          <p:nvPicPr>
            <p:cNvPr id="149" name="Picture 14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3770863" y="4526724"/>
              <a:ext cx="257062" cy="288000"/>
            </a:xfrm>
            <a:prstGeom prst="rect">
              <a:avLst/>
            </a:prstGeom>
          </p:spPr>
        </p:pic>
        <p:pic>
          <p:nvPicPr>
            <p:cNvPr id="150" name="Picture 149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9934" t="34426" r="42244" b="42987"/>
            <a:stretch/>
          </p:blipFill>
          <p:spPr>
            <a:xfrm>
              <a:off x="3945757" y="4517007"/>
              <a:ext cx="257062" cy="288000"/>
            </a:xfrm>
            <a:prstGeom prst="rect">
              <a:avLst/>
            </a:prstGeom>
          </p:spPr>
        </p:pic>
      </p:grpSp>
      <p:sp>
        <p:nvSpPr>
          <p:cNvPr id="152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3580157" y="2270765"/>
            <a:ext cx="719068" cy="1347959"/>
          </a:xfrm>
          <a:prstGeom prst="corner">
            <a:avLst>
              <a:gd name="adj1" fmla="val 38509"/>
              <a:gd name="adj2" fmla="val 39102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3" name="Cross 152">
            <a:extLst>
              <a:ext uri="{FF2B5EF4-FFF2-40B4-BE49-F238E27FC236}">
                <a16:creationId xmlns:a16="http://schemas.microsoft.com/office/drawing/2014/main" id="{E7371F2E-6A80-7640-8F2A-5A9E3EE7416E}"/>
              </a:ext>
            </a:extLst>
          </p:cNvPr>
          <p:cNvSpPr/>
          <p:nvPr/>
        </p:nvSpPr>
        <p:spPr>
          <a:xfrm rot="2689915">
            <a:off x="6647065" y="2452442"/>
            <a:ext cx="1550340" cy="1526178"/>
          </a:xfrm>
          <a:prstGeom prst="plus">
            <a:avLst>
              <a:gd name="adj" fmla="val 40844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4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3547146" y="4562848"/>
            <a:ext cx="719068" cy="1347959"/>
          </a:xfrm>
          <a:prstGeom prst="corner">
            <a:avLst>
              <a:gd name="adj1" fmla="val 41155"/>
              <a:gd name="adj2" fmla="val 36913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5" name="Cross 154">
            <a:extLst>
              <a:ext uri="{FF2B5EF4-FFF2-40B4-BE49-F238E27FC236}">
                <a16:creationId xmlns:a16="http://schemas.microsoft.com/office/drawing/2014/main" id="{E7371F2E-6A80-7640-8F2A-5A9E3EE7416E}"/>
              </a:ext>
            </a:extLst>
          </p:cNvPr>
          <p:cNvSpPr/>
          <p:nvPr/>
        </p:nvSpPr>
        <p:spPr>
          <a:xfrm rot="2689915">
            <a:off x="6651908" y="4752050"/>
            <a:ext cx="1550340" cy="1526178"/>
          </a:xfrm>
          <a:prstGeom prst="plus">
            <a:avLst>
              <a:gd name="adj" fmla="val 41536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818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3" grpId="1"/>
      <p:bldP spid="59" grpId="0" animBg="1"/>
      <p:bldP spid="66" grpId="0" animBg="1"/>
      <p:bldP spid="119" grpId="0" animBg="1"/>
      <p:bldP spid="120" grpId="0" animBg="1"/>
      <p:bldP spid="152" grpId="0" animBg="1"/>
      <p:bldP spid="153" grpId="0" animBg="1"/>
      <p:bldP spid="154" grpId="0" animBg="1"/>
      <p:bldP spid="1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3239" y="818904"/>
            <a:ext cx="7456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How many pencils?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860614" y="1683087"/>
            <a:ext cx="1264023" cy="1401994"/>
            <a:chOff x="860614" y="1683087"/>
            <a:chExt cx="1264023" cy="1401994"/>
          </a:xfrm>
        </p:grpSpPr>
        <p:sp>
          <p:nvSpPr>
            <p:cNvPr id="3" name="Cube 2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860614" y="1931421"/>
              <a:ext cx="991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100</a:t>
              </a:r>
            </a:p>
            <a:p>
              <a:pPr algn="ctr"/>
              <a:r>
                <a:rPr lang="en-GB" dirty="0"/>
                <a:t>pencils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463701" y="1683087"/>
            <a:ext cx="1264023" cy="1401994"/>
            <a:chOff x="2448166" y="1683087"/>
            <a:chExt cx="1264023" cy="1401994"/>
          </a:xfrm>
        </p:grpSpPr>
        <p:sp>
          <p:nvSpPr>
            <p:cNvPr id="22" name="Cube 21"/>
            <p:cNvSpPr/>
            <p:nvPr/>
          </p:nvSpPr>
          <p:spPr>
            <a:xfrm>
              <a:off x="2488507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572335" y="2155466"/>
              <a:ext cx="868456" cy="990774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2448166" y="1931421"/>
              <a:ext cx="991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100</a:t>
              </a:r>
            </a:p>
            <a:p>
              <a:pPr algn="ctr"/>
              <a:r>
                <a:rPr lang="en-GB" dirty="0"/>
                <a:t>pencils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066788" y="1683087"/>
            <a:ext cx="1223682" cy="1401994"/>
            <a:chOff x="4060807" y="1633860"/>
            <a:chExt cx="1223682" cy="1401994"/>
          </a:xfrm>
        </p:grpSpPr>
        <p:sp>
          <p:nvSpPr>
            <p:cNvPr id="25" name="Cube 24"/>
            <p:cNvSpPr/>
            <p:nvPr/>
          </p:nvSpPr>
          <p:spPr>
            <a:xfrm>
              <a:off x="4060807" y="1633860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144635" y="2106239"/>
              <a:ext cx="868456" cy="990774"/>
            </a:xfrm>
            <a:prstGeom prst="rect">
              <a:avLst/>
            </a:prstGeom>
          </p:spPr>
        </p:pic>
      </p:grpSp>
      <p:sp>
        <p:nvSpPr>
          <p:cNvPr id="27" name="TextBox 26"/>
          <p:cNvSpPr txBox="1"/>
          <p:nvPr/>
        </p:nvSpPr>
        <p:spPr>
          <a:xfrm>
            <a:off x="4020466" y="1949429"/>
            <a:ext cx="991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100</a:t>
            </a:r>
          </a:p>
          <a:p>
            <a:pPr algn="ctr"/>
            <a:r>
              <a:rPr lang="en-GB" dirty="0"/>
              <a:t>pencils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629534" y="1683087"/>
            <a:ext cx="1264023" cy="1401994"/>
            <a:chOff x="5629534" y="1607163"/>
            <a:chExt cx="1264023" cy="1401994"/>
          </a:xfrm>
        </p:grpSpPr>
        <p:sp>
          <p:nvSpPr>
            <p:cNvPr id="29" name="Cube 28"/>
            <p:cNvSpPr/>
            <p:nvPr/>
          </p:nvSpPr>
          <p:spPr>
            <a:xfrm>
              <a:off x="5669875" y="1607163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753703" y="2079542"/>
              <a:ext cx="868456" cy="990774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5629534" y="1855497"/>
              <a:ext cx="991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100</a:t>
              </a:r>
            </a:p>
            <a:p>
              <a:pPr algn="ctr"/>
              <a:r>
                <a:rPr lang="en-GB" dirty="0"/>
                <a:t>pencils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7112335" y="2009511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400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27345" y="3271744"/>
            <a:ext cx="7456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How many counters?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214280" y="4364825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700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5240" y="4302176"/>
            <a:ext cx="1124677" cy="886109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0562" y="5178634"/>
            <a:ext cx="1124677" cy="886109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7552" y="5178635"/>
            <a:ext cx="1124677" cy="886109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1512" y="5188285"/>
            <a:ext cx="1124677" cy="886109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0941" y="4302176"/>
            <a:ext cx="1124677" cy="886109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7317" y="4293248"/>
            <a:ext cx="1124677" cy="886109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0631" y="4297318"/>
            <a:ext cx="1124677" cy="8861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843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Have a go at questions 1 - 4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132748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3239" y="818904"/>
            <a:ext cx="7456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How many pencils?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60614" y="1822997"/>
            <a:ext cx="1264023" cy="1401994"/>
            <a:chOff x="860614" y="1683087"/>
            <a:chExt cx="1264023" cy="1401994"/>
          </a:xfrm>
        </p:grpSpPr>
        <p:sp>
          <p:nvSpPr>
            <p:cNvPr id="3" name="Cube 2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860614" y="1931421"/>
              <a:ext cx="991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100</a:t>
              </a:r>
            </a:p>
            <a:p>
              <a:pPr algn="ctr"/>
              <a:r>
                <a:rPr lang="en-GB" dirty="0"/>
                <a:t>pencils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279023" y="1822997"/>
            <a:ext cx="1264023" cy="1401994"/>
            <a:chOff x="860614" y="1683087"/>
            <a:chExt cx="1264023" cy="1401994"/>
          </a:xfrm>
        </p:grpSpPr>
        <p:sp>
          <p:nvSpPr>
            <p:cNvPr id="59" name="Cube 58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68" name="TextBox 67"/>
            <p:cNvSpPr txBox="1"/>
            <p:nvPr/>
          </p:nvSpPr>
          <p:spPr>
            <a:xfrm>
              <a:off x="860614" y="1931421"/>
              <a:ext cx="991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100</a:t>
              </a:r>
            </a:p>
            <a:p>
              <a:pPr algn="ctr"/>
              <a:r>
                <a:rPr lang="en-GB" dirty="0"/>
                <a:t>pencils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697432" y="1822997"/>
            <a:ext cx="1264023" cy="1401994"/>
            <a:chOff x="860614" y="1683087"/>
            <a:chExt cx="1264023" cy="1401994"/>
          </a:xfrm>
        </p:grpSpPr>
        <p:sp>
          <p:nvSpPr>
            <p:cNvPr id="70" name="Cube 69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72" name="TextBox 71"/>
            <p:cNvSpPr txBox="1"/>
            <p:nvPr/>
          </p:nvSpPr>
          <p:spPr>
            <a:xfrm>
              <a:off x="860614" y="1931421"/>
              <a:ext cx="991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100</a:t>
              </a:r>
            </a:p>
            <a:p>
              <a:pPr algn="ctr"/>
              <a:r>
                <a:rPr lang="en-GB" dirty="0"/>
                <a:t>pencils</a:t>
              </a: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115841" y="1822997"/>
            <a:ext cx="1264023" cy="1401994"/>
            <a:chOff x="860614" y="1683087"/>
            <a:chExt cx="1264023" cy="1401994"/>
          </a:xfrm>
        </p:grpSpPr>
        <p:sp>
          <p:nvSpPr>
            <p:cNvPr id="74" name="Cube 73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76" name="TextBox 75"/>
            <p:cNvSpPr txBox="1"/>
            <p:nvPr/>
          </p:nvSpPr>
          <p:spPr>
            <a:xfrm>
              <a:off x="860614" y="1931421"/>
              <a:ext cx="991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100</a:t>
              </a:r>
            </a:p>
            <a:p>
              <a:pPr algn="ctr"/>
              <a:r>
                <a:rPr lang="en-GB" dirty="0"/>
                <a:t>pencils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6534248" y="1822997"/>
            <a:ext cx="1264023" cy="1401994"/>
            <a:chOff x="860614" y="1683087"/>
            <a:chExt cx="1264023" cy="1401994"/>
          </a:xfrm>
        </p:grpSpPr>
        <p:sp>
          <p:nvSpPr>
            <p:cNvPr id="82" name="Cube 81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84" name="TextBox 83"/>
            <p:cNvSpPr txBox="1"/>
            <p:nvPr/>
          </p:nvSpPr>
          <p:spPr>
            <a:xfrm>
              <a:off x="860614" y="1931421"/>
              <a:ext cx="991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100</a:t>
              </a:r>
            </a:p>
            <a:p>
              <a:pPr algn="ctr"/>
              <a:r>
                <a:rPr lang="en-GB" dirty="0"/>
                <a:t>pencils</a:t>
              </a: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860614" y="3430160"/>
            <a:ext cx="1264023" cy="1401994"/>
            <a:chOff x="860614" y="1683087"/>
            <a:chExt cx="1264023" cy="1401994"/>
          </a:xfrm>
        </p:grpSpPr>
        <p:sp>
          <p:nvSpPr>
            <p:cNvPr id="86" name="Cube 85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88" name="TextBox 87"/>
            <p:cNvSpPr txBox="1"/>
            <p:nvPr/>
          </p:nvSpPr>
          <p:spPr>
            <a:xfrm>
              <a:off x="860614" y="1931421"/>
              <a:ext cx="991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100</a:t>
              </a:r>
            </a:p>
            <a:p>
              <a:pPr algn="ctr"/>
              <a:r>
                <a:rPr lang="en-GB" dirty="0"/>
                <a:t>pencils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279023" y="3430160"/>
            <a:ext cx="1264023" cy="1401994"/>
            <a:chOff x="860614" y="1683087"/>
            <a:chExt cx="1264023" cy="1401994"/>
          </a:xfrm>
        </p:grpSpPr>
        <p:sp>
          <p:nvSpPr>
            <p:cNvPr id="90" name="Cube 89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92" name="TextBox 91"/>
            <p:cNvSpPr txBox="1"/>
            <p:nvPr/>
          </p:nvSpPr>
          <p:spPr>
            <a:xfrm>
              <a:off x="860614" y="1931421"/>
              <a:ext cx="991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100</a:t>
              </a:r>
            </a:p>
            <a:p>
              <a:pPr algn="ctr"/>
              <a:r>
                <a:rPr lang="en-GB" dirty="0"/>
                <a:t>pencils</a:t>
              </a: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697432" y="3430160"/>
            <a:ext cx="1264023" cy="1401994"/>
            <a:chOff x="860614" y="1683087"/>
            <a:chExt cx="1264023" cy="1401994"/>
          </a:xfrm>
        </p:grpSpPr>
        <p:sp>
          <p:nvSpPr>
            <p:cNvPr id="94" name="Cube 93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96" name="TextBox 95"/>
            <p:cNvSpPr txBox="1"/>
            <p:nvPr/>
          </p:nvSpPr>
          <p:spPr>
            <a:xfrm>
              <a:off x="860614" y="1931421"/>
              <a:ext cx="991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100</a:t>
              </a:r>
            </a:p>
            <a:p>
              <a:pPr algn="ctr"/>
              <a:r>
                <a:rPr lang="en-GB" dirty="0"/>
                <a:t>pencils</a:t>
              </a: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5115841" y="3430160"/>
            <a:ext cx="1264023" cy="1401994"/>
            <a:chOff x="860614" y="1683087"/>
            <a:chExt cx="1264023" cy="1401994"/>
          </a:xfrm>
        </p:grpSpPr>
        <p:sp>
          <p:nvSpPr>
            <p:cNvPr id="98" name="Cube 97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100" name="TextBox 99"/>
            <p:cNvSpPr txBox="1"/>
            <p:nvPr/>
          </p:nvSpPr>
          <p:spPr>
            <a:xfrm>
              <a:off x="860614" y="1931421"/>
              <a:ext cx="991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100</a:t>
              </a:r>
            </a:p>
            <a:p>
              <a:pPr algn="ctr"/>
              <a:r>
                <a:rPr lang="en-GB" dirty="0"/>
                <a:t>pencils</a:t>
              </a: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6534248" y="3430160"/>
            <a:ext cx="1264023" cy="1401994"/>
            <a:chOff x="860614" y="1683087"/>
            <a:chExt cx="1264023" cy="1401994"/>
          </a:xfrm>
        </p:grpSpPr>
        <p:sp>
          <p:nvSpPr>
            <p:cNvPr id="102" name="Cube 101"/>
            <p:cNvSpPr/>
            <p:nvPr/>
          </p:nvSpPr>
          <p:spPr>
            <a:xfrm>
              <a:off x="900955" y="1683087"/>
              <a:ext cx="1223682" cy="1143000"/>
            </a:xfrm>
            <a:prstGeom prst="cub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84783" y="2155466"/>
              <a:ext cx="868456" cy="990774"/>
            </a:xfrm>
            <a:prstGeom prst="rect">
              <a:avLst/>
            </a:prstGeom>
          </p:spPr>
        </p:pic>
        <p:sp>
          <p:nvSpPr>
            <p:cNvPr id="104" name="TextBox 103"/>
            <p:cNvSpPr txBox="1"/>
            <p:nvPr/>
          </p:nvSpPr>
          <p:spPr>
            <a:xfrm>
              <a:off x="860614" y="1931421"/>
              <a:ext cx="9910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100</a:t>
              </a:r>
            </a:p>
            <a:p>
              <a:pPr algn="ctr"/>
              <a:r>
                <a:rPr lang="en-GB" dirty="0"/>
                <a:t>pencils</a:t>
              </a:r>
            </a:p>
          </p:txBody>
        </p:sp>
      </p:grpSp>
      <p:pic>
        <p:nvPicPr>
          <p:cNvPr id="109" name="Picture 10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449" y="5182250"/>
            <a:ext cx="1348899" cy="944229"/>
          </a:xfrm>
          <a:prstGeom prst="rect">
            <a:avLst/>
          </a:prstGeom>
        </p:spPr>
      </p:pic>
      <p:sp>
        <p:nvSpPr>
          <p:cNvPr id="110" name="Rounded Rectangular Callout 109"/>
          <p:cNvSpPr/>
          <p:nvPr/>
        </p:nvSpPr>
        <p:spPr>
          <a:xfrm>
            <a:off x="3023965" y="4986384"/>
            <a:ext cx="3329026" cy="846829"/>
          </a:xfrm>
          <a:prstGeom prst="wedgeRoundRectCallout">
            <a:avLst>
              <a:gd name="adj1" fmla="val 60373"/>
              <a:gd name="adj2" fmla="val 29353"/>
              <a:gd name="adj3" fmla="val 16667"/>
            </a:avLst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2906509" y="5178966"/>
            <a:ext cx="3563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There are ten hundred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410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2191" y="489922"/>
            <a:ext cx="5027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What does 1,000 look like?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186938" y="2730517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100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612630" y="2730517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200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038322" y="2730517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300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464014" y="2730517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400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889707" y="2730517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500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222335" y="4640764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600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601322" y="4640764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700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980309" y="4640764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800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359296" y="4640764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900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689369" y="4640764"/>
            <a:ext cx="999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1,000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914780" y="5482967"/>
            <a:ext cx="68864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10 hundreds is equal to 1 thousand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820644" y="1250890"/>
            <a:ext cx="7074715" cy="1492500"/>
            <a:chOff x="820644" y="1250890"/>
            <a:chExt cx="7074715" cy="1492500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398D9A1-082C-604F-822C-DA2E31D89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4808" t="28591" r="18639" b="28089"/>
            <a:stretch/>
          </p:blipFill>
          <p:spPr>
            <a:xfrm>
              <a:off x="820644" y="1250890"/>
              <a:ext cx="1426167" cy="1492500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B398D9A1-082C-604F-822C-DA2E31D89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4808" t="28591" r="18639" b="28089"/>
            <a:stretch/>
          </p:blipFill>
          <p:spPr>
            <a:xfrm>
              <a:off x="2232781" y="1250890"/>
              <a:ext cx="1426167" cy="149250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B398D9A1-082C-604F-822C-DA2E31D89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4808" t="28591" r="18639" b="28089"/>
            <a:stretch/>
          </p:blipFill>
          <p:spPr>
            <a:xfrm>
              <a:off x="3644918" y="1250890"/>
              <a:ext cx="1426167" cy="149250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398D9A1-082C-604F-822C-DA2E31D89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4808" t="28591" r="18639" b="28089"/>
            <a:stretch/>
          </p:blipFill>
          <p:spPr>
            <a:xfrm>
              <a:off x="5057055" y="1250890"/>
              <a:ext cx="1426167" cy="149250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B398D9A1-082C-604F-822C-DA2E31D89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4808" t="28591" r="18639" b="28089"/>
            <a:stretch/>
          </p:blipFill>
          <p:spPr>
            <a:xfrm>
              <a:off x="6469192" y="1250890"/>
              <a:ext cx="1426167" cy="1492500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820644" y="3193906"/>
            <a:ext cx="7074715" cy="1492500"/>
            <a:chOff x="820644" y="3193906"/>
            <a:chExt cx="7074715" cy="1492500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398D9A1-082C-604F-822C-DA2E31D89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4808" t="28591" r="18639" b="28089"/>
            <a:stretch/>
          </p:blipFill>
          <p:spPr>
            <a:xfrm>
              <a:off x="820644" y="3193906"/>
              <a:ext cx="1426167" cy="1492500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B398D9A1-082C-604F-822C-DA2E31D89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4808" t="28591" r="18639" b="28089"/>
            <a:stretch/>
          </p:blipFill>
          <p:spPr>
            <a:xfrm>
              <a:off x="2232781" y="3193906"/>
              <a:ext cx="1426167" cy="149250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398D9A1-082C-604F-822C-DA2E31D89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4808" t="28591" r="18639" b="28089"/>
            <a:stretch/>
          </p:blipFill>
          <p:spPr>
            <a:xfrm>
              <a:off x="3644918" y="3193906"/>
              <a:ext cx="1426167" cy="14925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B398D9A1-082C-604F-822C-DA2E31D89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4808" t="28591" r="18639" b="28089"/>
            <a:stretch/>
          </p:blipFill>
          <p:spPr>
            <a:xfrm>
              <a:off x="5057055" y="3193906"/>
              <a:ext cx="1426167" cy="1492500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B398D9A1-082C-604F-822C-DA2E31D89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4808" t="28591" r="18639" b="28089"/>
            <a:stretch/>
          </p:blipFill>
          <p:spPr>
            <a:xfrm>
              <a:off x="6469192" y="3193906"/>
              <a:ext cx="1426167" cy="1492500"/>
            </a:xfrm>
            <a:prstGeom prst="rect">
              <a:avLst/>
            </a:prstGeom>
          </p:spPr>
        </p:pic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B95690F9-6DB0-584D-A6E2-C6023AE0E3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591" t="11067" r="13628" b="10277"/>
          <a:stretch/>
        </p:blipFill>
        <p:spPr>
          <a:xfrm>
            <a:off x="3439617" y="1944905"/>
            <a:ext cx="1951001" cy="19159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349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2" grpId="0"/>
      <p:bldP spid="52" grpId="1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8259" y="623817"/>
            <a:ext cx="747045" cy="747045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5549144" y="780982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308258"/>
              </p:ext>
            </p:extLst>
          </p:nvPr>
        </p:nvGraphicFramePr>
        <p:xfrm>
          <a:off x="1025846" y="1688605"/>
          <a:ext cx="6808844" cy="7545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692">
                  <a:extLst>
                    <a:ext uri="{9D8B030D-6E8A-4147-A177-3AD203B41FA5}">
                      <a16:colId xmlns:a16="http://schemas.microsoft.com/office/drawing/2014/main" val="1220539164"/>
                    </a:ext>
                  </a:extLst>
                </a:gridCol>
                <a:gridCol w="972692">
                  <a:extLst>
                    <a:ext uri="{9D8B030D-6E8A-4147-A177-3AD203B41FA5}">
                      <a16:colId xmlns:a16="http://schemas.microsoft.com/office/drawing/2014/main" val="2813271867"/>
                    </a:ext>
                  </a:extLst>
                </a:gridCol>
                <a:gridCol w="972692">
                  <a:extLst>
                    <a:ext uri="{9D8B030D-6E8A-4147-A177-3AD203B41FA5}">
                      <a16:colId xmlns:a16="http://schemas.microsoft.com/office/drawing/2014/main" val="654106163"/>
                    </a:ext>
                  </a:extLst>
                </a:gridCol>
                <a:gridCol w="972692">
                  <a:extLst>
                    <a:ext uri="{9D8B030D-6E8A-4147-A177-3AD203B41FA5}">
                      <a16:colId xmlns:a16="http://schemas.microsoft.com/office/drawing/2014/main" val="613330004"/>
                    </a:ext>
                  </a:extLst>
                </a:gridCol>
                <a:gridCol w="972692">
                  <a:extLst>
                    <a:ext uri="{9D8B030D-6E8A-4147-A177-3AD203B41FA5}">
                      <a16:colId xmlns:a16="http://schemas.microsoft.com/office/drawing/2014/main" val="3388138013"/>
                    </a:ext>
                  </a:extLst>
                </a:gridCol>
                <a:gridCol w="972692">
                  <a:extLst>
                    <a:ext uri="{9D8B030D-6E8A-4147-A177-3AD203B41FA5}">
                      <a16:colId xmlns:a16="http://schemas.microsoft.com/office/drawing/2014/main" val="1705835987"/>
                    </a:ext>
                  </a:extLst>
                </a:gridCol>
                <a:gridCol w="972692">
                  <a:extLst>
                    <a:ext uri="{9D8B030D-6E8A-4147-A177-3AD203B41FA5}">
                      <a16:colId xmlns:a16="http://schemas.microsoft.com/office/drawing/2014/main" val="680314325"/>
                    </a:ext>
                  </a:extLst>
                </a:gridCol>
              </a:tblGrid>
              <a:tr h="754529"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700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5534954"/>
                  </a:ext>
                </a:extLst>
              </a:tr>
            </a:tbl>
          </a:graphicData>
        </a:graphic>
      </p:graphicFrame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067011"/>
              </p:ext>
            </p:extLst>
          </p:nvPr>
        </p:nvGraphicFramePr>
        <p:xfrm>
          <a:off x="1025846" y="4625777"/>
          <a:ext cx="6808844" cy="7545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692">
                  <a:extLst>
                    <a:ext uri="{9D8B030D-6E8A-4147-A177-3AD203B41FA5}">
                      <a16:colId xmlns:a16="http://schemas.microsoft.com/office/drawing/2014/main" val="1220539164"/>
                    </a:ext>
                  </a:extLst>
                </a:gridCol>
                <a:gridCol w="972692">
                  <a:extLst>
                    <a:ext uri="{9D8B030D-6E8A-4147-A177-3AD203B41FA5}">
                      <a16:colId xmlns:a16="http://schemas.microsoft.com/office/drawing/2014/main" val="2813271867"/>
                    </a:ext>
                  </a:extLst>
                </a:gridCol>
                <a:gridCol w="972692">
                  <a:extLst>
                    <a:ext uri="{9D8B030D-6E8A-4147-A177-3AD203B41FA5}">
                      <a16:colId xmlns:a16="http://schemas.microsoft.com/office/drawing/2014/main" val="654106163"/>
                    </a:ext>
                  </a:extLst>
                </a:gridCol>
                <a:gridCol w="972692">
                  <a:extLst>
                    <a:ext uri="{9D8B030D-6E8A-4147-A177-3AD203B41FA5}">
                      <a16:colId xmlns:a16="http://schemas.microsoft.com/office/drawing/2014/main" val="613330004"/>
                    </a:ext>
                  </a:extLst>
                </a:gridCol>
                <a:gridCol w="972692">
                  <a:extLst>
                    <a:ext uri="{9D8B030D-6E8A-4147-A177-3AD203B41FA5}">
                      <a16:colId xmlns:a16="http://schemas.microsoft.com/office/drawing/2014/main" val="3388138013"/>
                    </a:ext>
                  </a:extLst>
                </a:gridCol>
                <a:gridCol w="972692">
                  <a:extLst>
                    <a:ext uri="{9D8B030D-6E8A-4147-A177-3AD203B41FA5}">
                      <a16:colId xmlns:a16="http://schemas.microsoft.com/office/drawing/2014/main" val="1705835987"/>
                    </a:ext>
                  </a:extLst>
                </a:gridCol>
                <a:gridCol w="972692">
                  <a:extLst>
                    <a:ext uri="{9D8B030D-6E8A-4147-A177-3AD203B41FA5}">
                      <a16:colId xmlns:a16="http://schemas.microsoft.com/office/drawing/2014/main" val="680314325"/>
                    </a:ext>
                  </a:extLst>
                </a:gridCol>
              </a:tblGrid>
              <a:tr h="754529"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900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800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553495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008914" y="1804259"/>
            <a:ext cx="979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800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988627" y="1804259"/>
            <a:ext cx="979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900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151016" y="1804259"/>
            <a:ext cx="979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400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123187" y="1804259"/>
            <a:ext cx="979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300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4504760" y="840858"/>
            <a:ext cx="1375252" cy="752805"/>
            <a:chOff x="3401401" y="1154370"/>
            <a:chExt cx="1375252" cy="752805"/>
          </a:xfrm>
        </p:grpSpPr>
        <p:sp>
          <p:nvSpPr>
            <p:cNvPr id="62" name="Right Bracket 61"/>
            <p:cNvSpPr/>
            <p:nvPr/>
          </p:nvSpPr>
          <p:spPr>
            <a:xfrm rot="16200000">
              <a:off x="3674032" y="1283527"/>
              <a:ext cx="351017" cy="896279"/>
            </a:xfrm>
            <a:prstGeom prst="rightBracket">
              <a:avLst>
                <a:gd name="adj" fmla="val 127669"/>
              </a:avLst>
            </a:prstGeom>
            <a:noFill/>
            <a:ln w="38100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TextBox 62"/>
                <p:cNvSpPr txBox="1"/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000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63" name="TextBox 6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blipFill>
                  <a:blip r:embed="rId6"/>
                  <a:stretch>
                    <a:fillRect t="-9091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4" name="Group 63"/>
          <p:cNvGrpSpPr/>
          <p:nvPr/>
        </p:nvGrpSpPr>
        <p:grpSpPr>
          <a:xfrm>
            <a:off x="5439912" y="840858"/>
            <a:ext cx="1466567" cy="752805"/>
            <a:chOff x="3310086" y="1154370"/>
            <a:chExt cx="1466567" cy="752805"/>
          </a:xfrm>
        </p:grpSpPr>
        <p:sp>
          <p:nvSpPr>
            <p:cNvPr id="65" name="Right Bracket 64"/>
            <p:cNvSpPr/>
            <p:nvPr/>
          </p:nvSpPr>
          <p:spPr>
            <a:xfrm rot="16200000">
              <a:off x="3610054" y="1256191"/>
              <a:ext cx="351016" cy="950952"/>
            </a:xfrm>
            <a:prstGeom prst="rightBracket">
              <a:avLst>
                <a:gd name="adj" fmla="val 135457"/>
              </a:avLst>
            </a:prstGeom>
            <a:noFill/>
            <a:ln w="38100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TextBox 65"/>
                <p:cNvSpPr txBox="1"/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000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66" name="TextBox 6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blipFill>
                  <a:blip r:embed="rId7"/>
                  <a:stretch>
                    <a:fillRect t="-9091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7" name="Group 76"/>
          <p:cNvGrpSpPr/>
          <p:nvPr/>
        </p:nvGrpSpPr>
        <p:grpSpPr>
          <a:xfrm>
            <a:off x="6443207" y="840858"/>
            <a:ext cx="1459923" cy="752809"/>
            <a:chOff x="3316730" y="1154370"/>
            <a:chExt cx="1459923" cy="752809"/>
          </a:xfrm>
        </p:grpSpPr>
        <p:sp>
          <p:nvSpPr>
            <p:cNvPr id="78" name="Right Bracket 77"/>
            <p:cNvSpPr/>
            <p:nvPr/>
          </p:nvSpPr>
          <p:spPr>
            <a:xfrm rot="16200000">
              <a:off x="3597096" y="1275792"/>
              <a:ext cx="351021" cy="911753"/>
            </a:xfrm>
            <a:prstGeom prst="rightBracket">
              <a:avLst>
                <a:gd name="adj" fmla="val 129872"/>
              </a:avLst>
            </a:prstGeom>
            <a:noFill/>
            <a:ln w="38100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Box 78"/>
                <p:cNvSpPr txBox="1"/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000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79" name="TextBox 7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blipFill>
                  <a:blip r:embed="rId8"/>
                  <a:stretch>
                    <a:fillRect t="-9091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0" name="Group 79"/>
          <p:cNvGrpSpPr/>
          <p:nvPr/>
        </p:nvGrpSpPr>
        <p:grpSpPr>
          <a:xfrm>
            <a:off x="3499361" y="840858"/>
            <a:ext cx="1354184" cy="752810"/>
            <a:chOff x="3422469" y="1154370"/>
            <a:chExt cx="1354184" cy="752810"/>
          </a:xfrm>
        </p:grpSpPr>
        <p:sp>
          <p:nvSpPr>
            <p:cNvPr id="105" name="Left Bracket 104"/>
            <p:cNvSpPr/>
            <p:nvPr/>
          </p:nvSpPr>
          <p:spPr>
            <a:xfrm rot="5400000">
              <a:off x="3720390" y="1256559"/>
              <a:ext cx="352700" cy="948542"/>
            </a:xfrm>
            <a:prstGeom prst="leftBracket">
              <a:avLst>
                <a:gd name="adj" fmla="val 134469"/>
              </a:avLst>
            </a:prstGeom>
            <a:noFill/>
            <a:ln w="38100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6" name="TextBox 105"/>
                <p:cNvSpPr txBox="1"/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000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06" name="TextBox 10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blipFill>
                  <a:blip r:embed="rId9"/>
                  <a:stretch>
                    <a:fillRect t="-9091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2" name="Group 111"/>
          <p:cNvGrpSpPr/>
          <p:nvPr/>
        </p:nvGrpSpPr>
        <p:grpSpPr>
          <a:xfrm>
            <a:off x="2498476" y="3775336"/>
            <a:ext cx="1354184" cy="752808"/>
            <a:chOff x="3422469" y="1154370"/>
            <a:chExt cx="1354184" cy="752808"/>
          </a:xfrm>
        </p:grpSpPr>
        <p:sp>
          <p:nvSpPr>
            <p:cNvPr id="113" name="Right Bracket 112"/>
            <p:cNvSpPr/>
            <p:nvPr/>
          </p:nvSpPr>
          <p:spPr>
            <a:xfrm rot="16200000">
              <a:off x="3696120" y="1280829"/>
              <a:ext cx="352699" cy="900000"/>
            </a:xfrm>
            <a:prstGeom prst="rightBracket">
              <a:avLst>
                <a:gd name="adj" fmla="val 132210"/>
              </a:avLst>
            </a:prstGeom>
            <a:noFill/>
            <a:ln w="38100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TextBox 113"/>
                <p:cNvSpPr txBox="1"/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GB" sz="2000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14" name="TextBox 1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blipFill>
                  <a:blip r:embed="rId10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5" name="Group 114"/>
          <p:cNvGrpSpPr/>
          <p:nvPr/>
        </p:nvGrpSpPr>
        <p:grpSpPr>
          <a:xfrm>
            <a:off x="3501771" y="3775336"/>
            <a:ext cx="1354184" cy="752806"/>
            <a:chOff x="3422469" y="1154370"/>
            <a:chExt cx="1354184" cy="752806"/>
          </a:xfrm>
        </p:grpSpPr>
        <p:sp>
          <p:nvSpPr>
            <p:cNvPr id="116" name="Right Bracket 115"/>
            <p:cNvSpPr/>
            <p:nvPr/>
          </p:nvSpPr>
          <p:spPr>
            <a:xfrm rot="16200000">
              <a:off x="3696121" y="1280828"/>
              <a:ext cx="352697" cy="900000"/>
            </a:xfrm>
            <a:prstGeom prst="rightBracket">
              <a:avLst>
                <a:gd name="adj" fmla="val 124074"/>
              </a:avLst>
            </a:prstGeom>
            <a:noFill/>
            <a:ln w="38100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7" name="TextBox 116"/>
                <p:cNvSpPr txBox="1"/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GB" sz="2000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17" name="TextBox 1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blipFill>
                  <a:blip r:embed="rId11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8" name="TextBox 117"/>
          <p:cNvSpPr txBox="1"/>
          <p:nvPr/>
        </p:nvSpPr>
        <p:spPr>
          <a:xfrm>
            <a:off x="4026032" y="4741431"/>
            <a:ext cx="979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700</a:t>
            </a:r>
          </a:p>
        </p:txBody>
      </p:sp>
      <p:grpSp>
        <p:nvGrpSpPr>
          <p:cNvPr id="119" name="Group 118"/>
          <p:cNvGrpSpPr/>
          <p:nvPr/>
        </p:nvGrpSpPr>
        <p:grpSpPr>
          <a:xfrm>
            <a:off x="4494823" y="3775336"/>
            <a:ext cx="1404183" cy="752808"/>
            <a:chOff x="3372470" y="1154370"/>
            <a:chExt cx="1404183" cy="752808"/>
          </a:xfrm>
        </p:grpSpPr>
        <p:sp>
          <p:nvSpPr>
            <p:cNvPr id="120" name="Right Bracket 119"/>
            <p:cNvSpPr/>
            <p:nvPr/>
          </p:nvSpPr>
          <p:spPr>
            <a:xfrm rot="16200000">
              <a:off x="3646120" y="1280828"/>
              <a:ext cx="352700" cy="900000"/>
            </a:xfrm>
            <a:prstGeom prst="rightBracket">
              <a:avLst>
                <a:gd name="adj" fmla="val 133979"/>
              </a:avLst>
            </a:prstGeom>
            <a:noFill/>
            <a:ln w="38100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1" name="TextBox 120"/>
                <p:cNvSpPr txBox="1"/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GB" sz="2000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21" name="TextBox 1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blipFill>
                  <a:blip r:embed="rId12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2" name="Group 121"/>
          <p:cNvGrpSpPr/>
          <p:nvPr/>
        </p:nvGrpSpPr>
        <p:grpSpPr>
          <a:xfrm>
            <a:off x="5469634" y="3775336"/>
            <a:ext cx="1373033" cy="752808"/>
            <a:chOff x="3403620" y="1154370"/>
            <a:chExt cx="1373033" cy="752808"/>
          </a:xfrm>
        </p:grpSpPr>
        <p:sp>
          <p:nvSpPr>
            <p:cNvPr id="123" name="Right Bracket 122"/>
            <p:cNvSpPr/>
            <p:nvPr/>
          </p:nvSpPr>
          <p:spPr>
            <a:xfrm rot="16200000">
              <a:off x="3677270" y="1280829"/>
              <a:ext cx="352699" cy="900000"/>
            </a:xfrm>
            <a:prstGeom prst="rightBracket">
              <a:avLst>
                <a:gd name="adj" fmla="val 119326"/>
              </a:avLst>
            </a:prstGeom>
            <a:noFill/>
            <a:ln w="38100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4" name="TextBox 123"/>
                <p:cNvSpPr txBox="1"/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GB" sz="2000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24" name="TextBox 1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blipFill>
                  <a:blip r:embed="rId13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5" name="TextBox 124"/>
          <p:cNvSpPr txBox="1"/>
          <p:nvPr/>
        </p:nvSpPr>
        <p:spPr>
          <a:xfrm>
            <a:off x="5976708" y="4741431"/>
            <a:ext cx="979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500</a:t>
            </a:r>
          </a:p>
        </p:txBody>
      </p:sp>
      <p:grpSp>
        <p:nvGrpSpPr>
          <p:cNvPr id="126" name="Group 125"/>
          <p:cNvGrpSpPr/>
          <p:nvPr/>
        </p:nvGrpSpPr>
        <p:grpSpPr>
          <a:xfrm>
            <a:off x="6443208" y="3775336"/>
            <a:ext cx="1502143" cy="752806"/>
            <a:chOff x="3274510" y="1154370"/>
            <a:chExt cx="1502143" cy="752806"/>
          </a:xfrm>
        </p:grpSpPr>
        <p:sp>
          <p:nvSpPr>
            <p:cNvPr id="127" name="Right Bracket 126"/>
            <p:cNvSpPr/>
            <p:nvPr/>
          </p:nvSpPr>
          <p:spPr>
            <a:xfrm rot="16200000">
              <a:off x="3548161" y="1280828"/>
              <a:ext cx="352697" cy="900000"/>
            </a:xfrm>
            <a:prstGeom prst="rightBracket">
              <a:avLst>
                <a:gd name="adj" fmla="val 129255"/>
              </a:avLst>
            </a:prstGeom>
            <a:noFill/>
            <a:ln w="38100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8" name="TextBox 127"/>
                <p:cNvSpPr txBox="1"/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GB" sz="2000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28" name="TextBox 1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2469" y="1154370"/>
                  <a:ext cx="1354184" cy="400110"/>
                </a:xfrm>
                <a:prstGeom prst="rect">
                  <a:avLst/>
                </a:prstGeom>
                <a:blipFill>
                  <a:blip r:embed="rId14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9" name="TextBox 128"/>
          <p:cNvSpPr txBox="1"/>
          <p:nvPr/>
        </p:nvSpPr>
        <p:spPr>
          <a:xfrm>
            <a:off x="6917549" y="4741431"/>
            <a:ext cx="979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400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562801" y="2544777"/>
            <a:ext cx="1354188" cy="777915"/>
            <a:chOff x="4562801" y="2858289"/>
            <a:chExt cx="1354188" cy="77791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2" name="TextBox 131"/>
                <p:cNvSpPr txBox="1"/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rgbClr val="EB1D6B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GB" sz="2000" dirty="0">
                      <a:solidFill>
                        <a:srgbClr val="EB1D6B"/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32" name="TextBox 1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blipFill>
                  <a:blip r:embed="rId15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3" name="Right Bracket 132"/>
            <p:cNvSpPr/>
            <p:nvPr/>
          </p:nvSpPr>
          <p:spPr>
            <a:xfrm rot="5400000">
              <a:off x="4793015" y="2628075"/>
              <a:ext cx="377807" cy="838235"/>
            </a:xfrm>
            <a:prstGeom prst="rightBracket">
              <a:avLst>
                <a:gd name="adj" fmla="val 110934"/>
              </a:avLst>
            </a:prstGeom>
            <a:noFill/>
            <a:ln w="38100">
              <a:solidFill>
                <a:srgbClr val="EB1D6B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3476401" y="2544777"/>
            <a:ext cx="1354184" cy="777915"/>
            <a:chOff x="4562805" y="2858289"/>
            <a:chExt cx="1354184" cy="77791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5" name="TextBox 134"/>
                <p:cNvSpPr txBox="1"/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rgbClr val="EB1D6B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GB" sz="2000" dirty="0">
                      <a:solidFill>
                        <a:srgbClr val="EB1D6B"/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35" name="TextBox 13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blipFill>
                  <a:blip r:embed="rId16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6" name="Right Bracket 135"/>
            <p:cNvSpPr/>
            <p:nvPr/>
          </p:nvSpPr>
          <p:spPr>
            <a:xfrm rot="5400000">
              <a:off x="4845611" y="2598443"/>
              <a:ext cx="377805" cy="897498"/>
            </a:xfrm>
            <a:prstGeom prst="rightBracket">
              <a:avLst>
                <a:gd name="adj" fmla="val 118778"/>
              </a:avLst>
            </a:prstGeom>
            <a:noFill/>
            <a:ln w="38100">
              <a:solidFill>
                <a:srgbClr val="EB1D6B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2389997" y="2544775"/>
            <a:ext cx="1354184" cy="777917"/>
            <a:chOff x="4562805" y="2858287"/>
            <a:chExt cx="1354184" cy="77791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8" name="TextBox 137"/>
                <p:cNvSpPr txBox="1"/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rgbClr val="EB1D6B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GB" sz="2000" dirty="0">
                      <a:solidFill>
                        <a:srgbClr val="EB1D6B"/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38" name="TextBox 1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blipFill>
                  <a:blip r:embed="rId17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9" name="Right Bracket 138"/>
            <p:cNvSpPr/>
            <p:nvPr/>
          </p:nvSpPr>
          <p:spPr>
            <a:xfrm rot="5400000">
              <a:off x="4919985" y="2609586"/>
              <a:ext cx="377807" cy="875210"/>
            </a:xfrm>
            <a:prstGeom prst="rightBracket">
              <a:avLst>
                <a:gd name="adj" fmla="val 115828"/>
              </a:avLst>
            </a:prstGeom>
            <a:noFill/>
            <a:ln w="38100">
              <a:solidFill>
                <a:srgbClr val="EB1D6B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303593" y="2544774"/>
            <a:ext cx="1354184" cy="777918"/>
            <a:chOff x="4562805" y="2858286"/>
            <a:chExt cx="1354184" cy="77791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1" name="TextBox 140"/>
                <p:cNvSpPr txBox="1"/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rgbClr val="EB1D6B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GB" sz="2000" dirty="0">
                      <a:solidFill>
                        <a:srgbClr val="EB1D6B"/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41" name="TextBox 14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blipFill>
                  <a:blip r:embed="rId18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2" name="Right Bracket 141"/>
            <p:cNvSpPr/>
            <p:nvPr/>
          </p:nvSpPr>
          <p:spPr>
            <a:xfrm rot="5400000">
              <a:off x="5012940" y="2622489"/>
              <a:ext cx="377810" cy="849403"/>
            </a:xfrm>
            <a:prstGeom prst="rightBracket">
              <a:avLst>
                <a:gd name="adj" fmla="val 112411"/>
              </a:avLst>
            </a:prstGeom>
            <a:noFill/>
            <a:ln w="38100">
              <a:solidFill>
                <a:srgbClr val="EB1D6B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4494821" y="5531446"/>
            <a:ext cx="1354184" cy="777914"/>
            <a:chOff x="4562805" y="2858290"/>
            <a:chExt cx="1354184" cy="77791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TextBox 149"/>
                <p:cNvSpPr txBox="1"/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rgbClr val="EB1D6B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000" dirty="0">
                      <a:solidFill>
                        <a:srgbClr val="EB1D6B"/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50" name="TextBox 14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blipFill>
                  <a:blip r:embed="rId19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1" name="Right Bracket 150"/>
            <p:cNvSpPr/>
            <p:nvPr/>
          </p:nvSpPr>
          <p:spPr>
            <a:xfrm rot="5400000">
              <a:off x="4830119" y="2597193"/>
              <a:ext cx="377805" cy="900000"/>
            </a:xfrm>
            <a:prstGeom prst="rightBracket">
              <a:avLst>
                <a:gd name="adj" fmla="val 110935"/>
              </a:avLst>
            </a:prstGeom>
            <a:noFill/>
            <a:ln w="38100">
              <a:solidFill>
                <a:srgbClr val="EB1D6B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431079" y="5531444"/>
            <a:ext cx="1354184" cy="777916"/>
            <a:chOff x="4562805" y="2858288"/>
            <a:chExt cx="1354184" cy="77791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3" name="TextBox 152"/>
                <p:cNvSpPr txBox="1"/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rgbClr val="EB1D6B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000" dirty="0">
                      <a:solidFill>
                        <a:srgbClr val="EB1D6B"/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53" name="TextBox 1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blipFill>
                  <a:blip r:embed="rId20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4" name="Right Bracket 153"/>
            <p:cNvSpPr/>
            <p:nvPr/>
          </p:nvSpPr>
          <p:spPr>
            <a:xfrm rot="5400000">
              <a:off x="4884234" y="2566638"/>
              <a:ext cx="352700" cy="936000"/>
            </a:xfrm>
            <a:prstGeom prst="rightBracket">
              <a:avLst>
                <a:gd name="adj" fmla="val 127232"/>
              </a:avLst>
            </a:prstGeom>
            <a:noFill/>
            <a:ln w="38100">
              <a:solidFill>
                <a:srgbClr val="EB1D6B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2347458" y="5531447"/>
            <a:ext cx="1354184" cy="777913"/>
            <a:chOff x="4562805" y="2858291"/>
            <a:chExt cx="1354184" cy="77791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6" name="TextBox 155"/>
                <p:cNvSpPr txBox="1"/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rgbClr val="EB1D6B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000" dirty="0">
                      <a:solidFill>
                        <a:srgbClr val="EB1D6B"/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56" name="TextBox 15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blipFill>
                  <a:blip r:embed="rId21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7" name="Right Bracket 156"/>
            <p:cNvSpPr/>
            <p:nvPr/>
          </p:nvSpPr>
          <p:spPr>
            <a:xfrm rot="5400000">
              <a:off x="4930251" y="2597194"/>
              <a:ext cx="377806" cy="900000"/>
            </a:xfrm>
            <a:prstGeom prst="rightBracket">
              <a:avLst>
                <a:gd name="adj" fmla="val 130184"/>
              </a:avLst>
            </a:prstGeom>
            <a:noFill/>
            <a:ln w="38100">
              <a:solidFill>
                <a:srgbClr val="EB1D6B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1303593" y="5531443"/>
            <a:ext cx="1354184" cy="777917"/>
            <a:chOff x="4562805" y="2858287"/>
            <a:chExt cx="1354184" cy="77791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9" name="TextBox 158"/>
                <p:cNvSpPr txBox="1"/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rgbClr val="EB1D6B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000" dirty="0">
                      <a:solidFill>
                        <a:srgbClr val="EB1D6B"/>
                      </a:solidFill>
                    </a:rPr>
                    <a:t> 100</a:t>
                  </a:r>
                </a:p>
              </p:txBody>
            </p:sp>
          </mc:Choice>
          <mc:Fallback xmlns="">
            <p:sp>
              <p:nvSpPr>
                <p:cNvPr id="159" name="TextBox 1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62805" y="3236094"/>
                  <a:ext cx="1354184" cy="400110"/>
                </a:xfrm>
                <a:prstGeom prst="rect">
                  <a:avLst/>
                </a:prstGeom>
                <a:blipFill>
                  <a:blip r:embed="rId22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0" name="Right Bracket 159"/>
            <p:cNvSpPr/>
            <p:nvPr/>
          </p:nvSpPr>
          <p:spPr>
            <a:xfrm rot="5400000">
              <a:off x="4953282" y="2584636"/>
              <a:ext cx="352698" cy="900000"/>
            </a:xfrm>
            <a:prstGeom prst="rightBracket">
              <a:avLst>
                <a:gd name="adj" fmla="val 113764"/>
              </a:avLst>
            </a:prstGeom>
            <a:noFill/>
            <a:ln w="38100">
              <a:solidFill>
                <a:srgbClr val="EB1D6B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161" name="TextBox 160"/>
          <p:cNvSpPr txBox="1"/>
          <p:nvPr/>
        </p:nvSpPr>
        <p:spPr>
          <a:xfrm>
            <a:off x="1009699" y="4741431"/>
            <a:ext cx="1103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1,000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709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7" grpId="0"/>
      <p:bldP spid="53" grpId="0"/>
      <p:bldP spid="54" grpId="0"/>
      <p:bldP spid="55" grpId="0"/>
      <p:bldP spid="118" grpId="0"/>
      <p:bldP spid="125" grpId="0"/>
      <p:bldP spid="129" grpId="0"/>
      <p:bldP spid="1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Have a go at the rest of the worksheet</a:t>
            </a:r>
          </a:p>
        </p:txBody>
      </p:sp>
    </p:spTree>
    <p:extLst>
      <p:ext uri="{BB962C8B-B14F-4D97-AF65-F5344CB8AC3E}">
        <p14:creationId xmlns:p14="http://schemas.microsoft.com/office/powerpoint/2010/main" val="404456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22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7512" y="539496"/>
                <a:ext cx="6791379" cy="4401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</a:rPr>
                  <a:t>1) 	10, 20, 30, 40, ___, ___, ___</a:t>
                </a: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</a:rPr>
                  <a:t>2) 100, 200, 300, 400, ____, ____ , ____</a:t>
                </a: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</a:rPr>
                  <a:t>3) 	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</a:rPr>
                  <a:t>4) 	100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100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 + 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100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539496"/>
                <a:ext cx="6791379" cy="4401205"/>
              </a:xfrm>
              <a:prstGeom prst="rect">
                <a:avLst/>
              </a:prstGeom>
              <a:blipFill>
                <a:blip r:embed="rId5"/>
                <a:stretch>
                  <a:fillRect l="-1885" t="-1387" b="-30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82482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7512" y="539496"/>
                <a:ext cx="6352329" cy="4401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</a:rPr>
                  <a:t>1) 	10, 20, 30, 40, ___, ___, ___</a:t>
                </a: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</a:rPr>
                  <a:t>2) 100, 200, 300, 400, ____, ____ , ____</a:t>
                </a: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</a:rPr>
                  <a:t>3) 	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</a:rPr>
                  <a:t>4) 	100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100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 + 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100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</a:rPr>
                  <a:t> 100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539496"/>
                <a:ext cx="6352329" cy="4401205"/>
              </a:xfrm>
              <a:prstGeom prst="rect">
                <a:avLst/>
              </a:prstGeom>
              <a:blipFill>
                <a:blip r:embed="rId5"/>
                <a:stretch>
                  <a:fillRect l="-2015" t="-1387" b="-30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3328934" y="532097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50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20317" y="532097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60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54450" y="532097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70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78291" y="1810243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500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65152" y="1812789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600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15164" y="1812789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700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68582" y="3111435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40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72736" y="4390185"/>
            <a:ext cx="799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400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745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6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913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2191" y="489922"/>
            <a:ext cx="5027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What does 100 look like?</a:t>
            </a:r>
          </a:p>
        </p:txBody>
      </p:sp>
      <p:grpSp>
        <p:nvGrpSpPr>
          <p:cNvPr id="89" name="Group 88"/>
          <p:cNvGrpSpPr/>
          <p:nvPr/>
        </p:nvGrpSpPr>
        <p:grpSpPr>
          <a:xfrm>
            <a:off x="685221" y="1050136"/>
            <a:ext cx="7291196" cy="5269535"/>
            <a:chOff x="685221" y="1050136"/>
            <a:chExt cx="7291196" cy="526953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2136" y="1141159"/>
              <a:ext cx="1546666" cy="14400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221" y="1074698"/>
              <a:ext cx="1546666" cy="1440000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2853" y="1128797"/>
              <a:ext cx="1546666" cy="1440000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7355" y="1050136"/>
              <a:ext cx="1546666" cy="1440000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5265" y="1129774"/>
              <a:ext cx="1546666" cy="1440000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5763" y="1053312"/>
              <a:ext cx="1546666" cy="1440000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1008" y="4879671"/>
              <a:ext cx="1546666" cy="1440000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2925" y="4813210"/>
              <a:ext cx="1546666" cy="1440000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6622" y="2384976"/>
              <a:ext cx="1546666" cy="1440000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707" y="2318515"/>
              <a:ext cx="1546666" cy="1440000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9" y="2372614"/>
              <a:ext cx="1546666" cy="1440000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1841" y="2293953"/>
              <a:ext cx="1546666" cy="1440000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9751" y="2373591"/>
              <a:ext cx="1546666" cy="1440000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0249" y="2297129"/>
              <a:ext cx="1546666" cy="1440000"/>
            </a:xfrm>
            <a:prstGeom prst="rect">
              <a:avLst/>
            </a:prstGeom>
          </p:spPr>
        </p:pic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6622" y="3709392"/>
              <a:ext cx="1546666" cy="1440000"/>
            </a:xfrm>
            <a:prstGeom prst="rect">
              <a:avLst/>
            </a:prstGeom>
          </p:spPr>
        </p:pic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707" y="3642931"/>
              <a:ext cx="1546666" cy="1440000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9" y="3697030"/>
              <a:ext cx="1546666" cy="1440000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1841" y="3618369"/>
              <a:ext cx="1546666" cy="1440000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9751" y="3698007"/>
              <a:ext cx="1546666" cy="1440000"/>
            </a:xfrm>
            <a:prstGeom prst="rect">
              <a:avLst/>
            </a:prstGeom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0249" y="3621545"/>
              <a:ext cx="1546666" cy="144000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96357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2191" y="489922"/>
            <a:ext cx="5027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What does 100 look like?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89301" y="1184604"/>
            <a:ext cx="6600046" cy="4759590"/>
            <a:chOff x="989301" y="1184604"/>
            <a:chExt cx="6600046" cy="475959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5127" y="1202220"/>
              <a:ext cx="746956" cy="975192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9396" y="1184604"/>
              <a:ext cx="746956" cy="975192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301" y="1184604"/>
              <a:ext cx="746956" cy="97519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1048" y="1202220"/>
              <a:ext cx="746956" cy="975192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5317" y="1184604"/>
              <a:ext cx="746956" cy="975192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5222" y="1184604"/>
              <a:ext cx="746956" cy="975192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6969" y="1219836"/>
              <a:ext cx="746956" cy="975192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1238" y="1202220"/>
              <a:ext cx="746956" cy="975192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1143" y="1202220"/>
              <a:ext cx="746956" cy="975192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6852" y="1219836"/>
              <a:ext cx="746956" cy="975192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5127" y="2149618"/>
              <a:ext cx="746956" cy="975192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9396" y="2132002"/>
              <a:ext cx="746956" cy="975192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301" y="2132002"/>
              <a:ext cx="746956" cy="975192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1048" y="2149618"/>
              <a:ext cx="746956" cy="975192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5317" y="2132002"/>
              <a:ext cx="746956" cy="975192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5222" y="2132002"/>
              <a:ext cx="746956" cy="975192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6969" y="2167234"/>
              <a:ext cx="746956" cy="975192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1238" y="2149618"/>
              <a:ext cx="746956" cy="975192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1143" y="2149618"/>
              <a:ext cx="746956" cy="975192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6852" y="2167234"/>
              <a:ext cx="746956" cy="975192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5127" y="3039205"/>
              <a:ext cx="746956" cy="975192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9396" y="3021589"/>
              <a:ext cx="746956" cy="975192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301" y="3021589"/>
              <a:ext cx="746956" cy="97519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1048" y="3039205"/>
              <a:ext cx="746956" cy="975192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5317" y="3021589"/>
              <a:ext cx="746956" cy="975192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5222" y="3021589"/>
              <a:ext cx="746956" cy="975192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6969" y="3056821"/>
              <a:ext cx="746956" cy="975192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1238" y="3039205"/>
              <a:ext cx="746956" cy="975192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1143" y="3039205"/>
              <a:ext cx="746956" cy="975192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6852" y="3056821"/>
              <a:ext cx="746956" cy="975192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5127" y="3976194"/>
              <a:ext cx="746956" cy="975192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9396" y="3958578"/>
              <a:ext cx="746956" cy="975192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301" y="3958578"/>
              <a:ext cx="746956" cy="975192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1048" y="3976194"/>
              <a:ext cx="746956" cy="975192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5317" y="3958578"/>
              <a:ext cx="746956" cy="975192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5222" y="3958578"/>
              <a:ext cx="746956" cy="975192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6969" y="3993810"/>
              <a:ext cx="746956" cy="975192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1238" y="3976194"/>
              <a:ext cx="746956" cy="975192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1143" y="3976194"/>
              <a:ext cx="746956" cy="975192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6852" y="3993810"/>
              <a:ext cx="746956" cy="975192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666" y="4951386"/>
              <a:ext cx="746956" cy="975192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4935" y="4933770"/>
              <a:ext cx="746956" cy="975192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4840" y="4933770"/>
              <a:ext cx="746956" cy="975192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6587" y="4951386"/>
              <a:ext cx="746956" cy="975192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0856" y="4933770"/>
              <a:ext cx="746956" cy="975192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0761" y="4933770"/>
              <a:ext cx="746956" cy="975192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508" y="4969002"/>
              <a:ext cx="746956" cy="975192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6777" y="4951386"/>
              <a:ext cx="746956" cy="975192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6682" y="4951386"/>
              <a:ext cx="746956" cy="975192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2391" y="4969002"/>
              <a:ext cx="746956" cy="97519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35909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2191" y="489922"/>
            <a:ext cx="5027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What does 100 look like?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736257" y="5474401"/>
            <a:ext cx="5504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100 ones is equal to 1 hundred.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54664" y="1401351"/>
            <a:ext cx="4347841" cy="3823914"/>
            <a:chOff x="764959" y="997728"/>
            <a:chExt cx="4347841" cy="3823914"/>
          </a:xfrm>
        </p:grpSpPr>
        <p:pic>
          <p:nvPicPr>
            <p:cNvPr id="232" name="Picture 23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210025" y="1286984"/>
              <a:ext cx="432000" cy="496001"/>
            </a:xfrm>
            <a:prstGeom prst="rect">
              <a:avLst/>
            </a:prstGeom>
          </p:spPr>
        </p:pic>
        <p:pic>
          <p:nvPicPr>
            <p:cNvPr id="233" name="Picture 232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464157" y="1520547"/>
              <a:ext cx="432000" cy="496001"/>
            </a:xfrm>
            <a:prstGeom prst="rect">
              <a:avLst/>
            </a:prstGeom>
          </p:spPr>
        </p:pic>
        <p:pic>
          <p:nvPicPr>
            <p:cNvPr id="234" name="Picture 233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603625" y="1237640"/>
              <a:ext cx="432000" cy="496001"/>
            </a:xfrm>
            <a:prstGeom prst="rect">
              <a:avLst/>
            </a:prstGeom>
          </p:spPr>
        </p:pic>
        <p:pic>
          <p:nvPicPr>
            <p:cNvPr id="235" name="Picture 23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210025" y="1803453"/>
              <a:ext cx="432000" cy="496001"/>
            </a:xfrm>
            <a:prstGeom prst="rect">
              <a:avLst/>
            </a:prstGeom>
          </p:spPr>
        </p:pic>
        <p:pic>
          <p:nvPicPr>
            <p:cNvPr id="236" name="Picture 23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819625" y="1555452"/>
              <a:ext cx="432000" cy="496001"/>
            </a:xfrm>
            <a:prstGeom prst="rect">
              <a:avLst/>
            </a:prstGeom>
          </p:spPr>
        </p:pic>
        <p:pic>
          <p:nvPicPr>
            <p:cNvPr id="237" name="Picture 23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972025" y="1864558"/>
              <a:ext cx="432000" cy="496001"/>
            </a:xfrm>
            <a:prstGeom prst="rect">
              <a:avLst/>
            </a:prstGeom>
          </p:spPr>
        </p:pic>
        <p:pic>
          <p:nvPicPr>
            <p:cNvPr id="238" name="Picture 23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578425" y="1835890"/>
              <a:ext cx="432000" cy="496001"/>
            </a:xfrm>
            <a:prstGeom prst="rect">
              <a:avLst/>
            </a:prstGeom>
          </p:spPr>
        </p:pic>
        <p:pic>
          <p:nvPicPr>
            <p:cNvPr id="239" name="Picture 23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993278" y="1310042"/>
              <a:ext cx="432000" cy="496001"/>
            </a:xfrm>
            <a:prstGeom prst="rect">
              <a:avLst/>
            </a:prstGeom>
          </p:spPr>
        </p:pic>
        <p:pic>
          <p:nvPicPr>
            <p:cNvPr id="240" name="Picture 239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044559" y="1541015"/>
              <a:ext cx="432000" cy="496001"/>
            </a:xfrm>
            <a:prstGeom prst="rect">
              <a:avLst/>
            </a:prstGeom>
          </p:spPr>
        </p:pic>
        <p:pic>
          <p:nvPicPr>
            <p:cNvPr id="241" name="Picture 240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202336" y="1587300"/>
              <a:ext cx="432000" cy="496001"/>
            </a:xfrm>
            <a:prstGeom prst="rect">
              <a:avLst/>
            </a:prstGeom>
          </p:spPr>
        </p:pic>
        <p:pic>
          <p:nvPicPr>
            <p:cNvPr id="242" name="Picture 24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344185" y="1935974"/>
              <a:ext cx="432000" cy="496001"/>
            </a:xfrm>
            <a:prstGeom prst="rect">
              <a:avLst/>
            </a:prstGeom>
          </p:spPr>
        </p:pic>
        <p:pic>
          <p:nvPicPr>
            <p:cNvPr id="243" name="Picture 242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598317" y="2169537"/>
              <a:ext cx="432000" cy="496001"/>
            </a:xfrm>
            <a:prstGeom prst="rect">
              <a:avLst/>
            </a:prstGeom>
          </p:spPr>
        </p:pic>
        <p:pic>
          <p:nvPicPr>
            <p:cNvPr id="244" name="Picture 243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737785" y="1886630"/>
              <a:ext cx="432000" cy="496001"/>
            </a:xfrm>
            <a:prstGeom prst="rect">
              <a:avLst/>
            </a:prstGeom>
          </p:spPr>
        </p:pic>
        <p:pic>
          <p:nvPicPr>
            <p:cNvPr id="245" name="Picture 24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344185" y="2452443"/>
              <a:ext cx="432000" cy="496001"/>
            </a:xfrm>
            <a:prstGeom prst="rect">
              <a:avLst/>
            </a:prstGeom>
          </p:spPr>
        </p:pic>
        <p:pic>
          <p:nvPicPr>
            <p:cNvPr id="246" name="Picture 24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953785" y="2204442"/>
              <a:ext cx="432000" cy="496001"/>
            </a:xfrm>
            <a:prstGeom prst="rect">
              <a:avLst/>
            </a:prstGeom>
          </p:spPr>
        </p:pic>
        <p:pic>
          <p:nvPicPr>
            <p:cNvPr id="247" name="Picture 24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106185" y="2513548"/>
              <a:ext cx="432000" cy="496001"/>
            </a:xfrm>
            <a:prstGeom prst="rect">
              <a:avLst/>
            </a:prstGeom>
          </p:spPr>
        </p:pic>
        <p:pic>
          <p:nvPicPr>
            <p:cNvPr id="248" name="Picture 24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712585" y="2484880"/>
              <a:ext cx="432000" cy="496001"/>
            </a:xfrm>
            <a:prstGeom prst="rect">
              <a:avLst/>
            </a:prstGeom>
          </p:spPr>
        </p:pic>
        <p:pic>
          <p:nvPicPr>
            <p:cNvPr id="249" name="Picture 24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127438" y="1959032"/>
              <a:ext cx="432000" cy="496001"/>
            </a:xfrm>
            <a:prstGeom prst="rect">
              <a:avLst/>
            </a:prstGeom>
          </p:spPr>
        </p:pic>
        <p:pic>
          <p:nvPicPr>
            <p:cNvPr id="250" name="Picture 249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178719" y="2190005"/>
              <a:ext cx="432000" cy="496001"/>
            </a:xfrm>
            <a:prstGeom prst="rect">
              <a:avLst/>
            </a:prstGeom>
          </p:spPr>
        </p:pic>
        <p:pic>
          <p:nvPicPr>
            <p:cNvPr id="251" name="Picture 250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336496" y="2236290"/>
              <a:ext cx="432000" cy="496001"/>
            </a:xfrm>
            <a:prstGeom prst="rect">
              <a:avLst/>
            </a:prstGeom>
          </p:spPr>
        </p:pic>
        <p:pic>
          <p:nvPicPr>
            <p:cNvPr id="252" name="Picture 25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082825" y="2212146"/>
              <a:ext cx="432000" cy="496001"/>
            </a:xfrm>
            <a:prstGeom prst="rect">
              <a:avLst/>
            </a:prstGeom>
          </p:spPr>
        </p:pic>
        <p:pic>
          <p:nvPicPr>
            <p:cNvPr id="253" name="Picture 252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336957" y="2445709"/>
              <a:ext cx="432000" cy="496001"/>
            </a:xfrm>
            <a:prstGeom prst="rect">
              <a:avLst/>
            </a:prstGeom>
          </p:spPr>
        </p:pic>
        <p:pic>
          <p:nvPicPr>
            <p:cNvPr id="254" name="Picture 253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476425" y="2162802"/>
              <a:ext cx="432000" cy="496001"/>
            </a:xfrm>
            <a:prstGeom prst="rect">
              <a:avLst/>
            </a:prstGeom>
          </p:spPr>
        </p:pic>
        <p:pic>
          <p:nvPicPr>
            <p:cNvPr id="255" name="Picture 25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082825" y="2728615"/>
              <a:ext cx="432000" cy="496001"/>
            </a:xfrm>
            <a:prstGeom prst="rect">
              <a:avLst/>
            </a:prstGeom>
          </p:spPr>
        </p:pic>
        <p:pic>
          <p:nvPicPr>
            <p:cNvPr id="256" name="Picture 25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692425" y="2480614"/>
              <a:ext cx="432000" cy="496001"/>
            </a:xfrm>
            <a:prstGeom prst="rect">
              <a:avLst/>
            </a:prstGeom>
          </p:spPr>
        </p:pic>
        <p:pic>
          <p:nvPicPr>
            <p:cNvPr id="257" name="Picture 25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844825" y="2789720"/>
              <a:ext cx="432000" cy="496001"/>
            </a:xfrm>
            <a:prstGeom prst="rect">
              <a:avLst/>
            </a:prstGeom>
          </p:spPr>
        </p:pic>
        <p:pic>
          <p:nvPicPr>
            <p:cNvPr id="258" name="Picture 25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451225" y="2761052"/>
              <a:ext cx="432000" cy="496001"/>
            </a:xfrm>
            <a:prstGeom prst="rect">
              <a:avLst/>
            </a:prstGeom>
          </p:spPr>
        </p:pic>
        <p:pic>
          <p:nvPicPr>
            <p:cNvPr id="259" name="Picture 25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866078" y="2235204"/>
              <a:ext cx="432000" cy="496001"/>
            </a:xfrm>
            <a:prstGeom prst="rect">
              <a:avLst/>
            </a:prstGeom>
          </p:spPr>
        </p:pic>
        <p:pic>
          <p:nvPicPr>
            <p:cNvPr id="260" name="Picture 259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917359" y="2466177"/>
              <a:ext cx="432000" cy="496001"/>
            </a:xfrm>
            <a:prstGeom prst="rect">
              <a:avLst/>
            </a:prstGeom>
          </p:spPr>
        </p:pic>
        <p:pic>
          <p:nvPicPr>
            <p:cNvPr id="261" name="Picture 260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075136" y="2512462"/>
              <a:ext cx="432000" cy="496001"/>
            </a:xfrm>
            <a:prstGeom prst="rect">
              <a:avLst/>
            </a:prstGeom>
          </p:spPr>
        </p:pic>
        <p:pic>
          <p:nvPicPr>
            <p:cNvPr id="262" name="Picture 26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216985" y="2861136"/>
              <a:ext cx="432000" cy="496001"/>
            </a:xfrm>
            <a:prstGeom prst="rect">
              <a:avLst/>
            </a:prstGeom>
          </p:spPr>
        </p:pic>
        <p:pic>
          <p:nvPicPr>
            <p:cNvPr id="263" name="Picture 262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471117" y="3094699"/>
              <a:ext cx="432000" cy="496001"/>
            </a:xfrm>
            <a:prstGeom prst="rect">
              <a:avLst/>
            </a:prstGeom>
          </p:spPr>
        </p:pic>
        <p:pic>
          <p:nvPicPr>
            <p:cNvPr id="264" name="Picture 263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610585" y="2811792"/>
              <a:ext cx="432000" cy="496001"/>
            </a:xfrm>
            <a:prstGeom prst="rect">
              <a:avLst/>
            </a:prstGeom>
          </p:spPr>
        </p:pic>
        <p:pic>
          <p:nvPicPr>
            <p:cNvPr id="265" name="Picture 26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216985" y="3377605"/>
              <a:ext cx="432000" cy="496001"/>
            </a:xfrm>
            <a:prstGeom prst="rect">
              <a:avLst/>
            </a:prstGeom>
          </p:spPr>
        </p:pic>
        <p:pic>
          <p:nvPicPr>
            <p:cNvPr id="266" name="Picture 26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826585" y="3129604"/>
              <a:ext cx="432000" cy="496001"/>
            </a:xfrm>
            <a:prstGeom prst="rect">
              <a:avLst/>
            </a:prstGeom>
          </p:spPr>
        </p:pic>
        <p:pic>
          <p:nvPicPr>
            <p:cNvPr id="267" name="Picture 26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978985" y="3438710"/>
              <a:ext cx="432000" cy="496001"/>
            </a:xfrm>
            <a:prstGeom prst="rect">
              <a:avLst/>
            </a:prstGeom>
          </p:spPr>
        </p:pic>
        <p:pic>
          <p:nvPicPr>
            <p:cNvPr id="268" name="Picture 26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585385" y="3410042"/>
              <a:ext cx="432000" cy="496001"/>
            </a:xfrm>
            <a:prstGeom prst="rect">
              <a:avLst/>
            </a:prstGeom>
          </p:spPr>
        </p:pic>
        <p:pic>
          <p:nvPicPr>
            <p:cNvPr id="269" name="Picture 26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000238" y="2884194"/>
              <a:ext cx="432000" cy="496001"/>
            </a:xfrm>
            <a:prstGeom prst="rect">
              <a:avLst/>
            </a:prstGeom>
          </p:spPr>
        </p:pic>
        <p:pic>
          <p:nvPicPr>
            <p:cNvPr id="270" name="Picture 269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051519" y="3115167"/>
              <a:ext cx="432000" cy="496001"/>
            </a:xfrm>
            <a:prstGeom prst="rect">
              <a:avLst/>
            </a:prstGeom>
          </p:spPr>
        </p:pic>
        <p:pic>
          <p:nvPicPr>
            <p:cNvPr id="271" name="Picture 270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209296" y="3161452"/>
              <a:ext cx="432000" cy="496001"/>
            </a:xfrm>
            <a:prstGeom prst="rect">
              <a:avLst/>
            </a:prstGeom>
          </p:spPr>
        </p:pic>
        <p:pic>
          <p:nvPicPr>
            <p:cNvPr id="272" name="Picture 27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930425" y="3099077"/>
              <a:ext cx="432000" cy="496001"/>
            </a:xfrm>
            <a:prstGeom prst="rect">
              <a:avLst/>
            </a:prstGeom>
          </p:spPr>
        </p:pic>
        <p:pic>
          <p:nvPicPr>
            <p:cNvPr id="273" name="Picture 272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184557" y="3332640"/>
              <a:ext cx="432000" cy="496001"/>
            </a:xfrm>
            <a:prstGeom prst="rect">
              <a:avLst/>
            </a:prstGeom>
          </p:spPr>
        </p:pic>
        <p:pic>
          <p:nvPicPr>
            <p:cNvPr id="274" name="Picture 273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324025" y="3049733"/>
              <a:ext cx="432000" cy="496001"/>
            </a:xfrm>
            <a:prstGeom prst="rect">
              <a:avLst/>
            </a:prstGeom>
          </p:spPr>
        </p:pic>
        <p:pic>
          <p:nvPicPr>
            <p:cNvPr id="275" name="Picture 27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930425" y="3615546"/>
              <a:ext cx="432000" cy="496001"/>
            </a:xfrm>
            <a:prstGeom prst="rect">
              <a:avLst/>
            </a:prstGeom>
          </p:spPr>
        </p:pic>
        <p:pic>
          <p:nvPicPr>
            <p:cNvPr id="276" name="Picture 27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540025" y="3367545"/>
              <a:ext cx="432000" cy="496001"/>
            </a:xfrm>
            <a:prstGeom prst="rect">
              <a:avLst/>
            </a:prstGeom>
          </p:spPr>
        </p:pic>
        <p:pic>
          <p:nvPicPr>
            <p:cNvPr id="277" name="Picture 27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692425" y="3676651"/>
              <a:ext cx="432000" cy="496001"/>
            </a:xfrm>
            <a:prstGeom prst="rect">
              <a:avLst/>
            </a:prstGeom>
          </p:spPr>
        </p:pic>
        <p:pic>
          <p:nvPicPr>
            <p:cNvPr id="278" name="Picture 27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298825" y="3647983"/>
              <a:ext cx="432000" cy="496001"/>
            </a:xfrm>
            <a:prstGeom prst="rect">
              <a:avLst/>
            </a:prstGeom>
          </p:spPr>
        </p:pic>
        <p:pic>
          <p:nvPicPr>
            <p:cNvPr id="279" name="Picture 27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713678" y="3122135"/>
              <a:ext cx="432000" cy="496001"/>
            </a:xfrm>
            <a:prstGeom prst="rect">
              <a:avLst/>
            </a:prstGeom>
          </p:spPr>
        </p:pic>
        <p:pic>
          <p:nvPicPr>
            <p:cNvPr id="280" name="Picture 279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764959" y="3353108"/>
              <a:ext cx="432000" cy="496001"/>
            </a:xfrm>
            <a:prstGeom prst="rect">
              <a:avLst/>
            </a:prstGeom>
          </p:spPr>
        </p:pic>
        <p:pic>
          <p:nvPicPr>
            <p:cNvPr id="281" name="Picture 280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922736" y="3399393"/>
              <a:ext cx="432000" cy="496001"/>
            </a:xfrm>
            <a:prstGeom prst="rect">
              <a:avLst/>
            </a:prstGeom>
          </p:spPr>
        </p:pic>
        <p:pic>
          <p:nvPicPr>
            <p:cNvPr id="282" name="Picture 28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064585" y="3748067"/>
              <a:ext cx="432000" cy="496001"/>
            </a:xfrm>
            <a:prstGeom prst="rect">
              <a:avLst/>
            </a:prstGeom>
          </p:spPr>
        </p:pic>
        <p:pic>
          <p:nvPicPr>
            <p:cNvPr id="283" name="Picture 282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318717" y="3981630"/>
              <a:ext cx="432000" cy="496001"/>
            </a:xfrm>
            <a:prstGeom prst="rect">
              <a:avLst/>
            </a:prstGeom>
          </p:spPr>
        </p:pic>
        <p:pic>
          <p:nvPicPr>
            <p:cNvPr id="284" name="Picture 283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458185" y="3698723"/>
              <a:ext cx="432000" cy="496001"/>
            </a:xfrm>
            <a:prstGeom prst="rect">
              <a:avLst/>
            </a:prstGeom>
          </p:spPr>
        </p:pic>
        <p:pic>
          <p:nvPicPr>
            <p:cNvPr id="285" name="Picture 28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064585" y="4264536"/>
              <a:ext cx="432000" cy="496001"/>
            </a:xfrm>
            <a:prstGeom prst="rect">
              <a:avLst/>
            </a:prstGeom>
          </p:spPr>
        </p:pic>
        <p:pic>
          <p:nvPicPr>
            <p:cNvPr id="286" name="Picture 28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674185" y="4016535"/>
              <a:ext cx="432000" cy="496001"/>
            </a:xfrm>
            <a:prstGeom prst="rect">
              <a:avLst/>
            </a:prstGeom>
          </p:spPr>
        </p:pic>
        <p:pic>
          <p:nvPicPr>
            <p:cNvPr id="287" name="Picture 28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826585" y="4325641"/>
              <a:ext cx="432000" cy="496001"/>
            </a:xfrm>
            <a:prstGeom prst="rect">
              <a:avLst/>
            </a:prstGeom>
          </p:spPr>
        </p:pic>
        <p:pic>
          <p:nvPicPr>
            <p:cNvPr id="288" name="Picture 28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432985" y="4296973"/>
              <a:ext cx="432000" cy="496001"/>
            </a:xfrm>
            <a:prstGeom prst="rect">
              <a:avLst/>
            </a:prstGeom>
          </p:spPr>
        </p:pic>
        <p:pic>
          <p:nvPicPr>
            <p:cNvPr id="289" name="Picture 28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847838" y="3771125"/>
              <a:ext cx="432000" cy="496001"/>
            </a:xfrm>
            <a:prstGeom prst="rect">
              <a:avLst/>
            </a:prstGeom>
          </p:spPr>
        </p:pic>
        <p:pic>
          <p:nvPicPr>
            <p:cNvPr id="290" name="Picture 289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1899119" y="4002098"/>
              <a:ext cx="432000" cy="496001"/>
            </a:xfrm>
            <a:prstGeom prst="rect">
              <a:avLst/>
            </a:prstGeom>
          </p:spPr>
        </p:pic>
        <p:pic>
          <p:nvPicPr>
            <p:cNvPr id="291" name="Picture 290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056896" y="4048383"/>
              <a:ext cx="432000" cy="496001"/>
            </a:xfrm>
            <a:prstGeom prst="rect">
              <a:avLst/>
            </a:prstGeom>
          </p:spPr>
        </p:pic>
        <p:pic>
          <p:nvPicPr>
            <p:cNvPr id="292" name="Picture 29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554329" y="1047072"/>
              <a:ext cx="432000" cy="496001"/>
            </a:xfrm>
            <a:prstGeom prst="rect">
              <a:avLst/>
            </a:prstGeom>
          </p:spPr>
        </p:pic>
        <p:pic>
          <p:nvPicPr>
            <p:cNvPr id="293" name="Picture 292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808461" y="1280635"/>
              <a:ext cx="432000" cy="496001"/>
            </a:xfrm>
            <a:prstGeom prst="rect">
              <a:avLst/>
            </a:prstGeom>
          </p:spPr>
        </p:pic>
        <p:pic>
          <p:nvPicPr>
            <p:cNvPr id="294" name="Picture 293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947929" y="997728"/>
              <a:ext cx="432000" cy="496001"/>
            </a:xfrm>
            <a:prstGeom prst="rect">
              <a:avLst/>
            </a:prstGeom>
          </p:spPr>
        </p:pic>
        <p:pic>
          <p:nvPicPr>
            <p:cNvPr id="295" name="Picture 29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554329" y="1563541"/>
              <a:ext cx="432000" cy="496001"/>
            </a:xfrm>
            <a:prstGeom prst="rect">
              <a:avLst/>
            </a:prstGeom>
          </p:spPr>
        </p:pic>
        <p:pic>
          <p:nvPicPr>
            <p:cNvPr id="296" name="Picture 29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163929" y="1315540"/>
              <a:ext cx="432000" cy="496001"/>
            </a:xfrm>
            <a:prstGeom prst="rect">
              <a:avLst/>
            </a:prstGeom>
          </p:spPr>
        </p:pic>
        <p:pic>
          <p:nvPicPr>
            <p:cNvPr id="297" name="Picture 29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316329" y="1624646"/>
              <a:ext cx="432000" cy="496001"/>
            </a:xfrm>
            <a:prstGeom prst="rect">
              <a:avLst/>
            </a:prstGeom>
          </p:spPr>
        </p:pic>
        <p:pic>
          <p:nvPicPr>
            <p:cNvPr id="298" name="Picture 29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922729" y="1595978"/>
              <a:ext cx="432000" cy="496001"/>
            </a:xfrm>
            <a:prstGeom prst="rect">
              <a:avLst/>
            </a:prstGeom>
          </p:spPr>
        </p:pic>
        <p:pic>
          <p:nvPicPr>
            <p:cNvPr id="299" name="Picture 29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337582" y="1070130"/>
              <a:ext cx="432000" cy="496001"/>
            </a:xfrm>
            <a:prstGeom prst="rect">
              <a:avLst/>
            </a:prstGeom>
          </p:spPr>
        </p:pic>
        <p:pic>
          <p:nvPicPr>
            <p:cNvPr id="300" name="Picture 299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2388863" y="1301103"/>
              <a:ext cx="432000" cy="496001"/>
            </a:xfrm>
            <a:prstGeom prst="rect">
              <a:avLst/>
            </a:prstGeom>
          </p:spPr>
        </p:pic>
        <p:pic>
          <p:nvPicPr>
            <p:cNvPr id="301" name="Picture 300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546640" y="1347388"/>
              <a:ext cx="432000" cy="496001"/>
            </a:xfrm>
            <a:prstGeom prst="rect">
              <a:avLst/>
            </a:prstGeom>
          </p:spPr>
        </p:pic>
        <p:pic>
          <p:nvPicPr>
            <p:cNvPr id="302" name="Picture 30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688489" y="1696062"/>
              <a:ext cx="432000" cy="496001"/>
            </a:xfrm>
            <a:prstGeom prst="rect">
              <a:avLst/>
            </a:prstGeom>
          </p:spPr>
        </p:pic>
        <p:pic>
          <p:nvPicPr>
            <p:cNvPr id="303" name="Picture 302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942621" y="1929625"/>
              <a:ext cx="432000" cy="496001"/>
            </a:xfrm>
            <a:prstGeom prst="rect">
              <a:avLst/>
            </a:prstGeom>
          </p:spPr>
        </p:pic>
        <p:pic>
          <p:nvPicPr>
            <p:cNvPr id="304" name="Picture 303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082089" y="1646718"/>
              <a:ext cx="432000" cy="496001"/>
            </a:xfrm>
            <a:prstGeom prst="rect">
              <a:avLst/>
            </a:prstGeom>
          </p:spPr>
        </p:pic>
        <p:pic>
          <p:nvPicPr>
            <p:cNvPr id="305" name="Picture 30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688489" y="2212531"/>
              <a:ext cx="432000" cy="496001"/>
            </a:xfrm>
            <a:prstGeom prst="rect">
              <a:avLst/>
            </a:prstGeom>
          </p:spPr>
        </p:pic>
        <p:pic>
          <p:nvPicPr>
            <p:cNvPr id="306" name="Picture 30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298089" y="1964530"/>
              <a:ext cx="432000" cy="496001"/>
            </a:xfrm>
            <a:prstGeom prst="rect">
              <a:avLst/>
            </a:prstGeom>
          </p:spPr>
        </p:pic>
        <p:pic>
          <p:nvPicPr>
            <p:cNvPr id="307" name="Picture 30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450489" y="2273636"/>
              <a:ext cx="432000" cy="496001"/>
            </a:xfrm>
            <a:prstGeom prst="rect">
              <a:avLst/>
            </a:prstGeom>
          </p:spPr>
        </p:pic>
        <p:pic>
          <p:nvPicPr>
            <p:cNvPr id="308" name="Picture 30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056889" y="2244968"/>
              <a:ext cx="432000" cy="496001"/>
            </a:xfrm>
            <a:prstGeom prst="rect">
              <a:avLst/>
            </a:prstGeom>
          </p:spPr>
        </p:pic>
        <p:pic>
          <p:nvPicPr>
            <p:cNvPr id="309" name="Picture 30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471742" y="1719120"/>
              <a:ext cx="432000" cy="496001"/>
            </a:xfrm>
            <a:prstGeom prst="rect">
              <a:avLst/>
            </a:prstGeom>
          </p:spPr>
        </p:pic>
        <p:pic>
          <p:nvPicPr>
            <p:cNvPr id="310" name="Picture 309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523023" y="1950093"/>
              <a:ext cx="432000" cy="496001"/>
            </a:xfrm>
            <a:prstGeom prst="rect">
              <a:avLst/>
            </a:prstGeom>
          </p:spPr>
        </p:pic>
        <p:pic>
          <p:nvPicPr>
            <p:cNvPr id="311" name="Picture 310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680800" y="1996378"/>
              <a:ext cx="432000" cy="496001"/>
            </a:xfrm>
            <a:prstGeom prst="rect">
              <a:avLst/>
            </a:prstGeom>
          </p:spPr>
        </p:pic>
        <p:pic>
          <p:nvPicPr>
            <p:cNvPr id="312" name="Picture 31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587756" y="2563114"/>
              <a:ext cx="432000" cy="496001"/>
            </a:xfrm>
            <a:prstGeom prst="rect">
              <a:avLst/>
            </a:prstGeom>
          </p:spPr>
        </p:pic>
        <p:pic>
          <p:nvPicPr>
            <p:cNvPr id="313" name="Picture 312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841888" y="2796677"/>
              <a:ext cx="432000" cy="496001"/>
            </a:xfrm>
            <a:prstGeom prst="rect">
              <a:avLst/>
            </a:prstGeom>
          </p:spPr>
        </p:pic>
        <p:pic>
          <p:nvPicPr>
            <p:cNvPr id="314" name="Picture 313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981356" y="2513770"/>
              <a:ext cx="432000" cy="496001"/>
            </a:xfrm>
            <a:prstGeom prst="rect">
              <a:avLst/>
            </a:prstGeom>
          </p:spPr>
        </p:pic>
        <p:pic>
          <p:nvPicPr>
            <p:cNvPr id="315" name="Picture 31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587756" y="3079583"/>
              <a:ext cx="432000" cy="496001"/>
            </a:xfrm>
            <a:prstGeom prst="rect">
              <a:avLst/>
            </a:prstGeom>
          </p:spPr>
        </p:pic>
        <p:pic>
          <p:nvPicPr>
            <p:cNvPr id="316" name="Picture 31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197356" y="2831582"/>
              <a:ext cx="432000" cy="496001"/>
            </a:xfrm>
            <a:prstGeom prst="rect">
              <a:avLst/>
            </a:prstGeom>
          </p:spPr>
        </p:pic>
        <p:pic>
          <p:nvPicPr>
            <p:cNvPr id="317" name="Picture 31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349756" y="3140688"/>
              <a:ext cx="432000" cy="496001"/>
            </a:xfrm>
            <a:prstGeom prst="rect">
              <a:avLst/>
            </a:prstGeom>
          </p:spPr>
        </p:pic>
        <p:pic>
          <p:nvPicPr>
            <p:cNvPr id="318" name="Picture 31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956156" y="3112020"/>
              <a:ext cx="432000" cy="496001"/>
            </a:xfrm>
            <a:prstGeom prst="rect">
              <a:avLst/>
            </a:prstGeom>
          </p:spPr>
        </p:pic>
        <p:pic>
          <p:nvPicPr>
            <p:cNvPr id="319" name="Picture 31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371009" y="2586172"/>
              <a:ext cx="432000" cy="496001"/>
            </a:xfrm>
            <a:prstGeom prst="rect">
              <a:avLst/>
            </a:prstGeom>
          </p:spPr>
        </p:pic>
        <p:pic>
          <p:nvPicPr>
            <p:cNvPr id="320" name="Picture 319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422290" y="2817145"/>
              <a:ext cx="432000" cy="496001"/>
            </a:xfrm>
            <a:prstGeom prst="rect">
              <a:avLst/>
            </a:prstGeom>
          </p:spPr>
        </p:pic>
        <p:pic>
          <p:nvPicPr>
            <p:cNvPr id="321" name="Picture 320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580067" y="2863430"/>
              <a:ext cx="432000" cy="496001"/>
            </a:xfrm>
            <a:prstGeom prst="rect">
              <a:avLst/>
            </a:prstGeom>
          </p:spPr>
        </p:pic>
        <p:pic>
          <p:nvPicPr>
            <p:cNvPr id="322" name="Picture 32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429809" y="3447751"/>
              <a:ext cx="432000" cy="496001"/>
            </a:xfrm>
            <a:prstGeom prst="rect">
              <a:avLst/>
            </a:prstGeom>
          </p:spPr>
        </p:pic>
        <p:pic>
          <p:nvPicPr>
            <p:cNvPr id="323" name="Picture 322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683941" y="3681314"/>
              <a:ext cx="432000" cy="496001"/>
            </a:xfrm>
            <a:prstGeom prst="rect">
              <a:avLst/>
            </a:prstGeom>
          </p:spPr>
        </p:pic>
        <p:pic>
          <p:nvPicPr>
            <p:cNvPr id="324" name="Picture 323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823409" y="3398407"/>
              <a:ext cx="432000" cy="496001"/>
            </a:xfrm>
            <a:prstGeom prst="rect">
              <a:avLst/>
            </a:prstGeom>
          </p:spPr>
        </p:pic>
        <p:pic>
          <p:nvPicPr>
            <p:cNvPr id="325" name="Picture 32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429809" y="3964220"/>
              <a:ext cx="432000" cy="496001"/>
            </a:xfrm>
            <a:prstGeom prst="rect">
              <a:avLst/>
            </a:prstGeom>
          </p:spPr>
        </p:pic>
        <p:pic>
          <p:nvPicPr>
            <p:cNvPr id="326" name="Picture 32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039409" y="3716219"/>
              <a:ext cx="432000" cy="496001"/>
            </a:xfrm>
            <a:prstGeom prst="rect">
              <a:avLst/>
            </a:prstGeom>
          </p:spPr>
        </p:pic>
        <p:pic>
          <p:nvPicPr>
            <p:cNvPr id="327" name="Picture 32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191809" y="4025325"/>
              <a:ext cx="432000" cy="496001"/>
            </a:xfrm>
            <a:prstGeom prst="rect">
              <a:avLst/>
            </a:prstGeom>
          </p:spPr>
        </p:pic>
        <p:pic>
          <p:nvPicPr>
            <p:cNvPr id="328" name="Picture 32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798209" y="3996657"/>
              <a:ext cx="432000" cy="496001"/>
            </a:xfrm>
            <a:prstGeom prst="rect">
              <a:avLst/>
            </a:prstGeom>
          </p:spPr>
        </p:pic>
        <p:pic>
          <p:nvPicPr>
            <p:cNvPr id="329" name="Picture 32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213062" y="3470809"/>
              <a:ext cx="432000" cy="496001"/>
            </a:xfrm>
            <a:prstGeom prst="rect">
              <a:avLst/>
            </a:prstGeom>
          </p:spPr>
        </p:pic>
        <p:pic>
          <p:nvPicPr>
            <p:cNvPr id="330" name="Picture 329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3264343" y="3701782"/>
              <a:ext cx="432000" cy="496001"/>
            </a:xfrm>
            <a:prstGeom prst="rect">
              <a:avLst/>
            </a:prstGeom>
          </p:spPr>
        </p:pic>
        <p:pic>
          <p:nvPicPr>
            <p:cNvPr id="331" name="Picture 330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934" t="34426" r="42244" b="42987"/>
            <a:stretch/>
          </p:blipFill>
          <p:spPr>
            <a:xfrm>
              <a:off x="4422120" y="3748067"/>
              <a:ext cx="432000" cy="496001"/>
            </a:xfrm>
            <a:prstGeom prst="rect">
              <a:avLst/>
            </a:prstGeom>
          </p:spPr>
        </p:pic>
      </p:grpSp>
      <p:pic>
        <p:nvPicPr>
          <p:cNvPr id="332" name="Picture 331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08" t="28591" r="18639" b="28089"/>
          <a:stretch/>
        </p:blipFill>
        <p:spPr>
          <a:xfrm>
            <a:off x="5408684" y="2105647"/>
            <a:ext cx="2396240" cy="25076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935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2191" y="703194"/>
            <a:ext cx="5027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What does 100 look like?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608444" y="4920639"/>
            <a:ext cx="5504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</a:rPr>
              <a:t>10 tens is equal to 1 hundred.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893551" y="1972210"/>
            <a:ext cx="7073431" cy="2016000"/>
            <a:chOff x="923832" y="1972210"/>
            <a:chExt cx="7073431" cy="201600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002" t="23074" r="31995" b="33000"/>
            <a:stretch/>
          </p:blipFill>
          <p:spPr>
            <a:xfrm>
              <a:off x="923832" y="1972210"/>
              <a:ext cx="714893" cy="201600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002" t="23074" r="31995" b="33000"/>
            <a:stretch/>
          </p:blipFill>
          <p:spPr>
            <a:xfrm>
              <a:off x="1630336" y="1972210"/>
              <a:ext cx="714893" cy="201600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002" t="23074" r="31995" b="33000"/>
            <a:stretch/>
          </p:blipFill>
          <p:spPr>
            <a:xfrm>
              <a:off x="3043344" y="1972210"/>
              <a:ext cx="714893" cy="201600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002" t="23074" r="31995" b="33000"/>
            <a:stretch/>
          </p:blipFill>
          <p:spPr>
            <a:xfrm>
              <a:off x="2336840" y="1972210"/>
              <a:ext cx="714893" cy="20160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002" t="23074" r="31995" b="33000"/>
            <a:stretch/>
          </p:blipFill>
          <p:spPr>
            <a:xfrm>
              <a:off x="4456352" y="1972210"/>
              <a:ext cx="714893" cy="20160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002" t="23074" r="31995" b="33000"/>
            <a:stretch/>
          </p:blipFill>
          <p:spPr>
            <a:xfrm>
              <a:off x="5162856" y="1972210"/>
              <a:ext cx="714893" cy="201600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002" t="23074" r="31995" b="33000"/>
            <a:stretch/>
          </p:blipFill>
          <p:spPr>
            <a:xfrm>
              <a:off x="5869360" y="1972210"/>
              <a:ext cx="714893" cy="2016000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002" t="23074" r="31995" b="33000"/>
            <a:stretch/>
          </p:blipFill>
          <p:spPr>
            <a:xfrm>
              <a:off x="3749848" y="1972210"/>
              <a:ext cx="714893" cy="2016000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002" t="23074" r="31995" b="33000"/>
            <a:stretch/>
          </p:blipFill>
          <p:spPr>
            <a:xfrm>
              <a:off x="6575864" y="1972210"/>
              <a:ext cx="714893" cy="201600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002" t="23074" r="31995" b="33000"/>
            <a:stretch/>
          </p:blipFill>
          <p:spPr>
            <a:xfrm>
              <a:off x="7282370" y="1972210"/>
              <a:ext cx="714893" cy="2016000"/>
            </a:xfrm>
            <a:prstGeom prst="rect">
              <a:avLst/>
            </a:prstGeom>
          </p:spPr>
        </p:pic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B398D9A1-082C-604F-822C-DA2E31D894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08" t="28591" r="18639" b="28089"/>
          <a:stretch/>
        </p:blipFill>
        <p:spPr>
          <a:xfrm>
            <a:off x="3422706" y="2021784"/>
            <a:ext cx="1926400" cy="201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016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|1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5.3|0.9|1|0.9|0.8|0.7|1.2|1|1.2|1.4|6.3|1.1|0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3.6|8.1|4.8|10.8|1.1|0.7|0.8|6.6|10.1|8.2|1|0.8|1|13.4|7.7|1.8|2.1|3.9|0.7|0.9|0.8|4.1|6.6|1.8|2.7|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7|0.4|0.5|6.9|0.8|1|9.4|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3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3|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3.5|3.3|1.9|1.2|4.8|4.1|1.3|2.8|1.3|4.9|3.6|2|1.8|4.2|2|2.8|1.8|1.4|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0.9|1|1|2|1.2|7.4|1.1|1.3|1|1.2|1|1.4|0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7" ma:contentTypeDescription="Create a new document." ma:contentTypeScope="" ma:versionID="d1bbd0e7118b8034b1837b1a97a3e8b1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6327414cb3b5f93d160f991d0b6625f7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22d4c35-b548-4432-90ae-af4376e1c4b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72645BB-C536-4612-8AE4-E740337A99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22037</TotalTime>
  <Words>295</Words>
  <Application>Microsoft Office PowerPoint</Application>
  <PresentationFormat>On-screen Show (4:3)</PresentationFormat>
  <Paragraphs>116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16</vt:i4>
      </vt:variant>
    </vt:vector>
  </HeadingPairs>
  <TitlesOfParts>
    <vt:vector size="33" baseType="lpstr">
      <vt:lpstr>Arial</vt:lpstr>
      <vt:lpstr>Calibri</vt:lpstr>
      <vt:lpstr>Calibri Light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Custom Design</vt:lpstr>
      <vt:lpstr>1_Custom Design</vt:lpstr>
      <vt:lpstr>2_Custom Design</vt:lpstr>
      <vt:lpstr>3_Custom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1 - 4 on the worksheet</vt:lpstr>
      <vt:lpstr>PowerPoint Presentation</vt:lpstr>
      <vt:lpstr>PowerPoint Presentation</vt:lpstr>
      <vt:lpstr>PowerPoint Presentation</vt:lpstr>
      <vt:lpstr>Have a go at the rest of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Jessica Flisher</cp:lastModifiedBy>
  <cp:revision>256</cp:revision>
  <dcterms:created xsi:type="dcterms:W3CDTF">2019-07-05T11:02:13Z</dcterms:created>
  <dcterms:modified xsi:type="dcterms:W3CDTF">2021-01-01T14:35:35Z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