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428" r:id="rId6"/>
    <p:sldId id="366" r:id="rId7"/>
    <p:sldId id="444" r:id="rId8"/>
    <p:sldId id="445" r:id="rId9"/>
    <p:sldId id="360" r:id="rId10"/>
    <p:sldId id="429" r:id="rId11"/>
    <p:sldId id="367" r:id="rId12"/>
    <p:sldId id="373" r:id="rId13"/>
    <p:sldId id="368" r:id="rId14"/>
    <p:sldId id="374" r:id="rId15"/>
    <p:sldId id="446" r:id="rId16"/>
    <p:sldId id="447" r:id="rId17"/>
    <p:sldId id="448" r:id="rId18"/>
    <p:sldId id="449" r:id="rId19"/>
    <p:sldId id="450" r:id="rId20"/>
    <p:sldId id="451" r:id="rId21"/>
    <p:sldId id="452" r:id="rId22"/>
    <p:sldId id="453" r:id="rId23"/>
    <p:sldId id="45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D88C4-1284-469F-9C63-0EC5060FF624}" v="44" dt="2020-01-24T11:25:07.992"/>
    <p1510:client id="{C893DD3C-8D93-4FCD-951F-F3D62D776F96}" v="68" dt="2020-01-24T10:46:12.235"/>
    <p1510:client id="{D144FA6C-B41A-4438-9084-257C54E34002}" v="171" dt="2020-01-23T13:32:45.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660"/>
  </p:normalViewPr>
  <p:slideViewPr>
    <p:cSldViewPr snapToGrid="0">
      <p:cViewPr varScale="1">
        <p:scale>
          <a:sx n="93" d="100"/>
          <a:sy n="93" d="100"/>
        </p:scale>
        <p:origin x="939"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F3F4D0FA-F33B-41C0-91EC-025535DA0DE0}"/>
    <pc:docChg chg="custSel addSld modSld">
      <pc:chgData name="Eleanor Simpson" userId="975f5492-d74c-431c-90fe-9bfc34b8124b" providerId="ADAL" clId="{F3F4D0FA-F33B-41C0-91EC-025535DA0DE0}" dt="2018-11-12T09:15:37.532" v="37" actId="255"/>
      <pc:docMkLst>
        <pc:docMk/>
      </pc:docMkLst>
      <pc:sldChg chg="modSp add">
        <pc:chgData name="Eleanor Simpson" userId="975f5492-d74c-431c-90fe-9bfc34b8124b" providerId="ADAL" clId="{F3F4D0FA-F33B-41C0-91EC-025535DA0DE0}" dt="2018-11-12T09:15:37.532" v="37" actId="255"/>
        <pc:sldMkLst>
          <pc:docMk/>
          <pc:sldMk cId="2710605241" sldId="373"/>
        </pc:sldMkLst>
        <pc:spChg chg="mod">
          <ac:chgData name="Eleanor Simpson" userId="975f5492-d74c-431c-90fe-9bfc34b8124b" providerId="ADAL" clId="{F3F4D0FA-F33B-41C0-91EC-025535DA0DE0}" dt="2018-11-12T09:15:37.532" v="37" actId="255"/>
          <ac:spMkLst>
            <pc:docMk/>
            <pc:sldMk cId="2710605241" sldId="373"/>
            <ac:spMk id="19" creationId="{5252A847-DE45-4FA3-A1F8-EEBEB845FF8E}"/>
          </ac:spMkLst>
        </pc:spChg>
      </pc:sldChg>
    </pc:docChg>
  </pc:docChgLst>
  <pc:docChgLst>
    <pc:chgData name="Jan Fitzpatrick" userId="d1b284ec-d1dd-4765-b823-b34899491c26" providerId="ADAL" clId="{57A376E6-00FB-42C2-812C-73EDF4EA9BBA}"/>
    <pc:docChg chg="undo custSel addSld delSld modSld">
      <pc:chgData name="Jan Fitzpatrick" userId="d1b284ec-d1dd-4765-b823-b34899491c26" providerId="ADAL" clId="{57A376E6-00FB-42C2-812C-73EDF4EA9BBA}" dt="2018-11-12T12:05:26.259" v="824" actId="6549"/>
      <pc:docMkLst>
        <pc:docMk/>
      </pc:docMkLst>
      <pc:sldChg chg="modSp">
        <pc:chgData name="Jan Fitzpatrick" userId="d1b284ec-d1dd-4765-b823-b34899491c26" providerId="ADAL" clId="{57A376E6-00FB-42C2-812C-73EDF4EA9BBA}" dt="2018-11-12T09:58:43.945" v="1" actId="20577"/>
        <pc:sldMkLst>
          <pc:docMk/>
          <pc:sldMk cId="2637481266" sldId="256"/>
        </pc:sldMkLst>
        <pc:spChg chg="mod">
          <ac:chgData name="Jan Fitzpatrick" userId="d1b284ec-d1dd-4765-b823-b34899491c26" providerId="ADAL" clId="{57A376E6-00FB-42C2-812C-73EDF4EA9BBA}" dt="2018-11-12T09:58:43.945" v="1" actId="20577"/>
          <ac:spMkLst>
            <pc:docMk/>
            <pc:sldMk cId="2637481266" sldId="256"/>
            <ac:spMk id="19" creationId="{5252A847-DE45-4FA3-A1F8-EEBEB845FF8E}"/>
          </ac:spMkLst>
        </pc:spChg>
      </pc:sldChg>
      <pc:sldChg chg="addSp modSp">
        <pc:chgData name="Jan Fitzpatrick" userId="d1b284ec-d1dd-4765-b823-b34899491c26" providerId="ADAL" clId="{57A376E6-00FB-42C2-812C-73EDF4EA9BBA}" dt="2018-11-12T10:03:14.830" v="85" actId="1036"/>
        <pc:sldMkLst>
          <pc:docMk/>
          <pc:sldMk cId="273723392" sldId="308"/>
        </pc:sldMkLst>
        <pc:spChg chg="mod">
          <ac:chgData name="Jan Fitzpatrick" userId="d1b284ec-d1dd-4765-b823-b34899491c26" providerId="ADAL" clId="{57A376E6-00FB-42C2-812C-73EDF4EA9BBA}" dt="2018-11-12T10:02:23.083" v="2" actId="122"/>
          <ac:spMkLst>
            <pc:docMk/>
            <pc:sldMk cId="273723392" sldId="308"/>
            <ac:spMk id="19" creationId="{5252A847-DE45-4FA3-A1F8-EEBEB845FF8E}"/>
          </ac:spMkLst>
        </pc:spChg>
        <pc:grpChg chg="add mod">
          <ac:chgData name="Jan Fitzpatrick" userId="d1b284ec-d1dd-4765-b823-b34899491c26" providerId="ADAL" clId="{57A376E6-00FB-42C2-812C-73EDF4EA9BBA}" dt="2018-11-12T10:03:14.830" v="85" actId="1036"/>
          <ac:grpSpMkLst>
            <pc:docMk/>
            <pc:sldMk cId="273723392" sldId="308"/>
            <ac:grpSpMk id="2" creationId="{7ACF8A8A-D36B-4BB3-9A6B-7380F22B8BEF}"/>
          </ac:grpSpMkLst>
        </pc:grpChg>
        <pc:picChg chg="mod">
          <ac:chgData name="Jan Fitzpatrick" userId="d1b284ec-d1dd-4765-b823-b34899491c26" providerId="ADAL" clId="{57A376E6-00FB-42C2-812C-73EDF4EA9BBA}" dt="2018-11-12T10:03:04.937" v="59" actId="1036"/>
          <ac:picMkLst>
            <pc:docMk/>
            <pc:sldMk cId="273723392" sldId="308"/>
            <ac:picMk id="6" creationId="{C955A3E2-5A28-4D0A-8EC1-2F748FC35E0C}"/>
          </ac:picMkLst>
        </pc:picChg>
        <pc:picChg chg="mod">
          <ac:chgData name="Jan Fitzpatrick" userId="d1b284ec-d1dd-4765-b823-b34899491c26" providerId="ADAL" clId="{57A376E6-00FB-42C2-812C-73EDF4EA9BBA}" dt="2018-11-12T10:02:48.926" v="25" actId="164"/>
          <ac:picMkLst>
            <pc:docMk/>
            <pc:sldMk cId="273723392" sldId="308"/>
            <ac:picMk id="9" creationId="{272B5514-3AB5-48CE-BCB6-8A358E9E44E8}"/>
          </ac:picMkLst>
        </pc:picChg>
        <pc:picChg chg="mod">
          <ac:chgData name="Jan Fitzpatrick" userId="d1b284ec-d1dd-4765-b823-b34899491c26" providerId="ADAL" clId="{57A376E6-00FB-42C2-812C-73EDF4EA9BBA}" dt="2018-11-12T10:02:48.926" v="25" actId="164"/>
          <ac:picMkLst>
            <pc:docMk/>
            <pc:sldMk cId="273723392" sldId="308"/>
            <ac:picMk id="10" creationId="{8AF19050-2763-4B0D-AB8A-AD987E11C7CD}"/>
          </ac:picMkLst>
        </pc:picChg>
        <pc:picChg chg="mod">
          <ac:chgData name="Jan Fitzpatrick" userId="d1b284ec-d1dd-4765-b823-b34899491c26" providerId="ADAL" clId="{57A376E6-00FB-42C2-812C-73EDF4EA9BBA}" dt="2018-11-12T10:02:48.926" v="25" actId="164"/>
          <ac:picMkLst>
            <pc:docMk/>
            <pc:sldMk cId="273723392" sldId="308"/>
            <ac:picMk id="11" creationId="{E102E7B6-5A19-4A58-9ACD-2AAF1A23951F}"/>
          </ac:picMkLst>
        </pc:picChg>
        <pc:picChg chg="mod">
          <ac:chgData name="Jan Fitzpatrick" userId="d1b284ec-d1dd-4765-b823-b34899491c26" providerId="ADAL" clId="{57A376E6-00FB-42C2-812C-73EDF4EA9BBA}" dt="2018-11-12T10:02:48.926" v="25" actId="164"/>
          <ac:picMkLst>
            <pc:docMk/>
            <pc:sldMk cId="273723392" sldId="308"/>
            <ac:picMk id="12" creationId="{7DF2B82A-5822-463C-91A1-01D80B60E6F4}"/>
          </ac:picMkLst>
        </pc:picChg>
      </pc:sldChg>
      <pc:sldChg chg="addSp modSp">
        <pc:chgData name="Jan Fitzpatrick" userId="d1b284ec-d1dd-4765-b823-b34899491c26" providerId="ADAL" clId="{57A376E6-00FB-42C2-812C-73EDF4EA9BBA}" dt="2018-11-12T12:05:19.871" v="820" actId="6549"/>
        <pc:sldMkLst>
          <pc:docMk/>
          <pc:sldMk cId="1071900124" sldId="355"/>
        </pc:sldMkLst>
        <pc:spChg chg="mod">
          <ac:chgData name="Jan Fitzpatrick" userId="d1b284ec-d1dd-4765-b823-b34899491c26" providerId="ADAL" clId="{57A376E6-00FB-42C2-812C-73EDF4EA9BBA}" dt="2018-11-12T11:56:01.935" v="605" actId="164"/>
          <ac:spMkLst>
            <pc:docMk/>
            <pc:sldMk cId="1071900124" sldId="355"/>
            <ac:spMk id="11" creationId="{73815078-0208-492A-8E5C-9DE32D31D499}"/>
          </ac:spMkLst>
        </pc:spChg>
        <pc:spChg chg="mod">
          <ac:chgData name="Jan Fitzpatrick" userId="d1b284ec-d1dd-4765-b823-b34899491c26" providerId="ADAL" clId="{57A376E6-00FB-42C2-812C-73EDF4EA9BBA}" dt="2018-11-12T11:56:01.935" v="605" actId="164"/>
          <ac:spMkLst>
            <pc:docMk/>
            <pc:sldMk cId="1071900124" sldId="355"/>
            <ac:spMk id="12" creationId="{8353D0E8-F270-498C-BC4D-C785DC0B067B}"/>
          </ac:spMkLst>
        </pc:spChg>
        <pc:spChg chg="mod">
          <ac:chgData name="Jan Fitzpatrick" userId="d1b284ec-d1dd-4765-b823-b34899491c26" providerId="ADAL" clId="{57A376E6-00FB-42C2-812C-73EDF4EA9BBA}" dt="2018-11-12T11:56:01.935" v="605" actId="164"/>
          <ac:spMkLst>
            <pc:docMk/>
            <pc:sldMk cId="1071900124" sldId="355"/>
            <ac:spMk id="13" creationId="{6B3D83D5-0976-4165-BA56-FB011A4EF2F9}"/>
          </ac:spMkLst>
        </pc:spChg>
        <pc:spChg chg="mod">
          <ac:chgData name="Jan Fitzpatrick" userId="d1b284ec-d1dd-4765-b823-b34899491c26" providerId="ADAL" clId="{57A376E6-00FB-42C2-812C-73EDF4EA9BBA}" dt="2018-11-12T11:56:01.935" v="605" actId="164"/>
          <ac:spMkLst>
            <pc:docMk/>
            <pc:sldMk cId="1071900124" sldId="355"/>
            <ac:spMk id="14" creationId="{CD342656-132D-451A-BAAD-7122B12E9385}"/>
          </ac:spMkLst>
        </pc:spChg>
        <pc:spChg chg="mod">
          <ac:chgData name="Jan Fitzpatrick" userId="d1b284ec-d1dd-4765-b823-b34899491c26" providerId="ADAL" clId="{57A376E6-00FB-42C2-812C-73EDF4EA9BBA}" dt="2018-11-12T11:56:01.935" v="605" actId="164"/>
          <ac:spMkLst>
            <pc:docMk/>
            <pc:sldMk cId="1071900124" sldId="355"/>
            <ac:spMk id="15" creationId="{95D3F8C0-B286-4E9B-BAA8-7D51D7A0A214}"/>
          </ac:spMkLst>
        </pc:spChg>
        <pc:spChg chg="mod">
          <ac:chgData name="Jan Fitzpatrick" userId="d1b284ec-d1dd-4765-b823-b34899491c26" providerId="ADAL" clId="{57A376E6-00FB-42C2-812C-73EDF4EA9BBA}" dt="2018-11-12T12:05:19.871" v="820" actId="6549"/>
          <ac:spMkLst>
            <pc:docMk/>
            <pc:sldMk cId="1071900124" sldId="355"/>
            <ac:spMk id="19" creationId="{5252A847-DE45-4FA3-A1F8-EEBEB845FF8E}"/>
          </ac:spMkLst>
        </pc:spChg>
        <pc:grpChg chg="add mod">
          <ac:chgData name="Jan Fitzpatrick" userId="d1b284ec-d1dd-4765-b823-b34899491c26" providerId="ADAL" clId="{57A376E6-00FB-42C2-812C-73EDF4EA9BBA}" dt="2018-11-12T12:00:42.225" v="769" actId="1035"/>
          <ac:grpSpMkLst>
            <pc:docMk/>
            <pc:sldMk cId="1071900124" sldId="355"/>
            <ac:grpSpMk id="2" creationId="{0D310D94-0AAE-48A2-A904-96FD5236D5D5}"/>
          </ac:grpSpMkLst>
        </pc:grpChg>
        <pc:picChg chg="mod">
          <ac:chgData name="Jan Fitzpatrick" userId="d1b284ec-d1dd-4765-b823-b34899491c26" providerId="ADAL" clId="{57A376E6-00FB-42C2-812C-73EDF4EA9BBA}" dt="2018-11-12T11:56:01.935" v="605" actId="164"/>
          <ac:picMkLst>
            <pc:docMk/>
            <pc:sldMk cId="1071900124" sldId="355"/>
            <ac:picMk id="6" creationId="{8AB2AE05-1F94-46F1-8371-6886DF0CC843}"/>
          </ac:picMkLst>
        </pc:picChg>
        <pc:picChg chg="mod">
          <ac:chgData name="Jan Fitzpatrick" userId="d1b284ec-d1dd-4765-b823-b34899491c26" providerId="ADAL" clId="{57A376E6-00FB-42C2-812C-73EDF4EA9BBA}" dt="2018-11-12T11:56:01.935" v="605" actId="164"/>
          <ac:picMkLst>
            <pc:docMk/>
            <pc:sldMk cId="1071900124" sldId="355"/>
            <ac:picMk id="9" creationId="{CCA6F699-0BF9-44F7-8DA6-875D5EE4647E}"/>
          </ac:picMkLst>
        </pc:picChg>
        <pc:picChg chg="mod">
          <ac:chgData name="Jan Fitzpatrick" userId="d1b284ec-d1dd-4765-b823-b34899491c26" providerId="ADAL" clId="{57A376E6-00FB-42C2-812C-73EDF4EA9BBA}" dt="2018-11-12T11:56:01.935" v="605" actId="164"/>
          <ac:picMkLst>
            <pc:docMk/>
            <pc:sldMk cId="1071900124" sldId="355"/>
            <ac:picMk id="10" creationId="{3A8CA159-F57E-4843-BD03-2B433E678861}"/>
          </ac:picMkLst>
        </pc:picChg>
        <pc:picChg chg="mod">
          <ac:chgData name="Jan Fitzpatrick" userId="d1b284ec-d1dd-4765-b823-b34899491c26" providerId="ADAL" clId="{57A376E6-00FB-42C2-812C-73EDF4EA9BBA}" dt="2018-11-12T11:56:01.935" v="605" actId="164"/>
          <ac:picMkLst>
            <pc:docMk/>
            <pc:sldMk cId="1071900124" sldId="355"/>
            <ac:picMk id="16" creationId="{C559A17E-F814-4F1B-ADAC-104371126988}"/>
          </ac:picMkLst>
        </pc:picChg>
      </pc:sldChg>
      <pc:sldChg chg="addSp modSp">
        <pc:chgData name="Jan Fitzpatrick" userId="d1b284ec-d1dd-4765-b823-b34899491c26" providerId="ADAL" clId="{57A376E6-00FB-42C2-812C-73EDF4EA9BBA}" dt="2018-11-12T10:04:22.279" v="106" actId="12788"/>
        <pc:sldMkLst>
          <pc:docMk/>
          <pc:sldMk cId="36917022" sldId="360"/>
        </pc:sldMkLst>
        <pc:spChg chg="mod">
          <ac:chgData name="Jan Fitzpatrick" userId="d1b284ec-d1dd-4765-b823-b34899491c26" providerId="ADAL" clId="{57A376E6-00FB-42C2-812C-73EDF4EA9BBA}" dt="2018-11-12T10:04:04.080" v="104" actId="122"/>
          <ac:spMkLst>
            <pc:docMk/>
            <pc:sldMk cId="36917022" sldId="360"/>
            <ac:spMk id="19" creationId="{5252A847-DE45-4FA3-A1F8-EEBEB845FF8E}"/>
          </ac:spMkLst>
        </pc:spChg>
        <pc:grpChg chg="add mod">
          <ac:chgData name="Jan Fitzpatrick" userId="d1b284ec-d1dd-4765-b823-b34899491c26" providerId="ADAL" clId="{57A376E6-00FB-42C2-812C-73EDF4EA9BBA}" dt="2018-11-12T10:04:22.279" v="106" actId="12788"/>
          <ac:grpSpMkLst>
            <pc:docMk/>
            <pc:sldMk cId="36917022" sldId="360"/>
            <ac:grpSpMk id="2" creationId="{BF6E3DD0-A585-44F3-A598-6AD6A43EC995}"/>
          </ac:grpSpMkLst>
        </pc:grpChg>
        <pc:picChg chg="mod">
          <ac:chgData name="Jan Fitzpatrick" userId="d1b284ec-d1dd-4765-b823-b34899491c26" providerId="ADAL" clId="{57A376E6-00FB-42C2-812C-73EDF4EA9BBA}" dt="2018-11-12T10:04:17.337" v="105" actId="164"/>
          <ac:picMkLst>
            <pc:docMk/>
            <pc:sldMk cId="36917022" sldId="360"/>
            <ac:picMk id="6" creationId="{C2BEB225-3F1C-4CDB-B3A7-C100F1CBE578}"/>
          </ac:picMkLst>
        </pc:picChg>
        <pc:picChg chg="mod">
          <ac:chgData name="Jan Fitzpatrick" userId="d1b284ec-d1dd-4765-b823-b34899491c26" providerId="ADAL" clId="{57A376E6-00FB-42C2-812C-73EDF4EA9BBA}" dt="2018-11-12T10:04:17.337" v="105" actId="164"/>
          <ac:picMkLst>
            <pc:docMk/>
            <pc:sldMk cId="36917022" sldId="360"/>
            <ac:picMk id="9" creationId="{F82F74A0-82D8-40C4-A187-5A1966F13888}"/>
          </ac:picMkLst>
        </pc:picChg>
        <pc:picChg chg="mod">
          <ac:chgData name="Jan Fitzpatrick" userId="d1b284ec-d1dd-4765-b823-b34899491c26" providerId="ADAL" clId="{57A376E6-00FB-42C2-812C-73EDF4EA9BBA}" dt="2018-11-12T10:04:17.337" v="105" actId="164"/>
          <ac:picMkLst>
            <pc:docMk/>
            <pc:sldMk cId="36917022" sldId="360"/>
            <ac:picMk id="11" creationId="{31ACFB45-5084-4901-BD09-39B8AAAA9F0B}"/>
          </ac:picMkLst>
        </pc:picChg>
        <pc:picChg chg="mod">
          <ac:chgData name="Jan Fitzpatrick" userId="d1b284ec-d1dd-4765-b823-b34899491c26" providerId="ADAL" clId="{57A376E6-00FB-42C2-812C-73EDF4EA9BBA}" dt="2018-11-12T10:04:17.337" v="105" actId="164"/>
          <ac:picMkLst>
            <pc:docMk/>
            <pc:sldMk cId="36917022" sldId="360"/>
            <ac:picMk id="13" creationId="{0E785654-05AE-4E49-8533-1CB70B4F10BF}"/>
          </ac:picMkLst>
        </pc:picChg>
      </pc:sldChg>
      <pc:sldChg chg="modSp">
        <pc:chgData name="Jan Fitzpatrick" userId="d1b284ec-d1dd-4765-b823-b34899491c26" providerId="ADAL" clId="{57A376E6-00FB-42C2-812C-73EDF4EA9BBA}" dt="2018-11-12T10:10:00.054" v="220" actId="2084"/>
        <pc:sldMkLst>
          <pc:docMk/>
          <pc:sldMk cId="819405610" sldId="362"/>
        </pc:sldMkLst>
        <pc:spChg chg="mod">
          <ac:chgData name="Jan Fitzpatrick" userId="d1b284ec-d1dd-4765-b823-b34899491c26" providerId="ADAL" clId="{57A376E6-00FB-42C2-812C-73EDF4EA9BBA}" dt="2018-11-12T10:05:19.647" v="111" actId="122"/>
          <ac:spMkLst>
            <pc:docMk/>
            <pc:sldMk cId="819405610" sldId="362"/>
            <ac:spMk id="19" creationId="{5252A847-DE45-4FA3-A1F8-EEBEB845FF8E}"/>
          </ac:spMkLst>
        </pc:spChg>
        <pc:graphicFrameChg chg="mod modGraphic">
          <ac:chgData name="Jan Fitzpatrick" userId="d1b284ec-d1dd-4765-b823-b34899491c26" providerId="ADAL" clId="{57A376E6-00FB-42C2-812C-73EDF4EA9BBA}" dt="2018-11-12T10:09:54.789" v="219" actId="207"/>
          <ac:graphicFrameMkLst>
            <pc:docMk/>
            <pc:sldMk cId="819405610" sldId="362"/>
            <ac:graphicFrameMk id="14" creationId="{1F937293-CECD-4E26-8BAD-115421CC5468}"/>
          </ac:graphicFrameMkLst>
        </pc:graphicFrameChg>
        <pc:graphicFrameChg chg="mod modGraphic">
          <ac:chgData name="Jan Fitzpatrick" userId="d1b284ec-d1dd-4765-b823-b34899491c26" providerId="ADAL" clId="{57A376E6-00FB-42C2-812C-73EDF4EA9BBA}" dt="2018-11-12T10:09:52.293" v="218" actId="207"/>
          <ac:graphicFrameMkLst>
            <pc:docMk/>
            <pc:sldMk cId="819405610" sldId="362"/>
            <ac:graphicFrameMk id="15" creationId="{D5E82F30-32CD-4D8D-929E-3A6EFD4C4184}"/>
          </ac:graphicFrameMkLst>
        </pc:graphicFrameChg>
        <pc:graphicFrameChg chg="mod modGraphic">
          <ac:chgData name="Jan Fitzpatrick" userId="d1b284ec-d1dd-4765-b823-b34899491c26" providerId="ADAL" clId="{57A376E6-00FB-42C2-812C-73EDF4EA9BBA}" dt="2018-11-12T10:10:00.054" v="220" actId="2084"/>
          <ac:graphicFrameMkLst>
            <pc:docMk/>
            <pc:sldMk cId="819405610" sldId="362"/>
            <ac:graphicFrameMk id="16" creationId="{AF419DEB-1E4C-41DA-A9F4-F2DFC2491B08}"/>
          </ac:graphicFrameMkLst>
        </pc:graphicFrameChg>
      </pc:sldChg>
      <pc:sldChg chg="modSp">
        <pc:chgData name="Jan Fitzpatrick" userId="d1b284ec-d1dd-4765-b823-b34899491c26" providerId="ADAL" clId="{57A376E6-00FB-42C2-812C-73EDF4EA9BBA}" dt="2018-11-12T10:13:31.579" v="263" actId="12788"/>
        <pc:sldMkLst>
          <pc:docMk/>
          <pc:sldMk cId="1346418521" sldId="364"/>
        </pc:sldMkLst>
        <pc:spChg chg="mod">
          <ac:chgData name="Jan Fitzpatrick" userId="d1b284ec-d1dd-4765-b823-b34899491c26" providerId="ADAL" clId="{57A376E6-00FB-42C2-812C-73EDF4EA9BBA}" dt="2018-11-12T10:12:53.136" v="230" actId="122"/>
          <ac:spMkLst>
            <pc:docMk/>
            <pc:sldMk cId="1346418521" sldId="364"/>
            <ac:spMk id="19" creationId="{5252A847-DE45-4FA3-A1F8-EEBEB845FF8E}"/>
          </ac:spMkLst>
        </pc:spChg>
        <pc:graphicFrameChg chg="mod modGraphic">
          <ac:chgData name="Jan Fitzpatrick" userId="d1b284ec-d1dd-4765-b823-b34899491c26" providerId="ADAL" clId="{57A376E6-00FB-42C2-812C-73EDF4EA9BBA}" dt="2018-11-12T10:13:31.579" v="263" actId="12788"/>
          <ac:graphicFrameMkLst>
            <pc:docMk/>
            <pc:sldMk cId="1346418521" sldId="364"/>
            <ac:graphicFrameMk id="22" creationId="{A1E2926E-0C8C-4AEF-9359-AB45BAC6FD95}"/>
          </ac:graphicFrameMkLst>
        </pc:graphicFrameChg>
      </pc:sldChg>
      <pc:sldChg chg="modSp">
        <pc:chgData name="Jan Fitzpatrick" userId="d1b284ec-d1dd-4765-b823-b34899491c26" providerId="ADAL" clId="{57A376E6-00FB-42C2-812C-73EDF4EA9BBA}" dt="2018-11-12T11:42:03.892" v="359" actId="6549"/>
        <pc:sldMkLst>
          <pc:docMk/>
          <pc:sldMk cId="871023556" sldId="366"/>
        </pc:sldMkLst>
        <pc:spChg chg="mod">
          <ac:chgData name="Jan Fitzpatrick" userId="d1b284ec-d1dd-4765-b823-b34899491c26" providerId="ADAL" clId="{57A376E6-00FB-42C2-812C-73EDF4EA9BBA}" dt="2018-11-12T11:41:30.479" v="344" actId="1038"/>
          <ac:spMkLst>
            <pc:docMk/>
            <pc:sldMk cId="871023556" sldId="366"/>
            <ac:spMk id="10" creationId="{8235756E-6168-40F4-BA53-384098C8D140}"/>
          </ac:spMkLst>
        </pc:spChg>
        <pc:spChg chg="mod">
          <ac:chgData name="Jan Fitzpatrick" userId="d1b284ec-d1dd-4765-b823-b34899491c26" providerId="ADAL" clId="{57A376E6-00FB-42C2-812C-73EDF4EA9BBA}" dt="2018-11-12T11:41:30.479" v="344" actId="1038"/>
          <ac:spMkLst>
            <pc:docMk/>
            <pc:sldMk cId="871023556" sldId="366"/>
            <ac:spMk id="11" creationId="{79319030-A746-49CE-BBE3-195338DA58A8}"/>
          </ac:spMkLst>
        </pc:spChg>
        <pc:spChg chg="mod">
          <ac:chgData name="Jan Fitzpatrick" userId="d1b284ec-d1dd-4765-b823-b34899491c26" providerId="ADAL" clId="{57A376E6-00FB-42C2-812C-73EDF4EA9BBA}" dt="2018-11-12T11:42:03.892" v="359" actId="6549"/>
          <ac:spMkLst>
            <pc:docMk/>
            <pc:sldMk cId="871023556" sldId="366"/>
            <ac:spMk id="19" creationId="{5252A847-DE45-4FA3-A1F8-EEBEB845FF8E}"/>
          </ac:spMkLst>
        </pc:spChg>
        <pc:picChg chg="mod">
          <ac:chgData name="Jan Fitzpatrick" userId="d1b284ec-d1dd-4765-b823-b34899491c26" providerId="ADAL" clId="{57A376E6-00FB-42C2-812C-73EDF4EA9BBA}" dt="2018-11-12T11:40:53.246" v="294" actId="14100"/>
          <ac:picMkLst>
            <pc:docMk/>
            <pc:sldMk cId="871023556" sldId="366"/>
            <ac:picMk id="9" creationId="{4DBE1171-7EDB-4CA3-99C3-9962CF2DB90F}"/>
          </ac:picMkLst>
        </pc:picChg>
      </pc:sldChg>
      <pc:sldChg chg="modSp">
        <pc:chgData name="Jan Fitzpatrick" userId="d1b284ec-d1dd-4765-b823-b34899491c26" providerId="ADAL" clId="{57A376E6-00FB-42C2-812C-73EDF4EA9BBA}" dt="2018-11-12T11:42:55.226" v="361" actId="1582"/>
        <pc:sldMkLst>
          <pc:docMk/>
          <pc:sldMk cId="1327110631" sldId="368"/>
        </pc:sldMkLst>
        <pc:spChg chg="mod">
          <ac:chgData name="Jan Fitzpatrick" userId="d1b284ec-d1dd-4765-b823-b34899491c26" providerId="ADAL" clId="{57A376E6-00FB-42C2-812C-73EDF4EA9BBA}" dt="2018-11-12T11:42:55.226" v="361" actId="1582"/>
          <ac:spMkLst>
            <pc:docMk/>
            <pc:sldMk cId="1327110631" sldId="368"/>
            <ac:spMk id="6" creationId="{0A64806E-C7B5-4A8D-A66A-979A7B22D7B5}"/>
          </ac:spMkLst>
        </pc:spChg>
        <pc:spChg chg="mod">
          <ac:chgData name="Jan Fitzpatrick" userId="d1b284ec-d1dd-4765-b823-b34899491c26" providerId="ADAL" clId="{57A376E6-00FB-42C2-812C-73EDF4EA9BBA}" dt="2018-11-12T11:42:55.226" v="361" actId="1582"/>
          <ac:spMkLst>
            <pc:docMk/>
            <pc:sldMk cId="1327110631" sldId="368"/>
            <ac:spMk id="10" creationId="{0A4FC94E-B30D-4AD3-AAF1-FC40DFE92E59}"/>
          </ac:spMkLst>
        </pc:spChg>
      </pc:sldChg>
      <pc:sldChg chg="modSp">
        <pc:chgData name="Jan Fitzpatrick" userId="d1b284ec-d1dd-4765-b823-b34899491c26" providerId="ADAL" clId="{57A376E6-00FB-42C2-812C-73EDF4EA9BBA}" dt="2018-11-12T12:01:53.231" v="793" actId="1582"/>
        <pc:sldMkLst>
          <pc:docMk/>
          <pc:sldMk cId="1721034542" sldId="370"/>
        </pc:sldMkLst>
        <pc:spChg chg="mod">
          <ac:chgData name="Jan Fitzpatrick" userId="d1b284ec-d1dd-4765-b823-b34899491c26" providerId="ADAL" clId="{57A376E6-00FB-42C2-812C-73EDF4EA9BBA}" dt="2018-11-12T12:01:19.740" v="787" actId="122"/>
          <ac:spMkLst>
            <pc:docMk/>
            <pc:sldMk cId="1721034542" sldId="370"/>
            <ac:spMk id="19" creationId="{5252A847-DE45-4FA3-A1F8-EEBEB845FF8E}"/>
          </ac:spMkLst>
        </pc:spChg>
        <pc:spChg chg="mod">
          <ac:chgData name="Jan Fitzpatrick" userId="d1b284ec-d1dd-4765-b823-b34899491c26" providerId="ADAL" clId="{57A376E6-00FB-42C2-812C-73EDF4EA9BBA}" dt="2018-11-12T12:01:53.231" v="793" actId="1582"/>
          <ac:spMkLst>
            <pc:docMk/>
            <pc:sldMk cId="1721034542" sldId="370"/>
            <ac:spMk id="20" creationId="{CCE6474C-EF5E-4CDC-8224-8A6D98CE70C2}"/>
          </ac:spMkLst>
        </pc:spChg>
      </pc:sldChg>
      <pc:sldChg chg="modSp">
        <pc:chgData name="Jan Fitzpatrick" userId="d1b284ec-d1dd-4765-b823-b34899491c26" providerId="ADAL" clId="{57A376E6-00FB-42C2-812C-73EDF4EA9BBA}" dt="2018-11-12T12:03:10.406" v="816" actId="6549"/>
        <pc:sldMkLst>
          <pc:docMk/>
          <pc:sldMk cId="2050067390" sldId="372"/>
        </pc:sldMkLst>
        <pc:spChg chg="mod">
          <ac:chgData name="Jan Fitzpatrick" userId="d1b284ec-d1dd-4765-b823-b34899491c26" providerId="ADAL" clId="{57A376E6-00FB-42C2-812C-73EDF4EA9BBA}" dt="2018-11-12T12:03:10.406" v="816" actId="6549"/>
          <ac:spMkLst>
            <pc:docMk/>
            <pc:sldMk cId="2050067390" sldId="372"/>
            <ac:spMk id="19" creationId="{5252A847-DE45-4FA3-A1F8-EEBEB845FF8E}"/>
          </ac:spMkLst>
        </pc:spChg>
        <pc:spChg chg="mod">
          <ac:chgData name="Jan Fitzpatrick" userId="d1b284ec-d1dd-4765-b823-b34899491c26" providerId="ADAL" clId="{57A376E6-00FB-42C2-812C-73EDF4EA9BBA}" dt="2018-11-12T12:02:06.982" v="794" actId="1582"/>
          <ac:spMkLst>
            <pc:docMk/>
            <pc:sldMk cId="2050067390" sldId="372"/>
            <ac:spMk id="20" creationId="{CCE6474C-EF5E-4CDC-8224-8A6D98CE70C2}"/>
          </ac:spMkLst>
        </pc:spChg>
      </pc:sldChg>
      <pc:sldChg chg="addSp delSp modSp">
        <pc:chgData name="Jan Fitzpatrick" userId="d1b284ec-d1dd-4765-b823-b34899491c26" providerId="ADAL" clId="{57A376E6-00FB-42C2-812C-73EDF4EA9BBA}" dt="2018-11-12T11:52:37.036" v="461" actId="207"/>
        <pc:sldMkLst>
          <pc:docMk/>
          <pc:sldMk cId="2710605241" sldId="373"/>
        </pc:sldMkLst>
        <pc:spChg chg="add del">
          <ac:chgData name="Jan Fitzpatrick" userId="d1b284ec-d1dd-4765-b823-b34899491c26" providerId="ADAL" clId="{57A376E6-00FB-42C2-812C-73EDF4EA9BBA}" dt="2018-11-12T11:50:58.194" v="426"/>
          <ac:spMkLst>
            <pc:docMk/>
            <pc:sldMk cId="2710605241" sldId="373"/>
            <ac:spMk id="2" creationId="{95F15478-869E-4784-8286-A5493EB000CA}"/>
          </ac:spMkLst>
        </pc:spChg>
        <pc:spChg chg="mod">
          <ac:chgData name="Jan Fitzpatrick" userId="d1b284ec-d1dd-4765-b823-b34899491c26" providerId="ADAL" clId="{57A376E6-00FB-42C2-812C-73EDF4EA9BBA}" dt="2018-11-12T11:43:41.347" v="362" actId="1582"/>
          <ac:spMkLst>
            <pc:docMk/>
            <pc:sldMk cId="2710605241" sldId="373"/>
            <ac:spMk id="6" creationId="{0A64806E-C7B5-4A8D-A66A-979A7B22D7B5}"/>
          </ac:spMkLst>
        </pc:spChg>
        <pc:spChg chg="mod">
          <ac:chgData name="Jan Fitzpatrick" userId="d1b284ec-d1dd-4765-b823-b34899491c26" providerId="ADAL" clId="{57A376E6-00FB-42C2-812C-73EDF4EA9BBA}" dt="2018-11-12T11:43:54.887" v="363" actId="2085"/>
          <ac:spMkLst>
            <pc:docMk/>
            <pc:sldMk cId="2710605241" sldId="373"/>
            <ac:spMk id="9" creationId="{18E12C1F-E93F-40B3-B3F8-FF5E08173140}"/>
          </ac:spMkLst>
        </pc:spChg>
        <pc:spChg chg="mod">
          <ac:chgData name="Jan Fitzpatrick" userId="d1b284ec-d1dd-4765-b823-b34899491c26" providerId="ADAL" clId="{57A376E6-00FB-42C2-812C-73EDF4EA9BBA}" dt="2018-11-12T11:43:41.347" v="362" actId="1582"/>
          <ac:spMkLst>
            <pc:docMk/>
            <pc:sldMk cId="2710605241" sldId="373"/>
            <ac:spMk id="10" creationId="{0A4FC94E-B30D-4AD3-AAF1-FC40DFE92E59}"/>
          </ac:spMkLst>
        </pc:spChg>
        <pc:spChg chg="mod">
          <ac:chgData name="Jan Fitzpatrick" userId="d1b284ec-d1dd-4765-b823-b34899491c26" providerId="ADAL" clId="{57A376E6-00FB-42C2-812C-73EDF4EA9BBA}" dt="2018-11-12T11:43:54.887" v="363" actId="2085"/>
          <ac:spMkLst>
            <pc:docMk/>
            <pc:sldMk cId="2710605241" sldId="373"/>
            <ac:spMk id="13" creationId="{B007E090-A3AD-415F-9B1A-68C55465AF1D}"/>
          </ac:spMkLst>
        </pc:spChg>
        <pc:spChg chg="mod">
          <ac:chgData name="Jan Fitzpatrick" userId="d1b284ec-d1dd-4765-b823-b34899491c26" providerId="ADAL" clId="{57A376E6-00FB-42C2-812C-73EDF4EA9BBA}" dt="2018-11-12T11:52:37.036" v="461" actId="207"/>
          <ac:spMkLst>
            <pc:docMk/>
            <pc:sldMk cId="2710605241" sldId="373"/>
            <ac:spMk id="19" creationId="{5252A847-DE45-4FA3-A1F8-EEBEB845FF8E}"/>
          </ac:spMkLst>
        </pc:spChg>
      </pc:sldChg>
      <pc:sldChg chg="modSp add">
        <pc:chgData name="Jan Fitzpatrick" userId="d1b284ec-d1dd-4765-b823-b34899491c26" providerId="ADAL" clId="{57A376E6-00FB-42C2-812C-73EDF4EA9BBA}" dt="2018-11-12T10:03:43.218" v="100"/>
        <pc:sldMkLst>
          <pc:docMk/>
          <pc:sldMk cId="2198443323" sldId="374"/>
        </pc:sldMkLst>
        <pc:spChg chg="mod">
          <ac:chgData name="Jan Fitzpatrick" userId="d1b284ec-d1dd-4765-b823-b34899491c26" providerId="ADAL" clId="{57A376E6-00FB-42C2-812C-73EDF4EA9BBA}" dt="2018-11-12T10:03:43.218" v="100"/>
          <ac:spMkLst>
            <pc:docMk/>
            <pc:sldMk cId="2198443323" sldId="374"/>
            <ac:spMk id="19" creationId="{5252A847-DE45-4FA3-A1F8-EEBEB845FF8E}"/>
          </ac:spMkLst>
        </pc:spChg>
      </pc:sldChg>
      <pc:sldChg chg="addSp modSp add">
        <pc:chgData name="Jan Fitzpatrick" userId="d1b284ec-d1dd-4765-b823-b34899491c26" providerId="ADAL" clId="{57A376E6-00FB-42C2-812C-73EDF4EA9BBA}" dt="2018-11-12T10:04:56.315" v="109" actId="1582"/>
        <pc:sldMkLst>
          <pc:docMk/>
          <pc:sldMk cId="3782652936" sldId="375"/>
        </pc:sldMkLst>
        <pc:spChg chg="add mod">
          <ac:chgData name="Jan Fitzpatrick" userId="d1b284ec-d1dd-4765-b823-b34899491c26" providerId="ADAL" clId="{57A376E6-00FB-42C2-812C-73EDF4EA9BBA}" dt="2018-11-12T10:04:56.315" v="109" actId="1582"/>
          <ac:spMkLst>
            <pc:docMk/>
            <pc:sldMk cId="3782652936" sldId="375"/>
            <ac:spMk id="14" creationId="{B49408BE-3D41-41D6-B1E4-DF3EC3BA7009}"/>
          </ac:spMkLst>
        </pc:spChg>
      </pc:sldChg>
      <pc:sldChg chg="addSp modSp add">
        <pc:chgData name="Jan Fitzpatrick" userId="d1b284ec-d1dd-4765-b823-b34899491c26" providerId="ADAL" clId="{57A376E6-00FB-42C2-812C-73EDF4EA9BBA}" dt="2018-11-12T10:11:50.899" v="228" actId="1038"/>
        <pc:sldMkLst>
          <pc:docMk/>
          <pc:sldMk cId="1171825401" sldId="376"/>
        </pc:sldMkLst>
        <pc:cxnChg chg="add mod">
          <ac:chgData name="Jan Fitzpatrick" userId="d1b284ec-d1dd-4765-b823-b34899491c26" providerId="ADAL" clId="{57A376E6-00FB-42C2-812C-73EDF4EA9BBA}" dt="2018-11-12T10:11:50.899" v="228" actId="1038"/>
          <ac:cxnSpMkLst>
            <pc:docMk/>
            <pc:sldMk cId="1171825401" sldId="376"/>
            <ac:cxnSpMk id="3" creationId="{59341C93-81C4-4700-A0C2-BC1296E077E4}"/>
          </ac:cxnSpMkLst>
        </pc:cxnChg>
        <pc:cxnChg chg="add mod">
          <ac:chgData name="Jan Fitzpatrick" userId="d1b284ec-d1dd-4765-b823-b34899491c26" providerId="ADAL" clId="{57A376E6-00FB-42C2-812C-73EDF4EA9BBA}" dt="2018-11-12T10:11:50.899" v="228" actId="1038"/>
          <ac:cxnSpMkLst>
            <pc:docMk/>
            <pc:sldMk cId="1171825401" sldId="376"/>
            <ac:cxnSpMk id="5" creationId="{7D24A66E-2667-42AB-AD2B-3AE0836A58DB}"/>
          </ac:cxnSpMkLst>
        </pc:cxnChg>
        <pc:cxnChg chg="add mod">
          <ac:chgData name="Jan Fitzpatrick" userId="d1b284ec-d1dd-4765-b823-b34899491c26" providerId="ADAL" clId="{57A376E6-00FB-42C2-812C-73EDF4EA9BBA}" dt="2018-11-12T10:11:50.899" v="228" actId="1038"/>
          <ac:cxnSpMkLst>
            <pc:docMk/>
            <pc:sldMk cId="1171825401" sldId="376"/>
            <ac:cxnSpMk id="9" creationId="{552C36EC-A2A0-4BE1-8869-C464A7E00395}"/>
          </ac:cxnSpMkLst>
        </pc:cxnChg>
      </pc:sldChg>
      <pc:sldChg chg="modSp add">
        <pc:chgData name="Jan Fitzpatrick" userId="d1b284ec-d1dd-4765-b823-b34899491c26" providerId="ADAL" clId="{57A376E6-00FB-42C2-812C-73EDF4EA9BBA}" dt="2018-11-12T10:14:01.424" v="269" actId="207"/>
        <pc:sldMkLst>
          <pc:docMk/>
          <pc:sldMk cId="213142532" sldId="377"/>
        </pc:sldMkLst>
        <pc:graphicFrameChg chg="modGraphic">
          <ac:chgData name="Jan Fitzpatrick" userId="d1b284ec-d1dd-4765-b823-b34899491c26" providerId="ADAL" clId="{57A376E6-00FB-42C2-812C-73EDF4EA9BBA}" dt="2018-11-12T10:14:01.424" v="269" actId="207"/>
          <ac:graphicFrameMkLst>
            <pc:docMk/>
            <pc:sldMk cId="213142532" sldId="377"/>
            <ac:graphicFrameMk id="22" creationId="{A1E2926E-0C8C-4AEF-9359-AB45BAC6FD95}"/>
          </ac:graphicFrameMkLst>
        </pc:graphicFrameChg>
      </pc:sldChg>
      <pc:sldChg chg="add">
        <pc:chgData name="Jan Fitzpatrick" userId="d1b284ec-d1dd-4765-b823-b34899491c26" providerId="ADAL" clId="{57A376E6-00FB-42C2-812C-73EDF4EA9BBA}" dt="2018-11-12T11:41:58.086" v="358"/>
        <pc:sldMkLst>
          <pc:docMk/>
          <pc:sldMk cId="740907874" sldId="378"/>
        </pc:sldMkLst>
      </pc:sldChg>
      <pc:sldChg chg="add">
        <pc:chgData name="Jan Fitzpatrick" userId="d1b284ec-d1dd-4765-b823-b34899491c26" providerId="ADAL" clId="{57A376E6-00FB-42C2-812C-73EDF4EA9BBA}" dt="2018-11-12T11:52:00.766" v="449"/>
        <pc:sldMkLst>
          <pc:docMk/>
          <pc:sldMk cId="3193785126" sldId="379"/>
        </pc:sldMkLst>
      </pc:sldChg>
      <pc:sldChg chg="modSp add">
        <pc:chgData name="Jan Fitzpatrick" userId="d1b284ec-d1dd-4765-b823-b34899491c26" providerId="ADAL" clId="{57A376E6-00FB-42C2-812C-73EDF4EA9BBA}" dt="2018-11-12T12:05:26.259" v="824" actId="6549"/>
        <pc:sldMkLst>
          <pc:docMk/>
          <pc:sldMk cId="1358599739" sldId="380"/>
        </pc:sldMkLst>
        <pc:spChg chg="mod">
          <ac:chgData name="Jan Fitzpatrick" userId="d1b284ec-d1dd-4765-b823-b34899491c26" providerId="ADAL" clId="{57A376E6-00FB-42C2-812C-73EDF4EA9BBA}" dt="2018-11-12T12:05:26.259" v="824" actId="6549"/>
          <ac:spMkLst>
            <pc:docMk/>
            <pc:sldMk cId="1358599739" sldId="380"/>
            <ac:spMk id="19" creationId="{5252A847-DE45-4FA3-A1F8-EEBEB845FF8E}"/>
          </ac:spMkLst>
        </pc:spChg>
        <pc:grpChg chg="mod">
          <ac:chgData name="Jan Fitzpatrick" userId="d1b284ec-d1dd-4765-b823-b34899491c26" providerId="ADAL" clId="{57A376E6-00FB-42C2-812C-73EDF4EA9BBA}" dt="2018-11-12T12:00:58.527" v="784" actId="1035"/>
          <ac:grpSpMkLst>
            <pc:docMk/>
            <pc:sldMk cId="1358599739" sldId="380"/>
            <ac:grpSpMk id="2" creationId="{0D310D94-0AAE-48A2-A904-96FD5236D5D5}"/>
          </ac:grpSpMkLst>
        </pc:grpChg>
      </pc:sldChg>
    </pc:docChg>
  </pc:docChgLst>
  <pc:docChgLst>
    <pc:chgData name="Theresa Hodgson" userId="213b339f-9e68-4d61-b6e1-9aa385d3ff46" providerId="ADAL" clId="{CEDF6EAB-48B3-4E8B-B988-15571ECC3495}"/>
    <pc:docChg chg="modSld">
      <pc:chgData name="Theresa Hodgson" userId="213b339f-9e68-4d61-b6e1-9aa385d3ff46" providerId="ADAL" clId="{CEDF6EAB-48B3-4E8B-B988-15571ECC3495}" dt="2018-11-09T10:43:13.350" v="36" actId="20577"/>
      <pc:docMkLst>
        <pc:docMk/>
      </pc:docMkLst>
      <pc:sldChg chg="modSp">
        <pc:chgData name="Theresa Hodgson" userId="213b339f-9e68-4d61-b6e1-9aa385d3ff46" providerId="ADAL" clId="{CEDF6EAB-48B3-4E8B-B988-15571ECC3495}" dt="2018-11-09T10:43:13.350" v="36" actId="20577"/>
        <pc:sldMkLst>
          <pc:docMk/>
          <pc:sldMk cId="2637481266" sldId="256"/>
        </pc:sldMkLst>
        <pc:spChg chg="mod">
          <ac:chgData name="Theresa Hodgson" userId="213b339f-9e68-4d61-b6e1-9aa385d3ff46" providerId="ADAL" clId="{CEDF6EAB-48B3-4E8B-B988-15571ECC3495}" dt="2018-11-09T10:43:13.350" v="36" actId="20577"/>
          <ac:spMkLst>
            <pc:docMk/>
            <pc:sldMk cId="2637481266" sldId="256"/>
            <ac:spMk id="19" creationId="{5252A847-DE45-4FA3-A1F8-EEBEB845FF8E}"/>
          </ac:spMkLst>
        </pc:spChg>
      </pc:sldChg>
    </pc:docChg>
  </pc:docChgLst>
  <pc:docChgLst>
    <pc:chgData name="Helen Woodhead" userId="a20b558725e10394" providerId="LiveId" clId="{B18D88C4-1284-469F-9C63-0EC5060FF624}"/>
    <pc:docChg chg="undo custSel addSld delSld modSld">
      <pc:chgData name="Helen Woodhead" userId="a20b558725e10394" providerId="LiveId" clId="{B18D88C4-1284-469F-9C63-0EC5060FF624}" dt="2020-01-24T11:25:13.285" v="245" actId="47"/>
      <pc:docMkLst>
        <pc:docMk/>
      </pc:docMkLst>
      <pc:sldChg chg="delSp modSp del">
        <pc:chgData name="Helen Woodhead" userId="a20b558725e10394" providerId="LiveId" clId="{B18D88C4-1284-469F-9C63-0EC5060FF624}" dt="2020-01-24T11:17:56.340" v="83" actId="47"/>
        <pc:sldMkLst>
          <pc:docMk/>
          <pc:sldMk cId="1006839341" sldId="430"/>
        </pc:sldMkLst>
        <pc:spChg chg="del">
          <ac:chgData name="Helen Woodhead" userId="a20b558725e10394" providerId="LiveId" clId="{B18D88C4-1284-469F-9C63-0EC5060FF624}" dt="2020-01-24T11:17:52.363" v="81" actId="21"/>
          <ac:spMkLst>
            <pc:docMk/>
            <pc:sldMk cId="1006839341" sldId="430"/>
            <ac:spMk id="11" creationId="{3E357131-0589-458C-9EC1-53DE13C2641B}"/>
          </ac:spMkLst>
        </pc:spChg>
        <pc:spChg chg="del mod">
          <ac:chgData name="Helen Woodhead" userId="a20b558725e10394" providerId="LiveId" clId="{B18D88C4-1284-469F-9C63-0EC5060FF624}" dt="2020-01-24T11:17:52.363" v="81" actId="21"/>
          <ac:spMkLst>
            <pc:docMk/>
            <pc:sldMk cId="1006839341" sldId="430"/>
            <ac:spMk id="19" creationId="{5252A847-DE45-4FA3-A1F8-EEBEB845FF8E}"/>
          </ac:spMkLst>
        </pc:spChg>
        <pc:picChg chg="del">
          <ac:chgData name="Helen Woodhead" userId="a20b558725e10394" providerId="LiveId" clId="{B18D88C4-1284-469F-9C63-0EC5060FF624}" dt="2020-01-24T11:17:39.138" v="76" actId="478"/>
          <ac:picMkLst>
            <pc:docMk/>
            <pc:sldMk cId="1006839341" sldId="430"/>
            <ac:picMk id="3" creationId="{19730399-3A36-4F5A-A0B3-2E983BBF657A}"/>
          </ac:picMkLst>
        </pc:picChg>
      </pc:sldChg>
      <pc:sldChg chg="del">
        <pc:chgData name="Helen Woodhead" userId="a20b558725e10394" providerId="LiveId" clId="{B18D88C4-1284-469F-9C63-0EC5060FF624}" dt="2020-01-24T11:18:12.510" v="97" actId="47"/>
        <pc:sldMkLst>
          <pc:docMk/>
          <pc:sldMk cId="395810317" sldId="431"/>
        </pc:sldMkLst>
      </pc:sldChg>
      <pc:sldChg chg="delSp modSp del">
        <pc:chgData name="Helen Woodhead" userId="a20b558725e10394" providerId="LiveId" clId="{B18D88C4-1284-469F-9C63-0EC5060FF624}" dt="2020-01-24T11:18:51.051" v="135" actId="47"/>
        <pc:sldMkLst>
          <pc:docMk/>
          <pc:sldMk cId="4199148059" sldId="432"/>
        </pc:sldMkLst>
        <pc:spChg chg="del mod">
          <ac:chgData name="Helen Woodhead" userId="a20b558725e10394" providerId="LiveId" clId="{B18D88C4-1284-469F-9C63-0EC5060FF624}" dt="2020-01-24T11:18:46.182" v="133" actId="21"/>
          <ac:spMkLst>
            <pc:docMk/>
            <pc:sldMk cId="4199148059" sldId="432"/>
            <ac:spMk id="19" creationId="{5252A847-DE45-4FA3-A1F8-EEBEB845FF8E}"/>
          </ac:spMkLst>
        </pc:spChg>
        <pc:grpChg chg="del">
          <ac:chgData name="Helen Woodhead" userId="a20b558725e10394" providerId="LiveId" clId="{B18D88C4-1284-469F-9C63-0EC5060FF624}" dt="2020-01-24T11:18:42.109" v="130" actId="478"/>
          <ac:grpSpMkLst>
            <pc:docMk/>
            <pc:sldMk cId="4199148059" sldId="432"/>
            <ac:grpSpMk id="2" creationId="{0914A79B-FF8F-4A09-A3F6-665FFFE77BEE}"/>
          </ac:grpSpMkLst>
        </pc:grpChg>
        <pc:graphicFrameChg chg="del">
          <ac:chgData name="Helen Woodhead" userId="a20b558725e10394" providerId="LiveId" clId="{B18D88C4-1284-469F-9C63-0EC5060FF624}" dt="2020-01-24T11:18:46.182" v="133" actId="21"/>
          <ac:graphicFrameMkLst>
            <pc:docMk/>
            <pc:sldMk cId="4199148059" sldId="432"/>
            <ac:graphicFrameMk id="11" creationId="{71314BE4-2EE2-4F4B-A71E-EB03A1748BBC}"/>
          </ac:graphicFrameMkLst>
        </pc:graphicFrameChg>
        <pc:picChg chg="del">
          <ac:chgData name="Helen Woodhead" userId="a20b558725e10394" providerId="LiveId" clId="{B18D88C4-1284-469F-9C63-0EC5060FF624}" dt="2020-01-24T11:18:42.109" v="130" actId="478"/>
          <ac:picMkLst>
            <pc:docMk/>
            <pc:sldMk cId="4199148059" sldId="432"/>
            <ac:picMk id="33" creationId="{2C47A87F-81BB-4A05-8F01-A922674D7F07}"/>
          </ac:picMkLst>
        </pc:picChg>
        <pc:picChg chg="del">
          <ac:chgData name="Helen Woodhead" userId="a20b558725e10394" providerId="LiveId" clId="{B18D88C4-1284-469F-9C63-0EC5060FF624}" dt="2020-01-24T11:18:42.109" v="130" actId="478"/>
          <ac:picMkLst>
            <pc:docMk/>
            <pc:sldMk cId="4199148059" sldId="432"/>
            <ac:picMk id="34" creationId="{56900FA4-AF78-470D-95AE-E04FDEE77D7B}"/>
          </ac:picMkLst>
        </pc:picChg>
        <pc:picChg chg="del">
          <ac:chgData name="Helen Woodhead" userId="a20b558725e10394" providerId="LiveId" clId="{B18D88C4-1284-469F-9C63-0EC5060FF624}" dt="2020-01-24T11:18:42.109" v="130" actId="478"/>
          <ac:picMkLst>
            <pc:docMk/>
            <pc:sldMk cId="4199148059" sldId="432"/>
            <ac:picMk id="35" creationId="{2D98AC08-D4A8-4F9A-A7EE-12C072671B53}"/>
          </ac:picMkLst>
        </pc:picChg>
        <pc:picChg chg="del">
          <ac:chgData name="Helen Woodhead" userId="a20b558725e10394" providerId="LiveId" clId="{B18D88C4-1284-469F-9C63-0EC5060FF624}" dt="2020-01-24T11:18:42.109" v="130" actId="478"/>
          <ac:picMkLst>
            <pc:docMk/>
            <pc:sldMk cId="4199148059" sldId="432"/>
            <ac:picMk id="36" creationId="{953D26A4-1A15-42A8-A83C-DB98D0041656}"/>
          </ac:picMkLst>
        </pc:picChg>
        <pc:picChg chg="del">
          <ac:chgData name="Helen Woodhead" userId="a20b558725e10394" providerId="LiveId" clId="{B18D88C4-1284-469F-9C63-0EC5060FF624}" dt="2020-01-24T11:18:42.109" v="130" actId="478"/>
          <ac:picMkLst>
            <pc:docMk/>
            <pc:sldMk cId="4199148059" sldId="432"/>
            <ac:picMk id="37" creationId="{6CD7A808-AA61-4CF3-A7F9-46DC614C97DB}"/>
          </ac:picMkLst>
        </pc:picChg>
        <pc:picChg chg="del">
          <ac:chgData name="Helen Woodhead" userId="a20b558725e10394" providerId="LiveId" clId="{B18D88C4-1284-469F-9C63-0EC5060FF624}" dt="2020-01-24T11:18:42.109" v="130" actId="478"/>
          <ac:picMkLst>
            <pc:docMk/>
            <pc:sldMk cId="4199148059" sldId="432"/>
            <ac:picMk id="38" creationId="{ADDF5635-1359-4272-8557-825CE4FA363D}"/>
          </ac:picMkLst>
        </pc:picChg>
        <pc:picChg chg="del">
          <ac:chgData name="Helen Woodhead" userId="a20b558725e10394" providerId="LiveId" clId="{B18D88C4-1284-469F-9C63-0EC5060FF624}" dt="2020-01-24T11:18:42.109" v="130" actId="478"/>
          <ac:picMkLst>
            <pc:docMk/>
            <pc:sldMk cId="4199148059" sldId="432"/>
            <ac:picMk id="39" creationId="{BF7F799D-5E51-4DCC-93B4-DC68A8622ADD}"/>
          </ac:picMkLst>
        </pc:picChg>
        <pc:picChg chg="del">
          <ac:chgData name="Helen Woodhead" userId="a20b558725e10394" providerId="LiveId" clId="{B18D88C4-1284-469F-9C63-0EC5060FF624}" dt="2020-01-24T11:18:42.109" v="130" actId="478"/>
          <ac:picMkLst>
            <pc:docMk/>
            <pc:sldMk cId="4199148059" sldId="432"/>
            <ac:picMk id="40" creationId="{C0EF2404-ED72-450C-BC2D-B204E571E716}"/>
          </ac:picMkLst>
        </pc:picChg>
        <pc:picChg chg="del">
          <ac:chgData name="Helen Woodhead" userId="a20b558725e10394" providerId="LiveId" clId="{B18D88C4-1284-469F-9C63-0EC5060FF624}" dt="2020-01-24T11:18:42.109" v="130" actId="478"/>
          <ac:picMkLst>
            <pc:docMk/>
            <pc:sldMk cId="4199148059" sldId="432"/>
            <ac:picMk id="41" creationId="{01ED4695-3CAF-4B8E-B63B-6B5A86871EBA}"/>
          </ac:picMkLst>
        </pc:picChg>
        <pc:picChg chg="del">
          <ac:chgData name="Helen Woodhead" userId="a20b558725e10394" providerId="LiveId" clId="{B18D88C4-1284-469F-9C63-0EC5060FF624}" dt="2020-01-24T11:18:42.109" v="130" actId="478"/>
          <ac:picMkLst>
            <pc:docMk/>
            <pc:sldMk cId="4199148059" sldId="432"/>
            <ac:picMk id="42" creationId="{2894261B-C4A4-48D6-A40C-4199B110405C}"/>
          </ac:picMkLst>
        </pc:picChg>
        <pc:picChg chg="del">
          <ac:chgData name="Helen Woodhead" userId="a20b558725e10394" providerId="LiveId" clId="{B18D88C4-1284-469F-9C63-0EC5060FF624}" dt="2020-01-24T11:18:42.109" v="130" actId="478"/>
          <ac:picMkLst>
            <pc:docMk/>
            <pc:sldMk cId="4199148059" sldId="432"/>
            <ac:picMk id="43" creationId="{AB26CAF5-34CB-450D-8031-610563046E26}"/>
          </ac:picMkLst>
        </pc:picChg>
        <pc:picChg chg="del">
          <ac:chgData name="Helen Woodhead" userId="a20b558725e10394" providerId="LiveId" clId="{B18D88C4-1284-469F-9C63-0EC5060FF624}" dt="2020-01-24T11:18:42.109" v="130" actId="478"/>
          <ac:picMkLst>
            <pc:docMk/>
            <pc:sldMk cId="4199148059" sldId="432"/>
            <ac:picMk id="44" creationId="{B99E843A-F017-4B95-983B-213323D87A20}"/>
          </ac:picMkLst>
        </pc:picChg>
      </pc:sldChg>
      <pc:sldChg chg="delSp modSp del">
        <pc:chgData name="Helen Woodhead" userId="a20b558725e10394" providerId="LiveId" clId="{B18D88C4-1284-469F-9C63-0EC5060FF624}" dt="2020-01-24T11:20:00.030" v="182" actId="47"/>
        <pc:sldMkLst>
          <pc:docMk/>
          <pc:sldMk cId="2929996537" sldId="434"/>
        </pc:sldMkLst>
        <pc:spChg chg="del mod">
          <ac:chgData name="Helen Woodhead" userId="a20b558725e10394" providerId="LiveId" clId="{B18D88C4-1284-469F-9C63-0EC5060FF624}" dt="2020-01-24T11:19:57.665" v="180" actId="21"/>
          <ac:spMkLst>
            <pc:docMk/>
            <pc:sldMk cId="2929996537" sldId="434"/>
            <ac:spMk id="19" creationId="{5252A847-DE45-4FA3-A1F8-EEBEB845FF8E}"/>
          </ac:spMkLst>
        </pc:spChg>
        <pc:spChg chg="del">
          <ac:chgData name="Helen Woodhead" userId="a20b558725e10394" providerId="LiveId" clId="{B18D88C4-1284-469F-9C63-0EC5060FF624}" dt="2020-01-24T11:19:57.665" v="180" actId="21"/>
          <ac:spMkLst>
            <pc:docMk/>
            <pc:sldMk cId="2929996537" sldId="434"/>
            <ac:spMk id="35" creationId="{3B7D498F-AA10-43FB-8257-9ED32B58E2EC}"/>
          </ac:spMkLst>
        </pc:spChg>
        <pc:grpChg chg="del">
          <ac:chgData name="Helen Woodhead" userId="a20b558725e10394" providerId="LiveId" clId="{B18D88C4-1284-469F-9C63-0EC5060FF624}" dt="2020-01-24T11:19:57.665" v="180" actId="21"/>
          <ac:grpSpMkLst>
            <pc:docMk/>
            <pc:sldMk cId="2929996537" sldId="434"/>
            <ac:grpSpMk id="38" creationId="{39A022A7-68B9-40EC-9A44-2DEAD010BC53}"/>
          </ac:grpSpMkLst>
        </pc:grpChg>
        <pc:graphicFrameChg chg="del">
          <ac:chgData name="Helen Woodhead" userId="a20b558725e10394" providerId="LiveId" clId="{B18D88C4-1284-469F-9C63-0EC5060FF624}" dt="2020-01-24T11:19:57.665" v="180" actId="21"/>
          <ac:graphicFrameMkLst>
            <pc:docMk/>
            <pc:sldMk cId="2929996537" sldId="434"/>
            <ac:graphicFrameMk id="36" creationId="{2C24D200-C9A1-417B-B5A8-548ED392DDFA}"/>
          </ac:graphicFrameMkLst>
        </pc:graphicFrameChg>
        <pc:picChg chg="del">
          <ac:chgData name="Helen Woodhead" userId="a20b558725e10394" providerId="LiveId" clId="{B18D88C4-1284-469F-9C63-0EC5060FF624}" dt="2020-01-24T11:19:52.653" v="177" actId="478"/>
          <ac:picMkLst>
            <pc:docMk/>
            <pc:sldMk cId="2929996537" sldId="434"/>
            <ac:picMk id="34" creationId="{FF536CEB-EFD1-4322-86CB-3747489650D7}"/>
          </ac:picMkLst>
        </pc:picChg>
      </pc:sldChg>
      <pc:sldChg chg="del">
        <pc:chgData name="Helen Woodhead" userId="a20b558725e10394" providerId="LiveId" clId="{B18D88C4-1284-469F-9C63-0EC5060FF624}" dt="2020-01-24T11:19:11.784" v="140" actId="47"/>
        <pc:sldMkLst>
          <pc:docMk/>
          <pc:sldMk cId="3680640340" sldId="436"/>
        </pc:sldMkLst>
      </pc:sldChg>
      <pc:sldChg chg="del">
        <pc:chgData name="Helen Woodhead" userId="a20b558725e10394" providerId="LiveId" clId="{B18D88C4-1284-469F-9C63-0EC5060FF624}" dt="2020-01-24T11:19:23.117" v="143" actId="47"/>
        <pc:sldMkLst>
          <pc:docMk/>
          <pc:sldMk cId="940892736" sldId="437"/>
        </pc:sldMkLst>
      </pc:sldChg>
      <pc:sldChg chg="delSp del">
        <pc:chgData name="Helen Woodhead" userId="a20b558725e10394" providerId="LiveId" clId="{B18D88C4-1284-469F-9C63-0EC5060FF624}" dt="2020-01-24T11:20:51.112" v="193" actId="47"/>
        <pc:sldMkLst>
          <pc:docMk/>
          <pc:sldMk cId="2455471453" sldId="439"/>
        </pc:sldMkLst>
        <pc:grpChg chg="del">
          <ac:chgData name="Helen Woodhead" userId="a20b558725e10394" providerId="LiveId" clId="{B18D88C4-1284-469F-9C63-0EC5060FF624}" dt="2020-01-24T11:20:47.404" v="191" actId="21"/>
          <ac:grpSpMkLst>
            <pc:docMk/>
            <pc:sldMk cId="2455471453" sldId="439"/>
            <ac:grpSpMk id="33" creationId="{534791AF-15ED-4149-B936-C423061B66E2}"/>
          </ac:grpSpMkLst>
        </pc:grpChg>
        <pc:graphicFrameChg chg="del">
          <ac:chgData name="Helen Woodhead" userId="a20b558725e10394" providerId="LiveId" clId="{B18D88C4-1284-469F-9C63-0EC5060FF624}" dt="2020-01-24T11:20:47.404" v="191" actId="21"/>
          <ac:graphicFrameMkLst>
            <pc:docMk/>
            <pc:sldMk cId="2455471453" sldId="439"/>
            <ac:graphicFrameMk id="32" creationId="{F60FE8CD-DD66-4F1B-9569-A3CE2763E077}"/>
          </ac:graphicFrameMkLst>
        </pc:graphicFrameChg>
      </pc:sldChg>
      <pc:sldChg chg="delSp modSp del">
        <pc:chgData name="Helen Woodhead" userId="a20b558725e10394" providerId="LiveId" clId="{B18D88C4-1284-469F-9C63-0EC5060FF624}" dt="2020-01-24T11:24:47.270" v="231" actId="47"/>
        <pc:sldMkLst>
          <pc:docMk/>
          <pc:sldMk cId="4097868399" sldId="440"/>
        </pc:sldMkLst>
        <pc:spChg chg="del">
          <ac:chgData name="Helen Woodhead" userId="a20b558725e10394" providerId="LiveId" clId="{B18D88C4-1284-469F-9C63-0EC5060FF624}" dt="2020-01-24T11:24:44.315" v="229" actId="21"/>
          <ac:spMkLst>
            <pc:docMk/>
            <pc:sldMk cId="4097868399" sldId="440"/>
            <ac:spMk id="15" creationId="{1DFDA3A6-FD67-45DC-93D1-C1BBC3D78CCA}"/>
          </ac:spMkLst>
        </pc:spChg>
        <pc:spChg chg="del mod">
          <ac:chgData name="Helen Woodhead" userId="a20b558725e10394" providerId="LiveId" clId="{B18D88C4-1284-469F-9C63-0EC5060FF624}" dt="2020-01-24T11:24:44.315" v="229" actId="21"/>
          <ac:spMkLst>
            <pc:docMk/>
            <pc:sldMk cId="4097868399" sldId="440"/>
            <ac:spMk id="19" creationId="{5252A847-DE45-4FA3-A1F8-EEBEB845FF8E}"/>
          </ac:spMkLst>
        </pc:spChg>
        <pc:graphicFrameChg chg="del">
          <ac:chgData name="Helen Woodhead" userId="a20b558725e10394" providerId="LiveId" clId="{B18D88C4-1284-469F-9C63-0EC5060FF624}" dt="2020-01-24T11:24:44.315" v="229" actId="21"/>
          <ac:graphicFrameMkLst>
            <pc:docMk/>
            <pc:sldMk cId="4097868399" sldId="440"/>
            <ac:graphicFrameMk id="14" creationId="{CDE9CE3B-89D6-4258-AE47-D4288E7C88A5}"/>
          </ac:graphicFrameMkLst>
        </pc:graphicFrameChg>
        <pc:picChg chg="del">
          <ac:chgData name="Helen Woodhead" userId="a20b558725e10394" providerId="LiveId" clId="{B18D88C4-1284-469F-9C63-0EC5060FF624}" dt="2020-01-24T11:24:39.350" v="226" actId="478"/>
          <ac:picMkLst>
            <pc:docMk/>
            <pc:sldMk cId="4097868399" sldId="440"/>
            <ac:picMk id="16" creationId="{4D04EAE5-0739-4AF0-A626-765A4CC212A5}"/>
          </ac:picMkLst>
        </pc:picChg>
      </pc:sldChg>
      <pc:sldChg chg="delSp modSp del">
        <pc:chgData name="Helen Woodhead" userId="a20b558725e10394" providerId="LiveId" clId="{B18D88C4-1284-469F-9C63-0EC5060FF624}" dt="2020-01-24T11:25:13.285" v="245" actId="47"/>
        <pc:sldMkLst>
          <pc:docMk/>
          <pc:sldMk cId="1303451073" sldId="441"/>
        </pc:sldMkLst>
        <pc:spChg chg="mod">
          <ac:chgData name="Helen Woodhead" userId="a20b558725e10394" providerId="LiveId" clId="{B18D88C4-1284-469F-9C63-0EC5060FF624}" dt="2020-01-24T11:25:04.940" v="238" actId="21"/>
          <ac:spMkLst>
            <pc:docMk/>
            <pc:sldMk cId="1303451073" sldId="441"/>
            <ac:spMk id="19" creationId="{5252A847-DE45-4FA3-A1F8-EEBEB845FF8E}"/>
          </ac:spMkLst>
        </pc:spChg>
        <pc:graphicFrameChg chg="del">
          <ac:chgData name="Helen Woodhead" userId="a20b558725e10394" providerId="LiveId" clId="{B18D88C4-1284-469F-9C63-0EC5060FF624}" dt="2020-01-24T11:24:58.113" v="235" actId="21"/>
          <ac:graphicFrameMkLst>
            <pc:docMk/>
            <pc:sldMk cId="1303451073" sldId="441"/>
            <ac:graphicFrameMk id="13" creationId="{3B583661-A7B5-4D48-AF44-8EBA0FC6ADDD}"/>
          </ac:graphicFrameMkLst>
        </pc:graphicFrameChg>
      </pc:sldChg>
      <pc:sldChg chg="delSp modSp del">
        <pc:chgData name="Helen Woodhead" userId="a20b558725e10394" providerId="LiveId" clId="{B18D88C4-1284-469F-9C63-0EC5060FF624}" dt="2020-01-24T11:16:52.722" v="36" actId="47"/>
        <pc:sldMkLst>
          <pc:docMk/>
          <pc:sldMk cId="2734663235" sldId="442"/>
        </pc:sldMkLst>
        <pc:spChg chg="del">
          <ac:chgData name="Helen Woodhead" userId="a20b558725e10394" providerId="LiveId" clId="{B18D88C4-1284-469F-9C63-0EC5060FF624}" dt="2020-01-24T11:16:49.125" v="34" actId="21"/>
          <ac:spMkLst>
            <pc:docMk/>
            <pc:sldMk cId="2734663235" sldId="442"/>
            <ac:spMk id="9" creationId="{3334C1F5-D588-4794-B31F-388BD1B101F6}"/>
          </ac:spMkLst>
        </pc:spChg>
        <pc:spChg chg="del">
          <ac:chgData name="Helen Woodhead" userId="a20b558725e10394" providerId="LiveId" clId="{B18D88C4-1284-469F-9C63-0EC5060FF624}" dt="2020-01-24T11:16:49.125" v="34" actId="21"/>
          <ac:spMkLst>
            <pc:docMk/>
            <pc:sldMk cId="2734663235" sldId="442"/>
            <ac:spMk id="10" creationId="{C5E2B2A3-519B-480A-9C4D-FD49F73EC16E}"/>
          </ac:spMkLst>
        </pc:spChg>
        <pc:spChg chg="del mod">
          <ac:chgData name="Helen Woodhead" userId="a20b558725e10394" providerId="LiveId" clId="{B18D88C4-1284-469F-9C63-0EC5060FF624}" dt="2020-01-24T11:16:49.125" v="34" actId="21"/>
          <ac:spMkLst>
            <pc:docMk/>
            <pc:sldMk cId="2734663235" sldId="442"/>
            <ac:spMk id="19" creationId="{5252A847-DE45-4FA3-A1F8-EEBEB845FF8E}"/>
          </ac:spMkLst>
        </pc:spChg>
        <pc:graphicFrameChg chg="del">
          <ac:chgData name="Helen Woodhead" userId="a20b558725e10394" providerId="LiveId" clId="{B18D88C4-1284-469F-9C63-0EC5060FF624}" dt="2020-01-24T11:16:49.125" v="34" actId="21"/>
          <ac:graphicFrameMkLst>
            <pc:docMk/>
            <pc:sldMk cId="2734663235" sldId="442"/>
            <ac:graphicFrameMk id="4" creationId="{F87768F1-7C6A-484C-BCDC-8F8E063870C5}"/>
          </ac:graphicFrameMkLst>
        </pc:graphicFrameChg>
        <pc:picChg chg="del">
          <ac:chgData name="Helen Woodhead" userId="a20b558725e10394" providerId="LiveId" clId="{B18D88C4-1284-469F-9C63-0EC5060FF624}" dt="2020-01-24T11:16:41.468" v="31" actId="478"/>
          <ac:picMkLst>
            <pc:docMk/>
            <pc:sldMk cId="2734663235" sldId="442"/>
            <ac:picMk id="2" creationId="{EAAA46D2-7FA8-49E7-A1AC-F13869ADEB22}"/>
          </ac:picMkLst>
        </pc:picChg>
        <pc:picChg chg="del">
          <ac:chgData name="Helen Woodhead" userId="a20b558725e10394" providerId="LiveId" clId="{B18D88C4-1284-469F-9C63-0EC5060FF624}" dt="2020-01-24T11:16:41.468" v="31" actId="478"/>
          <ac:picMkLst>
            <pc:docMk/>
            <pc:sldMk cId="2734663235" sldId="442"/>
            <ac:picMk id="3" creationId="{A41085B2-F4FF-485D-9EF8-F3E5672F9E06}"/>
          </ac:picMkLst>
        </pc:picChg>
      </pc:sldChg>
      <pc:sldChg chg="delSp modSp del">
        <pc:chgData name="Helen Woodhead" userId="a20b558725e10394" providerId="LiveId" clId="{B18D88C4-1284-469F-9C63-0EC5060FF624}" dt="2020-01-24T11:17:12.748" v="43" actId="47"/>
        <pc:sldMkLst>
          <pc:docMk/>
          <pc:sldMk cId="3218690227" sldId="443"/>
        </pc:sldMkLst>
        <pc:graphicFrameChg chg="del modGraphic">
          <ac:chgData name="Helen Woodhead" userId="a20b558725e10394" providerId="LiveId" clId="{B18D88C4-1284-469F-9C63-0EC5060FF624}" dt="2020-01-24T11:17:04.202" v="39" actId="21"/>
          <ac:graphicFrameMkLst>
            <pc:docMk/>
            <pc:sldMk cId="3218690227" sldId="443"/>
            <ac:graphicFrameMk id="4" creationId="{F87768F1-7C6A-484C-BCDC-8F8E063870C5}"/>
          </ac:graphicFrameMkLst>
        </pc:graphicFrameChg>
      </pc:sldChg>
      <pc:sldChg chg="addSp delSp modSp add">
        <pc:chgData name="Helen Woodhead" userId="a20b558725e10394" providerId="LiveId" clId="{B18D88C4-1284-469F-9C63-0EC5060FF624}" dt="2020-01-24T11:17:10.819" v="42" actId="403"/>
        <pc:sldMkLst>
          <pc:docMk/>
          <pc:sldMk cId="4020929051" sldId="444"/>
        </pc:sldMkLst>
        <pc:spChg chg="del">
          <ac:chgData name="Helen Woodhead" userId="a20b558725e10394" providerId="LiveId" clId="{B18D88C4-1284-469F-9C63-0EC5060FF624}" dt="2020-01-24T11:16:24.866" v="2" actId="478"/>
          <ac:spMkLst>
            <pc:docMk/>
            <pc:sldMk cId="4020929051" sldId="444"/>
            <ac:spMk id="9" creationId="{3334C1F5-D588-4794-B31F-388BD1B101F6}"/>
          </ac:spMkLst>
        </pc:spChg>
        <pc:spChg chg="del">
          <ac:chgData name="Helen Woodhead" userId="a20b558725e10394" providerId="LiveId" clId="{B18D88C4-1284-469F-9C63-0EC5060FF624}" dt="2020-01-24T11:16:24.866" v="2" actId="478"/>
          <ac:spMkLst>
            <pc:docMk/>
            <pc:sldMk cId="4020929051" sldId="444"/>
            <ac:spMk id="10" creationId="{C5E2B2A3-519B-480A-9C4D-FD49F73EC16E}"/>
          </ac:spMkLst>
        </pc:spChg>
        <pc:spChg chg="add">
          <ac:chgData name="Helen Woodhead" userId="a20b558725e10394" providerId="LiveId" clId="{B18D88C4-1284-469F-9C63-0EC5060FF624}" dt="2020-01-24T11:16:51.054" v="35"/>
          <ac:spMkLst>
            <pc:docMk/>
            <pc:sldMk cId="4020929051" sldId="444"/>
            <ac:spMk id="13" creationId="{9B664008-098E-4AAF-A3E9-A78EE99BC949}"/>
          </ac:spMkLst>
        </pc:spChg>
        <pc:spChg chg="add">
          <ac:chgData name="Helen Woodhead" userId="a20b558725e10394" providerId="LiveId" clId="{B18D88C4-1284-469F-9C63-0EC5060FF624}" dt="2020-01-24T11:16:51.054" v="35"/>
          <ac:spMkLst>
            <pc:docMk/>
            <pc:sldMk cId="4020929051" sldId="444"/>
            <ac:spMk id="14" creationId="{1CF4967F-967C-4647-A701-C334462BC345}"/>
          </ac:spMkLst>
        </pc:spChg>
        <pc:spChg chg="add">
          <ac:chgData name="Helen Woodhead" userId="a20b558725e10394" providerId="LiveId" clId="{B18D88C4-1284-469F-9C63-0EC5060FF624}" dt="2020-01-24T11:16:51.054" v="35"/>
          <ac:spMkLst>
            <pc:docMk/>
            <pc:sldMk cId="4020929051" sldId="444"/>
            <ac:spMk id="15" creationId="{583F3F66-0B8F-4470-ADAB-9E004CDB4EF4}"/>
          </ac:spMkLst>
        </pc:spChg>
        <pc:spChg chg="del mod">
          <ac:chgData name="Helen Woodhead" userId="a20b558725e10394" providerId="LiveId" clId="{B18D88C4-1284-469F-9C63-0EC5060FF624}" dt="2020-01-24T11:16:38.638" v="29" actId="478"/>
          <ac:spMkLst>
            <pc:docMk/>
            <pc:sldMk cId="4020929051" sldId="444"/>
            <ac:spMk id="19" creationId="{5252A847-DE45-4FA3-A1F8-EEBEB845FF8E}"/>
          </ac:spMkLst>
        </pc:spChg>
        <pc:graphicFrameChg chg="del">
          <ac:chgData name="Helen Woodhead" userId="a20b558725e10394" providerId="LiveId" clId="{B18D88C4-1284-469F-9C63-0EC5060FF624}" dt="2020-01-24T11:16:24.866" v="2" actId="478"/>
          <ac:graphicFrameMkLst>
            <pc:docMk/>
            <pc:sldMk cId="4020929051" sldId="444"/>
            <ac:graphicFrameMk id="4" creationId="{F87768F1-7C6A-484C-BCDC-8F8E063870C5}"/>
          </ac:graphicFrameMkLst>
        </pc:graphicFrameChg>
        <pc:graphicFrameChg chg="add modGraphic">
          <ac:chgData name="Helen Woodhead" userId="a20b558725e10394" providerId="LiveId" clId="{B18D88C4-1284-469F-9C63-0EC5060FF624}" dt="2020-01-24T11:17:10.819" v="42" actId="403"/>
          <ac:graphicFrameMkLst>
            <pc:docMk/>
            <pc:sldMk cId="4020929051" sldId="444"/>
            <ac:graphicFrameMk id="16" creationId="{D1EF59A0-28F1-4890-9B15-3505064B8C7B}"/>
          </ac:graphicFrameMkLst>
        </pc:graphicFrameChg>
        <pc:picChg chg="del">
          <ac:chgData name="Helen Woodhead" userId="a20b558725e10394" providerId="LiveId" clId="{B18D88C4-1284-469F-9C63-0EC5060FF624}" dt="2020-01-24T11:16:38.638" v="29" actId="478"/>
          <ac:picMkLst>
            <pc:docMk/>
            <pc:sldMk cId="4020929051" sldId="444"/>
            <ac:picMk id="2" creationId="{EAAA46D2-7FA8-49E7-A1AC-F13869ADEB22}"/>
          </ac:picMkLst>
        </pc:picChg>
        <pc:picChg chg="del">
          <ac:chgData name="Helen Woodhead" userId="a20b558725e10394" providerId="LiveId" clId="{B18D88C4-1284-469F-9C63-0EC5060FF624}" dt="2020-01-24T11:16:38.638" v="29" actId="478"/>
          <ac:picMkLst>
            <pc:docMk/>
            <pc:sldMk cId="4020929051" sldId="444"/>
            <ac:picMk id="3" creationId="{A41085B2-F4FF-485D-9EF8-F3E5672F9E06}"/>
          </ac:picMkLst>
        </pc:picChg>
        <pc:picChg chg="add del mod">
          <ac:chgData name="Helen Woodhead" userId="a20b558725e10394" providerId="LiveId" clId="{B18D88C4-1284-469F-9C63-0EC5060FF624}" dt="2020-01-24T11:16:36.686" v="28" actId="21"/>
          <ac:picMkLst>
            <pc:docMk/>
            <pc:sldMk cId="4020929051" sldId="444"/>
            <ac:picMk id="5" creationId="{7A349D1E-04DE-4B59-AB38-2AF4455D84BF}"/>
          </ac:picMkLst>
        </pc:picChg>
        <pc:picChg chg="add">
          <ac:chgData name="Helen Woodhead" userId="a20b558725e10394" providerId="LiveId" clId="{B18D88C4-1284-469F-9C63-0EC5060FF624}" dt="2020-01-24T11:16:39.061" v="30"/>
          <ac:picMkLst>
            <pc:docMk/>
            <pc:sldMk cId="4020929051" sldId="444"/>
            <ac:picMk id="12" creationId="{C1AC67DD-29FC-4312-87B3-17CF8C19510E}"/>
          </ac:picMkLst>
        </pc:picChg>
      </pc:sldChg>
      <pc:sldChg chg="addSp delSp add">
        <pc:chgData name="Helen Woodhead" userId="a20b558725e10394" providerId="LiveId" clId="{B18D88C4-1284-469F-9C63-0EC5060FF624}" dt="2020-01-24T11:17:06.674" v="41"/>
        <pc:sldMkLst>
          <pc:docMk/>
          <pc:sldMk cId="4152594410" sldId="445"/>
        </pc:sldMkLst>
        <pc:graphicFrameChg chg="add">
          <ac:chgData name="Helen Woodhead" userId="a20b558725e10394" providerId="LiveId" clId="{B18D88C4-1284-469F-9C63-0EC5060FF624}" dt="2020-01-24T11:17:06.674" v="41"/>
          <ac:graphicFrameMkLst>
            <pc:docMk/>
            <pc:sldMk cId="4152594410" sldId="445"/>
            <ac:graphicFrameMk id="10" creationId="{3FC67329-7E8B-4D54-B99E-E2025B62B640}"/>
          </ac:graphicFrameMkLst>
        </pc:graphicFrameChg>
        <pc:graphicFrameChg chg="del">
          <ac:chgData name="Helen Woodhead" userId="a20b558725e10394" providerId="LiveId" clId="{B18D88C4-1284-469F-9C63-0EC5060FF624}" dt="2020-01-24T11:17:06.304" v="40" actId="478"/>
          <ac:graphicFrameMkLst>
            <pc:docMk/>
            <pc:sldMk cId="4152594410" sldId="445"/>
            <ac:graphicFrameMk id="16" creationId="{D1EF59A0-28F1-4890-9B15-3505064B8C7B}"/>
          </ac:graphicFrameMkLst>
        </pc:graphicFrameChg>
      </pc:sldChg>
      <pc:sldChg chg="addSp delSp modSp add">
        <pc:chgData name="Helen Woodhead" userId="a20b558725e10394" providerId="LiveId" clId="{B18D88C4-1284-469F-9C63-0EC5060FF624}" dt="2020-01-24T11:17:54.339" v="82"/>
        <pc:sldMkLst>
          <pc:docMk/>
          <pc:sldMk cId="2124582627" sldId="446"/>
        </pc:sldMkLst>
        <pc:spChg chg="del">
          <ac:chgData name="Helen Woodhead" userId="a20b558725e10394" providerId="LiveId" clId="{B18D88C4-1284-469F-9C63-0EC5060FF624}" dt="2020-01-24T11:17:20.915" v="45" actId="478"/>
          <ac:spMkLst>
            <pc:docMk/>
            <pc:sldMk cId="2124582627" sldId="446"/>
            <ac:spMk id="11" creationId="{3E357131-0589-458C-9EC1-53DE13C2641B}"/>
          </ac:spMkLst>
        </pc:spChg>
        <pc:spChg chg="add">
          <ac:chgData name="Helen Woodhead" userId="a20b558725e10394" providerId="LiveId" clId="{B18D88C4-1284-469F-9C63-0EC5060FF624}" dt="2020-01-24T11:17:54.339" v="82"/>
          <ac:spMkLst>
            <pc:docMk/>
            <pc:sldMk cId="2124582627" sldId="446"/>
            <ac:spMk id="14" creationId="{4E8CFAEA-855E-4F1C-8377-F42191C17717}"/>
          </ac:spMkLst>
        </pc:spChg>
        <pc:spChg chg="add">
          <ac:chgData name="Helen Woodhead" userId="a20b558725e10394" providerId="LiveId" clId="{B18D88C4-1284-469F-9C63-0EC5060FF624}" dt="2020-01-24T11:17:54.339" v="82"/>
          <ac:spMkLst>
            <pc:docMk/>
            <pc:sldMk cId="2124582627" sldId="446"/>
            <ac:spMk id="15" creationId="{B3ACB94A-6F7F-46F2-8FAB-39037610BC22}"/>
          </ac:spMkLst>
        </pc:spChg>
        <pc:spChg chg="del mod">
          <ac:chgData name="Helen Woodhead" userId="a20b558725e10394" providerId="LiveId" clId="{B18D88C4-1284-469F-9C63-0EC5060FF624}" dt="2020-01-24T11:17:35.834" v="74" actId="478"/>
          <ac:spMkLst>
            <pc:docMk/>
            <pc:sldMk cId="2124582627" sldId="446"/>
            <ac:spMk id="19" creationId="{5252A847-DE45-4FA3-A1F8-EEBEB845FF8E}"/>
          </ac:spMkLst>
        </pc:spChg>
        <pc:picChg chg="add del mod">
          <ac:chgData name="Helen Woodhead" userId="a20b558725e10394" providerId="LiveId" clId="{B18D88C4-1284-469F-9C63-0EC5060FF624}" dt="2020-01-24T11:17:34.343" v="73" actId="21"/>
          <ac:picMkLst>
            <pc:docMk/>
            <pc:sldMk cId="2124582627" sldId="446"/>
            <ac:picMk id="2" creationId="{A3B23955-C7C3-487F-9376-3017D346FA86}"/>
          </ac:picMkLst>
        </pc:picChg>
        <pc:picChg chg="del">
          <ac:chgData name="Helen Woodhead" userId="a20b558725e10394" providerId="LiveId" clId="{B18D88C4-1284-469F-9C63-0EC5060FF624}" dt="2020-01-24T11:17:35.834" v="74" actId="478"/>
          <ac:picMkLst>
            <pc:docMk/>
            <pc:sldMk cId="2124582627" sldId="446"/>
            <ac:picMk id="3" creationId="{19730399-3A36-4F5A-A0B3-2E983BBF657A}"/>
          </ac:picMkLst>
        </pc:picChg>
        <pc:picChg chg="add">
          <ac:chgData name="Helen Woodhead" userId="a20b558725e10394" providerId="LiveId" clId="{B18D88C4-1284-469F-9C63-0EC5060FF624}" dt="2020-01-24T11:17:36.234" v="75"/>
          <ac:picMkLst>
            <pc:docMk/>
            <pc:sldMk cId="2124582627" sldId="446"/>
            <ac:picMk id="12" creationId="{8352C775-EFA9-40D6-A058-042CF9928ABB}"/>
          </ac:picMkLst>
        </pc:picChg>
        <pc:picChg chg="add del">
          <ac:chgData name="Helen Woodhead" userId="a20b558725e10394" providerId="LiveId" clId="{B18D88C4-1284-469F-9C63-0EC5060FF624}" dt="2020-01-24T11:17:46.578" v="80"/>
          <ac:picMkLst>
            <pc:docMk/>
            <pc:sldMk cId="2124582627" sldId="446"/>
            <ac:picMk id="13" creationId="{4F1A686D-4838-4981-B4E0-B5BFAF8B1B54}"/>
          </ac:picMkLst>
        </pc:picChg>
      </pc:sldChg>
      <pc:sldChg chg="modSp add">
        <pc:chgData name="Helen Woodhead" userId="a20b558725e10394" providerId="LiveId" clId="{B18D88C4-1284-469F-9C63-0EC5060FF624}" dt="2020-01-24T11:18:10.786" v="96" actId="6549"/>
        <pc:sldMkLst>
          <pc:docMk/>
          <pc:sldMk cId="1168407856" sldId="447"/>
        </pc:sldMkLst>
        <pc:spChg chg="mod">
          <ac:chgData name="Helen Woodhead" userId="a20b558725e10394" providerId="LiveId" clId="{B18D88C4-1284-469F-9C63-0EC5060FF624}" dt="2020-01-24T11:18:10.786" v="96" actId="6549"/>
          <ac:spMkLst>
            <pc:docMk/>
            <pc:sldMk cId="1168407856" sldId="447"/>
            <ac:spMk id="14" creationId="{4E8CFAEA-855E-4F1C-8377-F42191C17717}"/>
          </ac:spMkLst>
        </pc:spChg>
      </pc:sldChg>
      <pc:sldChg chg="addSp delSp modSp add">
        <pc:chgData name="Helen Woodhead" userId="a20b558725e10394" providerId="LiveId" clId="{B18D88C4-1284-469F-9C63-0EC5060FF624}" dt="2020-01-24T11:18:47.740" v="134"/>
        <pc:sldMkLst>
          <pc:docMk/>
          <pc:sldMk cId="1317027348" sldId="448"/>
        </pc:sldMkLst>
        <pc:spChg chg="del mod">
          <ac:chgData name="Helen Woodhead" userId="a20b558725e10394" providerId="LiveId" clId="{B18D88C4-1284-469F-9C63-0EC5060FF624}" dt="2020-01-24T11:18:35.803" v="128" actId="478"/>
          <ac:spMkLst>
            <pc:docMk/>
            <pc:sldMk cId="1317027348" sldId="448"/>
            <ac:spMk id="19" creationId="{5252A847-DE45-4FA3-A1F8-EEBEB845FF8E}"/>
          </ac:spMkLst>
        </pc:spChg>
        <pc:spChg chg="add">
          <ac:chgData name="Helen Woodhead" userId="a20b558725e10394" providerId="LiveId" clId="{B18D88C4-1284-469F-9C63-0EC5060FF624}" dt="2020-01-24T11:18:47.740" v="134"/>
          <ac:spMkLst>
            <pc:docMk/>
            <pc:sldMk cId="1317027348" sldId="448"/>
            <ac:spMk id="24" creationId="{E31A00BD-A174-49F9-9CB1-FAFF843EA982}"/>
          </ac:spMkLst>
        </pc:spChg>
        <pc:grpChg chg="del">
          <ac:chgData name="Helen Woodhead" userId="a20b558725e10394" providerId="LiveId" clId="{B18D88C4-1284-469F-9C63-0EC5060FF624}" dt="2020-01-24T11:18:35.313" v="127" actId="478"/>
          <ac:grpSpMkLst>
            <pc:docMk/>
            <pc:sldMk cId="1317027348" sldId="448"/>
            <ac:grpSpMk id="2" creationId="{0914A79B-FF8F-4A09-A3F6-665FFFE77BEE}"/>
          </ac:grpSpMkLst>
        </pc:grpChg>
        <pc:graphicFrameChg chg="del">
          <ac:chgData name="Helen Woodhead" userId="a20b558725e10394" providerId="LiveId" clId="{B18D88C4-1284-469F-9C63-0EC5060FF624}" dt="2020-01-24T11:18:20.008" v="100" actId="478"/>
          <ac:graphicFrameMkLst>
            <pc:docMk/>
            <pc:sldMk cId="1317027348" sldId="448"/>
            <ac:graphicFrameMk id="11" creationId="{71314BE4-2EE2-4F4B-A71E-EB03A1748BBC}"/>
          </ac:graphicFrameMkLst>
        </pc:graphicFrameChg>
        <pc:graphicFrameChg chg="add">
          <ac:chgData name="Helen Woodhead" userId="a20b558725e10394" providerId="LiveId" clId="{B18D88C4-1284-469F-9C63-0EC5060FF624}" dt="2020-01-24T11:18:47.740" v="134"/>
          <ac:graphicFrameMkLst>
            <pc:docMk/>
            <pc:sldMk cId="1317027348" sldId="448"/>
            <ac:graphicFrameMk id="25" creationId="{F68A7673-54E9-48B0-82EC-3F02CA0E9CA6}"/>
          </ac:graphicFrameMkLst>
        </pc:graphicFrameChg>
        <pc:picChg chg="add del mod">
          <ac:chgData name="Helen Woodhead" userId="a20b558725e10394" providerId="LiveId" clId="{B18D88C4-1284-469F-9C63-0EC5060FF624}" dt="2020-01-24T11:18:33.219" v="126" actId="21"/>
          <ac:picMkLst>
            <pc:docMk/>
            <pc:sldMk cId="1317027348" sldId="448"/>
            <ac:picMk id="3" creationId="{7293DCB0-0FBA-41CB-B023-A367BC9FFEF1}"/>
          </ac:picMkLst>
        </pc:picChg>
        <pc:picChg chg="add">
          <ac:chgData name="Helen Woodhead" userId="a20b558725e10394" providerId="LiveId" clId="{B18D88C4-1284-469F-9C63-0EC5060FF624}" dt="2020-01-24T11:18:36.714" v="129"/>
          <ac:picMkLst>
            <pc:docMk/>
            <pc:sldMk cId="1317027348" sldId="448"/>
            <ac:picMk id="23" creationId="{C51E3FA0-FE10-430F-9F3F-F3A76909220B}"/>
          </ac:picMkLst>
        </pc:picChg>
        <pc:picChg chg="del">
          <ac:chgData name="Helen Woodhead" userId="a20b558725e10394" providerId="LiveId" clId="{B18D88C4-1284-469F-9C63-0EC5060FF624}" dt="2020-01-24T11:18:35.313" v="127" actId="478"/>
          <ac:picMkLst>
            <pc:docMk/>
            <pc:sldMk cId="1317027348" sldId="448"/>
            <ac:picMk id="33" creationId="{2C47A87F-81BB-4A05-8F01-A922674D7F07}"/>
          </ac:picMkLst>
        </pc:picChg>
        <pc:picChg chg="del">
          <ac:chgData name="Helen Woodhead" userId="a20b558725e10394" providerId="LiveId" clId="{B18D88C4-1284-469F-9C63-0EC5060FF624}" dt="2020-01-24T11:18:35.313" v="127" actId="478"/>
          <ac:picMkLst>
            <pc:docMk/>
            <pc:sldMk cId="1317027348" sldId="448"/>
            <ac:picMk id="34" creationId="{56900FA4-AF78-470D-95AE-E04FDEE77D7B}"/>
          </ac:picMkLst>
        </pc:picChg>
        <pc:picChg chg="del">
          <ac:chgData name="Helen Woodhead" userId="a20b558725e10394" providerId="LiveId" clId="{B18D88C4-1284-469F-9C63-0EC5060FF624}" dt="2020-01-24T11:18:35.313" v="127" actId="478"/>
          <ac:picMkLst>
            <pc:docMk/>
            <pc:sldMk cId="1317027348" sldId="448"/>
            <ac:picMk id="35" creationId="{2D98AC08-D4A8-4F9A-A7EE-12C072671B53}"/>
          </ac:picMkLst>
        </pc:picChg>
        <pc:picChg chg="del">
          <ac:chgData name="Helen Woodhead" userId="a20b558725e10394" providerId="LiveId" clId="{B18D88C4-1284-469F-9C63-0EC5060FF624}" dt="2020-01-24T11:18:35.313" v="127" actId="478"/>
          <ac:picMkLst>
            <pc:docMk/>
            <pc:sldMk cId="1317027348" sldId="448"/>
            <ac:picMk id="36" creationId="{953D26A4-1A15-42A8-A83C-DB98D0041656}"/>
          </ac:picMkLst>
        </pc:picChg>
        <pc:picChg chg="del">
          <ac:chgData name="Helen Woodhead" userId="a20b558725e10394" providerId="LiveId" clId="{B18D88C4-1284-469F-9C63-0EC5060FF624}" dt="2020-01-24T11:18:35.313" v="127" actId="478"/>
          <ac:picMkLst>
            <pc:docMk/>
            <pc:sldMk cId="1317027348" sldId="448"/>
            <ac:picMk id="37" creationId="{6CD7A808-AA61-4CF3-A7F9-46DC614C97DB}"/>
          </ac:picMkLst>
        </pc:picChg>
        <pc:picChg chg="del">
          <ac:chgData name="Helen Woodhead" userId="a20b558725e10394" providerId="LiveId" clId="{B18D88C4-1284-469F-9C63-0EC5060FF624}" dt="2020-01-24T11:18:35.313" v="127" actId="478"/>
          <ac:picMkLst>
            <pc:docMk/>
            <pc:sldMk cId="1317027348" sldId="448"/>
            <ac:picMk id="38" creationId="{ADDF5635-1359-4272-8557-825CE4FA363D}"/>
          </ac:picMkLst>
        </pc:picChg>
        <pc:picChg chg="del">
          <ac:chgData name="Helen Woodhead" userId="a20b558725e10394" providerId="LiveId" clId="{B18D88C4-1284-469F-9C63-0EC5060FF624}" dt="2020-01-24T11:18:35.313" v="127" actId="478"/>
          <ac:picMkLst>
            <pc:docMk/>
            <pc:sldMk cId="1317027348" sldId="448"/>
            <ac:picMk id="39" creationId="{BF7F799D-5E51-4DCC-93B4-DC68A8622ADD}"/>
          </ac:picMkLst>
        </pc:picChg>
        <pc:picChg chg="del">
          <ac:chgData name="Helen Woodhead" userId="a20b558725e10394" providerId="LiveId" clId="{B18D88C4-1284-469F-9C63-0EC5060FF624}" dt="2020-01-24T11:18:35.313" v="127" actId="478"/>
          <ac:picMkLst>
            <pc:docMk/>
            <pc:sldMk cId="1317027348" sldId="448"/>
            <ac:picMk id="40" creationId="{C0EF2404-ED72-450C-BC2D-B204E571E716}"/>
          </ac:picMkLst>
        </pc:picChg>
        <pc:picChg chg="del">
          <ac:chgData name="Helen Woodhead" userId="a20b558725e10394" providerId="LiveId" clId="{B18D88C4-1284-469F-9C63-0EC5060FF624}" dt="2020-01-24T11:18:35.313" v="127" actId="478"/>
          <ac:picMkLst>
            <pc:docMk/>
            <pc:sldMk cId="1317027348" sldId="448"/>
            <ac:picMk id="41" creationId="{01ED4695-3CAF-4B8E-B63B-6B5A86871EBA}"/>
          </ac:picMkLst>
        </pc:picChg>
        <pc:picChg chg="del">
          <ac:chgData name="Helen Woodhead" userId="a20b558725e10394" providerId="LiveId" clId="{B18D88C4-1284-469F-9C63-0EC5060FF624}" dt="2020-01-24T11:18:35.313" v="127" actId="478"/>
          <ac:picMkLst>
            <pc:docMk/>
            <pc:sldMk cId="1317027348" sldId="448"/>
            <ac:picMk id="42" creationId="{2894261B-C4A4-48D6-A40C-4199B110405C}"/>
          </ac:picMkLst>
        </pc:picChg>
        <pc:picChg chg="del">
          <ac:chgData name="Helen Woodhead" userId="a20b558725e10394" providerId="LiveId" clId="{B18D88C4-1284-469F-9C63-0EC5060FF624}" dt="2020-01-24T11:18:35.313" v="127" actId="478"/>
          <ac:picMkLst>
            <pc:docMk/>
            <pc:sldMk cId="1317027348" sldId="448"/>
            <ac:picMk id="43" creationId="{AB26CAF5-34CB-450D-8031-610563046E26}"/>
          </ac:picMkLst>
        </pc:picChg>
        <pc:picChg chg="del">
          <ac:chgData name="Helen Woodhead" userId="a20b558725e10394" providerId="LiveId" clId="{B18D88C4-1284-469F-9C63-0EC5060FF624}" dt="2020-01-24T11:18:35.313" v="127" actId="478"/>
          <ac:picMkLst>
            <pc:docMk/>
            <pc:sldMk cId="1317027348" sldId="448"/>
            <ac:picMk id="44" creationId="{B99E843A-F017-4B95-983B-213323D87A20}"/>
          </ac:picMkLst>
        </pc:picChg>
      </pc:sldChg>
      <pc:sldChg chg="modSp add">
        <pc:chgData name="Helen Woodhead" userId="a20b558725e10394" providerId="LiveId" clId="{B18D88C4-1284-469F-9C63-0EC5060FF624}" dt="2020-01-24T11:19:10.265" v="139"/>
        <pc:sldMkLst>
          <pc:docMk/>
          <pc:sldMk cId="122730002" sldId="449"/>
        </pc:sldMkLst>
        <pc:spChg chg="mod">
          <ac:chgData name="Helen Woodhead" userId="a20b558725e10394" providerId="LiveId" clId="{B18D88C4-1284-469F-9C63-0EC5060FF624}" dt="2020-01-24T11:19:10.265" v="139"/>
          <ac:spMkLst>
            <pc:docMk/>
            <pc:sldMk cId="122730002" sldId="449"/>
            <ac:spMk id="24" creationId="{E31A00BD-A174-49F9-9CB1-FAFF843EA982}"/>
          </ac:spMkLst>
        </pc:spChg>
      </pc:sldChg>
      <pc:sldChg chg="add del">
        <pc:chgData name="Helen Woodhead" userId="a20b558725e10394" providerId="LiveId" clId="{B18D88C4-1284-469F-9C63-0EC5060FF624}" dt="2020-01-24T11:18:59.964" v="137" actId="47"/>
        <pc:sldMkLst>
          <pc:docMk/>
          <pc:sldMk cId="2101519370" sldId="449"/>
        </pc:sldMkLst>
      </pc:sldChg>
      <pc:sldChg chg="modSp add">
        <pc:chgData name="Helen Woodhead" userId="a20b558725e10394" providerId="LiveId" clId="{B18D88C4-1284-469F-9C63-0EC5060FF624}" dt="2020-01-24T11:19:21.551" v="142"/>
        <pc:sldMkLst>
          <pc:docMk/>
          <pc:sldMk cId="3119565892" sldId="450"/>
        </pc:sldMkLst>
        <pc:spChg chg="mod">
          <ac:chgData name="Helen Woodhead" userId="a20b558725e10394" providerId="LiveId" clId="{B18D88C4-1284-469F-9C63-0EC5060FF624}" dt="2020-01-24T11:19:21.551" v="142"/>
          <ac:spMkLst>
            <pc:docMk/>
            <pc:sldMk cId="3119565892" sldId="450"/>
            <ac:spMk id="24" creationId="{E31A00BD-A174-49F9-9CB1-FAFF843EA982}"/>
          </ac:spMkLst>
        </pc:spChg>
      </pc:sldChg>
      <pc:sldChg chg="addSp delSp modSp add">
        <pc:chgData name="Helen Woodhead" userId="a20b558725e10394" providerId="LiveId" clId="{B18D88C4-1284-469F-9C63-0EC5060FF624}" dt="2020-01-24T11:20:22.415" v="187" actId="207"/>
        <pc:sldMkLst>
          <pc:docMk/>
          <pc:sldMk cId="1052075948" sldId="451"/>
        </pc:sldMkLst>
        <pc:spChg chg="add">
          <ac:chgData name="Helen Woodhead" userId="a20b558725e10394" providerId="LiveId" clId="{B18D88C4-1284-469F-9C63-0EC5060FF624}" dt="2020-01-24T11:19:59.038" v="181"/>
          <ac:spMkLst>
            <pc:docMk/>
            <pc:sldMk cId="1052075948" sldId="451"/>
            <ac:spMk id="14" creationId="{26C659D5-BB56-4F18-A9F9-EC7D99E6E748}"/>
          </ac:spMkLst>
        </pc:spChg>
        <pc:spChg chg="add mod">
          <ac:chgData name="Helen Woodhead" userId="a20b558725e10394" providerId="LiveId" clId="{B18D88C4-1284-469F-9C63-0EC5060FF624}" dt="2020-01-24T11:20:22.415" v="187" actId="207"/>
          <ac:spMkLst>
            <pc:docMk/>
            <pc:sldMk cId="1052075948" sldId="451"/>
            <ac:spMk id="15" creationId="{A6A50F51-BCAA-436D-BFEB-547259A0476A}"/>
          </ac:spMkLst>
        </pc:spChg>
        <pc:spChg chg="del mod">
          <ac:chgData name="Helen Woodhead" userId="a20b558725e10394" providerId="LiveId" clId="{B18D88C4-1284-469F-9C63-0EC5060FF624}" dt="2020-01-24T11:19:49.450" v="175" actId="478"/>
          <ac:spMkLst>
            <pc:docMk/>
            <pc:sldMk cId="1052075948" sldId="451"/>
            <ac:spMk id="19" creationId="{5252A847-DE45-4FA3-A1F8-EEBEB845FF8E}"/>
          </ac:spMkLst>
        </pc:spChg>
        <pc:spChg chg="del">
          <ac:chgData name="Helen Woodhead" userId="a20b558725e10394" providerId="LiveId" clId="{B18D88C4-1284-469F-9C63-0EC5060FF624}" dt="2020-01-24T11:19:32.653" v="146" actId="478"/>
          <ac:spMkLst>
            <pc:docMk/>
            <pc:sldMk cId="1052075948" sldId="451"/>
            <ac:spMk id="35" creationId="{3B7D498F-AA10-43FB-8257-9ED32B58E2EC}"/>
          </ac:spMkLst>
        </pc:spChg>
        <pc:grpChg chg="add">
          <ac:chgData name="Helen Woodhead" userId="a20b558725e10394" providerId="LiveId" clId="{B18D88C4-1284-469F-9C63-0EC5060FF624}" dt="2020-01-24T11:19:59.038" v="181"/>
          <ac:grpSpMkLst>
            <pc:docMk/>
            <pc:sldMk cId="1052075948" sldId="451"/>
            <ac:grpSpMk id="17" creationId="{2050992F-F7F0-47F3-B636-2D5CA7B9BA3E}"/>
          </ac:grpSpMkLst>
        </pc:grpChg>
        <pc:grpChg chg="del">
          <ac:chgData name="Helen Woodhead" userId="a20b558725e10394" providerId="LiveId" clId="{B18D88C4-1284-469F-9C63-0EC5060FF624}" dt="2020-01-24T11:19:31.483" v="145" actId="478"/>
          <ac:grpSpMkLst>
            <pc:docMk/>
            <pc:sldMk cId="1052075948" sldId="451"/>
            <ac:grpSpMk id="38" creationId="{39A022A7-68B9-40EC-9A44-2DEAD010BC53}"/>
          </ac:grpSpMkLst>
        </pc:grpChg>
        <pc:graphicFrameChg chg="add">
          <ac:chgData name="Helen Woodhead" userId="a20b558725e10394" providerId="LiveId" clId="{B18D88C4-1284-469F-9C63-0EC5060FF624}" dt="2020-01-24T11:19:59.038" v="181"/>
          <ac:graphicFrameMkLst>
            <pc:docMk/>
            <pc:sldMk cId="1052075948" sldId="451"/>
            <ac:graphicFrameMk id="16" creationId="{55EA9D71-66FC-411F-8C46-A01FAB823C51}"/>
          </ac:graphicFrameMkLst>
        </pc:graphicFrameChg>
        <pc:graphicFrameChg chg="del">
          <ac:chgData name="Helen Woodhead" userId="a20b558725e10394" providerId="LiveId" clId="{B18D88C4-1284-469F-9C63-0EC5060FF624}" dt="2020-01-24T11:19:34.915" v="147" actId="478"/>
          <ac:graphicFrameMkLst>
            <pc:docMk/>
            <pc:sldMk cId="1052075948" sldId="451"/>
            <ac:graphicFrameMk id="36" creationId="{2C24D200-C9A1-417B-B5A8-548ED392DDFA}"/>
          </ac:graphicFrameMkLst>
        </pc:graphicFrameChg>
        <pc:picChg chg="add del mod">
          <ac:chgData name="Helen Woodhead" userId="a20b558725e10394" providerId="LiveId" clId="{B18D88C4-1284-469F-9C63-0EC5060FF624}" dt="2020-01-24T11:19:47.706" v="174" actId="21"/>
          <ac:picMkLst>
            <pc:docMk/>
            <pc:sldMk cId="1052075948" sldId="451"/>
            <ac:picMk id="2" creationId="{901520BA-7EDD-4169-93E1-59DFE324DE61}"/>
          </ac:picMkLst>
        </pc:picChg>
        <pc:picChg chg="add">
          <ac:chgData name="Helen Woodhead" userId="a20b558725e10394" providerId="LiveId" clId="{B18D88C4-1284-469F-9C63-0EC5060FF624}" dt="2020-01-24T11:19:49.835" v="176"/>
          <ac:picMkLst>
            <pc:docMk/>
            <pc:sldMk cId="1052075948" sldId="451"/>
            <ac:picMk id="13" creationId="{8C523455-D2D6-4355-B4B3-DA5549FF6F52}"/>
          </ac:picMkLst>
        </pc:picChg>
        <pc:picChg chg="del">
          <ac:chgData name="Helen Woodhead" userId="a20b558725e10394" providerId="LiveId" clId="{B18D88C4-1284-469F-9C63-0EC5060FF624}" dt="2020-01-24T11:19:49.450" v="175" actId="478"/>
          <ac:picMkLst>
            <pc:docMk/>
            <pc:sldMk cId="1052075948" sldId="451"/>
            <ac:picMk id="34" creationId="{FF536CEB-EFD1-4322-86CB-3747489650D7}"/>
          </ac:picMkLst>
        </pc:picChg>
      </pc:sldChg>
      <pc:sldChg chg="addSp delSp modSp add">
        <pc:chgData name="Helen Woodhead" userId="a20b558725e10394" providerId="LiveId" clId="{B18D88C4-1284-469F-9C63-0EC5060FF624}" dt="2020-01-24T11:20:49.244" v="192"/>
        <pc:sldMkLst>
          <pc:docMk/>
          <pc:sldMk cId="2195573854" sldId="452"/>
        </pc:sldMkLst>
        <pc:spChg chg="mod">
          <ac:chgData name="Helen Woodhead" userId="a20b558725e10394" providerId="LiveId" clId="{B18D88C4-1284-469F-9C63-0EC5060FF624}" dt="2020-01-24T11:20:42.060" v="190"/>
          <ac:spMkLst>
            <pc:docMk/>
            <pc:sldMk cId="2195573854" sldId="452"/>
            <ac:spMk id="14" creationId="{26C659D5-BB56-4F18-A9F9-EC7D99E6E748}"/>
          </ac:spMkLst>
        </pc:spChg>
        <pc:grpChg chg="add">
          <ac:chgData name="Helen Woodhead" userId="a20b558725e10394" providerId="LiveId" clId="{B18D88C4-1284-469F-9C63-0EC5060FF624}" dt="2020-01-24T11:20:49.244" v="192"/>
          <ac:grpSpMkLst>
            <pc:docMk/>
            <pc:sldMk cId="2195573854" sldId="452"/>
            <ac:grpSpMk id="12" creationId="{42150FEA-DDF5-4F3A-80E2-7655E3E9FFD9}"/>
          </ac:grpSpMkLst>
        </pc:grpChg>
        <pc:grpChg chg="del">
          <ac:chgData name="Helen Woodhead" userId="a20b558725e10394" providerId="LiveId" clId="{B18D88C4-1284-469F-9C63-0EC5060FF624}" dt="2020-01-24T11:20:32.857" v="188" actId="478"/>
          <ac:grpSpMkLst>
            <pc:docMk/>
            <pc:sldMk cId="2195573854" sldId="452"/>
            <ac:grpSpMk id="17" creationId="{2050992F-F7F0-47F3-B636-2D5CA7B9BA3E}"/>
          </ac:grpSpMkLst>
        </pc:grpChg>
        <pc:graphicFrameChg chg="del">
          <ac:chgData name="Helen Woodhead" userId="a20b558725e10394" providerId="LiveId" clId="{B18D88C4-1284-469F-9C63-0EC5060FF624}" dt="2020-01-24T11:20:35.242" v="189" actId="478"/>
          <ac:graphicFrameMkLst>
            <pc:docMk/>
            <pc:sldMk cId="2195573854" sldId="452"/>
            <ac:graphicFrameMk id="16" creationId="{55EA9D71-66FC-411F-8C46-A01FAB823C51}"/>
          </ac:graphicFrameMkLst>
        </pc:graphicFrameChg>
        <pc:graphicFrameChg chg="add">
          <ac:chgData name="Helen Woodhead" userId="a20b558725e10394" providerId="LiveId" clId="{B18D88C4-1284-469F-9C63-0EC5060FF624}" dt="2020-01-24T11:20:49.244" v="192"/>
          <ac:graphicFrameMkLst>
            <pc:docMk/>
            <pc:sldMk cId="2195573854" sldId="452"/>
            <ac:graphicFrameMk id="31" creationId="{75ABEA20-9DB4-4457-AC0B-7323D0FB7DFC}"/>
          </ac:graphicFrameMkLst>
        </pc:graphicFrameChg>
      </pc:sldChg>
      <pc:sldChg chg="addSp delSp modSp add del">
        <pc:chgData name="Helen Woodhead" userId="a20b558725e10394" providerId="LiveId" clId="{B18D88C4-1284-469F-9C63-0EC5060FF624}" dt="2020-01-24T11:24:49.183" v="233" actId="47"/>
        <pc:sldMkLst>
          <pc:docMk/>
          <pc:sldMk cId="2659378074" sldId="453"/>
        </pc:sldMkLst>
        <pc:spChg chg="add">
          <ac:chgData name="Helen Woodhead" userId="a20b558725e10394" providerId="LiveId" clId="{B18D88C4-1284-469F-9C63-0EC5060FF624}" dt="2020-01-24T11:24:45.790" v="230"/>
          <ac:spMkLst>
            <pc:docMk/>
            <pc:sldMk cId="2659378074" sldId="453"/>
            <ac:spMk id="12" creationId="{339624EB-FDDC-4C50-9129-50939EC3C28E}"/>
          </ac:spMkLst>
        </pc:spChg>
        <pc:spChg chg="del">
          <ac:chgData name="Helen Woodhead" userId="a20b558725e10394" providerId="LiveId" clId="{B18D88C4-1284-469F-9C63-0EC5060FF624}" dt="2020-01-24T11:24:19.292" v="195" actId="478"/>
          <ac:spMkLst>
            <pc:docMk/>
            <pc:sldMk cId="2659378074" sldId="453"/>
            <ac:spMk id="15" creationId="{1DFDA3A6-FD67-45DC-93D1-C1BBC3D78CCA}"/>
          </ac:spMkLst>
        </pc:spChg>
        <pc:spChg chg="add">
          <ac:chgData name="Helen Woodhead" userId="a20b558725e10394" providerId="LiveId" clId="{B18D88C4-1284-469F-9C63-0EC5060FF624}" dt="2020-01-24T11:24:45.790" v="230"/>
          <ac:spMkLst>
            <pc:docMk/>
            <pc:sldMk cId="2659378074" sldId="453"/>
            <ac:spMk id="17" creationId="{ECB0DCBC-BF38-46DA-B04C-E57854CCF02B}"/>
          </ac:spMkLst>
        </pc:spChg>
        <pc:spChg chg="del mod">
          <ac:chgData name="Helen Woodhead" userId="a20b558725e10394" providerId="LiveId" clId="{B18D88C4-1284-469F-9C63-0EC5060FF624}" dt="2020-01-24T11:24:35.819" v="224" actId="478"/>
          <ac:spMkLst>
            <pc:docMk/>
            <pc:sldMk cId="2659378074" sldId="453"/>
            <ac:spMk id="19" creationId="{5252A847-DE45-4FA3-A1F8-EEBEB845FF8E}"/>
          </ac:spMkLst>
        </pc:spChg>
        <pc:graphicFrameChg chg="add">
          <ac:chgData name="Helen Woodhead" userId="a20b558725e10394" providerId="LiveId" clId="{B18D88C4-1284-469F-9C63-0EC5060FF624}" dt="2020-01-24T11:24:45.790" v="230"/>
          <ac:graphicFrameMkLst>
            <pc:docMk/>
            <pc:sldMk cId="2659378074" sldId="453"/>
            <ac:graphicFrameMk id="13" creationId="{A56AFA15-3477-44A7-8C75-4C311F45517A}"/>
          </ac:graphicFrameMkLst>
        </pc:graphicFrameChg>
        <pc:graphicFrameChg chg="del">
          <ac:chgData name="Helen Woodhead" userId="a20b558725e10394" providerId="LiveId" clId="{B18D88C4-1284-469F-9C63-0EC5060FF624}" dt="2020-01-24T11:24:19.292" v="195" actId="478"/>
          <ac:graphicFrameMkLst>
            <pc:docMk/>
            <pc:sldMk cId="2659378074" sldId="453"/>
            <ac:graphicFrameMk id="14" creationId="{CDE9CE3B-89D6-4258-AE47-D4288E7C88A5}"/>
          </ac:graphicFrameMkLst>
        </pc:graphicFrameChg>
        <pc:picChg chg="add del mod">
          <ac:chgData name="Helen Woodhead" userId="a20b558725e10394" providerId="LiveId" clId="{B18D88C4-1284-469F-9C63-0EC5060FF624}" dt="2020-01-24T11:24:34.245" v="223" actId="21"/>
          <ac:picMkLst>
            <pc:docMk/>
            <pc:sldMk cId="2659378074" sldId="453"/>
            <ac:picMk id="2" creationId="{B8EADD6E-7C31-44C2-86A9-96922EBB0D9F}"/>
          </ac:picMkLst>
        </pc:picChg>
        <pc:picChg chg="add">
          <ac:chgData name="Helen Woodhead" userId="a20b558725e10394" providerId="LiveId" clId="{B18D88C4-1284-469F-9C63-0EC5060FF624}" dt="2020-01-24T11:24:36.172" v="225"/>
          <ac:picMkLst>
            <pc:docMk/>
            <pc:sldMk cId="2659378074" sldId="453"/>
            <ac:picMk id="11" creationId="{1E0F9374-7082-4922-8FCE-5626191A490B}"/>
          </ac:picMkLst>
        </pc:picChg>
        <pc:picChg chg="del">
          <ac:chgData name="Helen Woodhead" userId="a20b558725e10394" providerId="LiveId" clId="{B18D88C4-1284-469F-9C63-0EC5060FF624}" dt="2020-01-24T11:24:35.819" v="224" actId="478"/>
          <ac:picMkLst>
            <pc:docMk/>
            <pc:sldMk cId="2659378074" sldId="453"/>
            <ac:picMk id="16" creationId="{4D04EAE5-0739-4AF0-A626-765A4CC212A5}"/>
          </ac:picMkLst>
        </pc:picChg>
      </pc:sldChg>
      <pc:sldChg chg="addSp delSp modSp add">
        <pc:chgData name="Helen Woodhead" userId="a20b558725e10394" providerId="LiveId" clId="{B18D88C4-1284-469F-9C63-0EC5060FF624}" dt="2020-01-24T11:25:10.655" v="244" actId="20577"/>
        <pc:sldMkLst>
          <pc:docMk/>
          <pc:sldMk cId="3872024255" sldId="454"/>
        </pc:sldMkLst>
        <pc:spChg chg="mod">
          <ac:chgData name="Helen Woodhead" userId="a20b558725e10394" providerId="LiveId" clId="{B18D88C4-1284-469F-9C63-0EC5060FF624}" dt="2020-01-24T11:25:10.655" v="244" actId="20577"/>
          <ac:spMkLst>
            <pc:docMk/>
            <pc:sldMk cId="3872024255" sldId="454"/>
            <ac:spMk id="12" creationId="{339624EB-FDDC-4C50-9129-50939EC3C28E}"/>
          </ac:spMkLst>
        </pc:spChg>
        <pc:graphicFrameChg chg="del">
          <ac:chgData name="Helen Woodhead" userId="a20b558725e10394" providerId="LiveId" clId="{B18D88C4-1284-469F-9C63-0EC5060FF624}" dt="2020-01-24T11:25:00.944" v="236" actId="478"/>
          <ac:graphicFrameMkLst>
            <pc:docMk/>
            <pc:sldMk cId="3872024255" sldId="454"/>
            <ac:graphicFrameMk id="13" creationId="{A56AFA15-3477-44A7-8C75-4C311F45517A}"/>
          </ac:graphicFrameMkLst>
        </pc:graphicFrameChg>
        <pc:graphicFrameChg chg="add">
          <ac:chgData name="Helen Woodhead" userId="a20b558725e10394" providerId="LiveId" clId="{B18D88C4-1284-469F-9C63-0EC5060FF624}" dt="2020-01-24T11:25:01.250" v="237"/>
          <ac:graphicFrameMkLst>
            <pc:docMk/>
            <pc:sldMk cId="3872024255" sldId="454"/>
            <ac:graphicFrameMk id="14" creationId="{CDF5DBC4-23D5-44E7-AC05-4C50472C322C}"/>
          </ac:graphicFrameMkLst>
        </pc:graphicFrameChg>
      </pc:sldChg>
    </pc:docChg>
  </pc:docChgLst>
  <pc:docChgLst>
    <pc:chgData name="Ashleigh Sobol" userId="8430f2a2-602f-4dde-a79b-412efd9dd8bf" providerId="ADAL" clId="{314E36DF-02F4-4957-B175-8AD4C9F6E04E}"/>
  </pc:docChgLst>
  <pc:docChgLst>
    <pc:chgData name="Helen Woodhead" userId="ad3a4230-80d7-443d-8a9e-007713cf765f" providerId="ADAL" clId="{C893DD3C-8D93-4FCD-951F-F3D62D776F96}"/>
    <pc:docChg chg="undo custSel modSld">
      <pc:chgData name="Helen Woodhead" userId="ad3a4230-80d7-443d-8a9e-007713cf765f" providerId="ADAL" clId="{C893DD3C-8D93-4FCD-951F-F3D62D776F96}" dt="2020-01-24T10:46:28.737" v="1162" actId="166"/>
      <pc:docMkLst>
        <pc:docMk/>
      </pc:docMkLst>
      <pc:sldChg chg="modSp">
        <pc:chgData name="Helen Woodhead" userId="ad3a4230-80d7-443d-8a9e-007713cf765f" providerId="ADAL" clId="{C893DD3C-8D93-4FCD-951F-F3D62D776F96}" dt="2020-01-24T10:09:55.912" v="82" actId="14100"/>
        <pc:sldMkLst>
          <pc:docMk/>
          <pc:sldMk cId="36917022" sldId="360"/>
        </pc:sldMkLst>
        <pc:spChg chg="mod">
          <ac:chgData name="Helen Woodhead" userId="ad3a4230-80d7-443d-8a9e-007713cf765f" providerId="ADAL" clId="{C893DD3C-8D93-4FCD-951F-F3D62D776F96}" dt="2020-01-24T10:08:23.078" v="44" actId="1582"/>
          <ac:spMkLst>
            <pc:docMk/>
            <pc:sldMk cId="36917022" sldId="360"/>
            <ac:spMk id="21" creationId="{42EB40B9-A929-490B-AE96-18BF014E620B}"/>
          </ac:spMkLst>
        </pc:spChg>
        <pc:spChg chg="mod">
          <ac:chgData name="Helen Woodhead" userId="ad3a4230-80d7-443d-8a9e-007713cf765f" providerId="ADAL" clId="{C893DD3C-8D93-4FCD-951F-F3D62D776F96}" dt="2020-01-24T10:08:23.078" v="44" actId="1582"/>
          <ac:spMkLst>
            <pc:docMk/>
            <pc:sldMk cId="36917022" sldId="360"/>
            <ac:spMk id="22" creationId="{41C3C9E4-BD4F-415A-ACE5-1618374AFB4F}"/>
          </ac:spMkLst>
        </pc:spChg>
        <pc:spChg chg="mod">
          <ac:chgData name="Helen Woodhead" userId="ad3a4230-80d7-443d-8a9e-007713cf765f" providerId="ADAL" clId="{C893DD3C-8D93-4FCD-951F-F3D62D776F96}" dt="2020-01-24T10:08:15.179" v="43" actId="1582"/>
          <ac:spMkLst>
            <pc:docMk/>
            <pc:sldMk cId="36917022" sldId="360"/>
            <ac:spMk id="23" creationId="{DA51FE90-1BCA-4250-977B-D272BE94B218}"/>
          </ac:spMkLst>
        </pc:spChg>
        <pc:spChg chg="mod">
          <ac:chgData name="Helen Woodhead" userId="ad3a4230-80d7-443d-8a9e-007713cf765f" providerId="ADAL" clId="{C893DD3C-8D93-4FCD-951F-F3D62D776F96}" dt="2020-01-24T10:09:37.187" v="78" actId="1038"/>
          <ac:spMkLst>
            <pc:docMk/>
            <pc:sldMk cId="36917022" sldId="360"/>
            <ac:spMk id="24" creationId="{FC1CF60D-2A10-473E-B3D4-A67F39F61C48}"/>
          </ac:spMkLst>
        </pc:spChg>
        <pc:spChg chg="mod">
          <ac:chgData name="Helen Woodhead" userId="ad3a4230-80d7-443d-8a9e-007713cf765f" providerId="ADAL" clId="{C893DD3C-8D93-4FCD-951F-F3D62D776F96}" dt="2020-01-24T10:09:32.880" v="67" actId="1037"/>
          <ac:spMkLst>
            <pc:docMk/>
            <pc:sldMk cId="36917022" sldId="360"/>
            <ac:spMk id="25" creationId="{D475DF2F-3A64-4A1A-8EB0-8820AAC386D8}"/>
          </ac:spMkLst>
        </pc:spChg>
        <pc:spChg chg="mod">
          <ac:chgData name="Helen Woodhead" userId="ad3a4230-80d7-443d-8a9e-007713cf765f" providerId="ADAL" clId="{C893DD3C-8D93-4FCD-951F-F3D62D776F96}" dt="2020-01-24T10:09:27.235" v="55" actId="14100"/>
          <ac:spMkLst>
            <pc:docMk/>
            <pc:sldMk cId="36917022" sldId="360"/>
            <ac:spMk id="26" creationId="{7872CFB4-1E17-4A9B-8F4F-377838D22009}"/>
          </ac:spMkLst>
        </pc:spChg>
        <pc:spChg chg="mod">
          <ac:chgData name="Helen Woodhead" userId="ad3a4230-80d7-443d-8a9e-007713cf765f" providerId="ADAL" clId="{C893DD3C-8D93-4FCD-951F-F3D62D776F96}" dt="2020-01-24T10:09:40.118" v="80" actId="1038"/>
          <ac:spMkLst>
            <pc:docMk/>
            <pc:sldMk cId="36917022" sldId="360"/>
            <ac:spMk id="27" creationId="{349D07D5-7A43-4743-85B0-DDA92326FB65}"/>
          </ac:spMkLst>
        </pc:spChg>
        <pc:spChg chg="mod">
          <ac:chgData name="Helen Woodhead" userId="ad3a4230-80d7-443d-8a9e-007713cf765f" providerId="ADAL" clId="{C893DD3C-8D93-4FCD-951F-F3D62D776F96}" dt="2020-01-24T10:08:15.179" v="43" actId="1582"/>
          <ac:spMkLst>
            <pc:docMk/>
            <pc:sldMk cId="36917022" sldId="360"/>
            <ac:spMk id="28" creationId="{56B8FE0E-1EE8-4C4D-A66A-FAA38687EFAD}"/>
          </ac:spMkLst>
        </pc:spChg>
        <pc:spChg chg="mod">
          <ac:chgData name="Helen Woodhead" userId="ad3a4230-80d7-443d-8a9e-007713cf765f" providerId="ADAL" clId="{C893DD3C-8D93-4FCD-951F-F3D62D776F96}" dt="2020-01-24T10:08:23.078" v="44" actId="1582"/>
          <ac:spMkLst>
            <pc:docMk/>
            <pc:sldMk cId="36917022" sldId="360"/>
            <ac:spMk id="29" creationId="{F11240D2-AB6B-490C-97A7-F48A1C3E47DF}"/>
          </ac:spMkLst>
        </pc:spChg>
        <pc:spChg chg="mod">
          <ac:chgData name="Helen Woodhead" userId="ad3a4230-80d7-443d-8a9e-007713cf765f" providerId="ADAL" clId="{C893DD3C-8D93-4FCD-951F-F3D62D776F96}" dt="2020-01-24T10:09:55.912" v="82" actId="14100"/>
          <ac:spMkLst>
            <pc:docMk/>
            <pc:sldMk cId="36917022" sldId="360"/>
            <ac:spMk id="30" creationId="{2929113F-B915-40FC-8D78-2917700ECF39}"/>
          </ac:spMkLst>
        </pc:spChg>
        <pc:spChg chg="mod">
          <ac:chgData name="Helen Woodhead" userId="ad3a4230-80d7-443d-8a9e-007713cf765f" providerId="ADAL" clId="{C893DD3C-8D93-4FCD-951F-F3D62D776F96}" dt="2020-01-24T10:05:28.204" v="5" actId="313"/>
          <ac:spMkLst>
            <pc:docMk/>
            <pc:sldMk cId="36917022" sldId="360"/>
            <ac:spMk id="34" creationId="{A4500664-9CD9-4C54-81A5-1A7AD7194541}"/>
          </ac:spMkLst>
        </pc:spChg>
        <pc:graphicFrameChg chg="mod modGraphic">
          <ac:chgData name="Helen Woodhead" userId="ad3a4230-80d7-443d-8a9e-007713cf765f" providerId="ADAL" clId="{C893DD3C-8D93-4FCD-951F-F3D62D776F96}" dt="2020-01-24T10:09:48.055" v="81" actId="14100"/>
          <ac:graphicFrameMkLst>
            <pc:docMk/>
            <pc:sldMk cId="36917022" sldId="360"/>
            <ac:graphicFrameMk id="20" creationId="{4C75715A-7589-4D3E-825E-DF81EFB37C86}"/>
          </ac:graphicFrameMkLst>
        </pc:graphicFrameChg>
      </pc:sldChg>
      <pc:sldChg chg="addSp delSp">
        <pc:chgData name="Helen Woodhead" userId="ad3a4230-80d7-443d-8a9e-007713cf765f" providerId="ADAL" clId="{C893DD3C-8D93-4FCD-951F-F3D62D776F96}" dt="2020-01-24T10:05:13.678" v="1"/>
        <pc:sldMkLst>
          <pc:docMk/>
          <pc:sldMk cId="332354265" sldId="366"/>
        </pc:sldMkLst>
        <pc:spChg chg="add">
          <ac:chgData name="Helen Woodhead" userId="ad3a4230-80d7-443d-8a9e-007713cf765f" providerId="ADAL" clId="{C893DD3C-8D93-4FCD-951F-F3D62D776F96}" dt="2020-01-24T10:05:13.678" v="1"/>
          <ac:spMkLst>
            <pc:docMk/>
            <pc:sldMk cId="332354265" sldId="366"/>
            <ac:spMk id="6" creationId="{AD27D054-9EC2-4B4B-9829-E300FE441EC3}"/>
          </ac:spMkLst>
        </pc:spChg>
        <pc:spChg chg="del">
          <ac:chgData name="Helen Woodhead" userId="ad3a4230-80d7-443d-8a9e-007713cf765f" providerId="ADAL" clId="{C893DD3C-8D93-4FCD-951F-F3D62D776F96}" dt="2020-01-24T10:05:12.982" v="0" actId="478"/>
          <ac:spMkLst>
            <pc:docMk/>
            <pc:sldMk cId="332354265" sldId="366"/>
            <ac:spMk id="7" creationId="{9C98043F-F327-469C-AFFD-8AE7F5773C62}"/>
          </ac:spMkLst>
        </pc:spChg>
      </pc:sldChg>
      <pc:sldChg chg="modSp">
        <pc:chgData name="Helen Woodhead" userId="ad3a4230-80d7-443d-8a9e-007713cf765f" providerId="ADAL" clId="{C893DD3C-8D93-4FCD-951F-F3D62D776F96}" dt="2020-01-24T10:05:29.189" v="7" actId="313"/>
        <pc:sldMkLst>
          <pc:docMk/>
          <pc:sldMk cId="3910707403" sldId="367"/>
        </pc:sldMkLst>
        <pc:spChg chg="mod">
          <ac:chgData name="Helen Woodhead" userId="ad3a4230-80d7-443d-8a9e-007713cf765f" providerId="ADAL" clId="{C893DD3C-8D93-4FCD-951F-F3D62D776F96}" dt="2020-01-24T10:05:29.189" v="7" actId="313"/>
          <ac:spMkLst>
            <pc:docMk/>
            <pc:sldMk cId="3910707403" sldId="367"/>
            <ac:spMk id="13" creationId="{4140D9BD-94E9-4A01-B96E-FC3B57389B2C}"/>
          </ac:spMkLst>
        </pc:spChg>
      </pc:sldChg>
      <pc:sldChg chg="modSp">
        <pc:chgData name="Helen Woodhead" userId="ad3a4230-80d7-443d-8a9e-007713cf765f" providerId="ADAL" clId="{C893DD3C-8D93-4FCD-951F-F3D62D776F96}" dt="2020-01-24T10:12:07.572" v="119" actId="20577"/>
        <pc:sldMkLst>
          <pc:docMk/>
          <pc:sldMk cId="279243135" sldId="368"/>
        </pc:sldMkLst>
        <pc:spChg chg="mod">
          <ac:chgData name="Helen Woodhead" userId="ad3a4230-80d7-443d-8a9e-007713cf765f" providerId="ADAL" clId="{C893DD3C-8D93-4FCD-951F-F3D62D776F96}" dt="2020-01-24T10:11:58.234" v="115" actId="403"/>
          <ac:spMkLst>
            <pc:docMk/>
            <pc:sldMk cId="279243135" sldId="368"/>
            <ac:spMk id="9" creationId="{A00693E9-7F20-4C05-9CFE-47208CEA5381}"/>
          </ac:spMkLst>
        </pc:spChg>
        <pc:spChg chg="mod">
          <ac:chgData name="Helen Woodhead" userId="ad3a4230-80d7-443d-8a9e-007713cf765f" providerId="ADAL" clId="{C893DD3C-8D93-4FCD-951F-F3D62D776F96}" dt="2020-01-24T10:11:58.234" v="115" actId="403"/>
          <ac:spMkLst>
            <pc:docMk/>
            <pc:sldMk cId="279243135" sldId="368"/>
            <ac:spMk id="10" creationId="{9F432028-3285-40DE-A0FC-DD93DB21C9AC}"/>
          </ac:spMkLst>
        </pc:spChg>
        <pc:spChg chg="mod">
          <ac:chgData name="Helen Woodhead" userId="ad3a4230-80d7-443d-8a9e-007713cf765f" providerId="ADAL" clId="{C893DD3C-8D93-4FCD-951F-F3D62D776F96}" dt="2020-01-24T10:11:58.234" v="115" actId="403"/>
          <ac:spMkLst>
            <pc:docMk/>
            <pc:sldMk cId="279243135" sldId="368"/>
            <ac:spMk id="11" creationId="{F0A10E3C-2DD9-4BF6-8E8F-94555FAFDB38}"/>
          </ac:spMkLst>
        </pc:spChg>
        <pc:spChg chg="mod">
          <ac:chgData name="Helen Woodhead" userId="ad3a4230-80d7-443d-8a9e-007713cf765f" providerId="ADAL" clId="{C893DD3C-8D93-4FCD-951F-F3D62D776F96}" dt="2020-01-24T10:05:30.165" v="9" actId="313"/>
          <ac:spMkLst>
            <pc:docMk/>
            <pc:sldMk cId="279243135" sldId="368"/>
            <ac:spMk id="15" creationId="{F7C3C584-9CE8-41F0-BBC5-00DB920F2E6F}"/>
          </ac:spMkLst>
        </pc:spChg>
        <pc:spChg chg="mod">
          <ac:chgData name="Helen Woodhead" userId="ad3a4230-80d7-443d-8a9e-007713cf765f" providerId="ADAL" clId="{C893DD3C-8D93-4FCD-951F-F3D62D776F96}" dt="2020-01-24T10:12:07.572" v="119" actId="20577"/>
          <ac:spMkLst>
            <pc:docMk/>
            <pc:sldMk cId="279243135" sldId="368"/>
            <ac:spMk id="19" creationId="{5252A847-DE45-4FA3-A1F8-EEBEB845FF8E}"/>
          </ac:spMkLst>
        </pc:spChg>
        <pc:cxnChg chg="mod">
          <ac:chgData name="Helen Woodhead" userId="ad3a4230-80d7-443d-8a9e-007713cf765f" providerId="ADAL" clId="{C893DD3C-8D93-4FCD-951F-F3D62D776F96}" dt="2020-01-24T10:11:28.765" v="107" actId="1582"/>
          <ac:cxnSpMkLst>
            <pc:docMk/>
            <pc:sldMk cId="279243135" sldId="368"/>
            <ac:cxnSpMk id="12" creationId="{5EE36EB4-AC63-4B99-AB91-9588995371EB}"/>
          </ac:cxnSpMkLst>
        </pc:cxnChg>
        <pc:cxnChg chg="mod">
          <ac:chgData name="Helen Woodhead" userId="ad3a4230-80d7-443d-8a9e-007713cf765f" providerId="ADAL" clId="{C893DD3C-8D93-4FCD-951F-F3D62D776F96}" dt="2020-01-24T10:11:28.765" v="107" actId="1582"/>
          <ac:cxnSpMkLst>
            <pc:docMk/>
            <pc:sldMk cId="279243135" sldId="368"/>
            <ac:cxnSpMk id="13" creationId="{3CA5B292-F355-4B65-A8EC-0FA2051CC711}"/>
          </ac:cxnSpMkLst>
        </pc:cxnChg>
      </pc:sldChg>
      <pc:sldChg chg="modSp">
        <pc:chgData name="Helen Woodhead" userId="ad3a4230-80d7-443d-8a9e-007713cf765f" providerId="ADAL" clId="{C893DD3C-8D93-4FCD-951F-F3D62D776F96}" dt="2020-01-24T10:05:29.501" v="8" actId="313"/>
        <pc:sldMkLst>
          <pc:docMk/>
          <pc:sldMk cId="2387039922" sldId="373"/>
        </pc:sldMkLst>
        <pc:spChg chg="mod">
          <ac:chgData name="Helen Woodhead" userId="ad3a4230-80d7-443d-8a9e-007713cf765f" providerId="ADAL" clId="{C893DD3C-8D93-4FCD-951F-F3D62D776F96}" dt="2020-01-24T10:05:29.501" v="8" actId="313"/>
          <ac:spMkLst>
            <pc:docMk/>
            <pc:sldMk cId="2387039922" sldId="373"/>
            <ac:spMk id="13" creationId="{68AAD7AB-01B8-4FD8-BDBC-078A325DED6F}"/>
          </ac:spMkLst>
        </pc:spChg>
      </pc:sldChg>
      <pc:sldChg chg="addSp delSp modSp">
        <pc:chgData name="Helen Woodhead" userId="ad3a4230-80d7-443d-8a9e-007713cf765f" providerId="ADAL" clId="{C893DD3C-8D93-4FCD-951F-F3D62D776F96}" dt="2020-01-24T10:12:13.221" v="120" actId="20577"/>
        <pc:sldMkLst>
          <pc:docMk/>
          <pc:sldMk cId="1139169944" sldId="374"/>
        </pc:sldMkLst>
        <pc:spChg chg="mod">
          <ac:chgData name="Helen Woodhead" userId="ad3a4230-80d7-443d-8a9e-007713cf765f" providerId="ADAL" clId="{C893DD3C-8D93-4FCD-951F-F3D62D776F96}" dt="2020-01-24T10:11:38.414" v="110" actId="21"/>
          <ac:spMkLst>
            <pc:docMk/>
            <pc:sldMk cId="1139169944" sldId="374"/>
            <ac:spMk id="9" creationId="{A00693E9-7F20-4C05-9CFE-47208CEA5381}"/>
          </ac:spMkLst>
        </pc:spChg>
        <pc:spChg chg="mod">
          <ac:chgData name="Helen Woodhead" userId="ad3a4230-80d7-443d-8a9e-007713cf765f" providerId="ADAL" clId="{C893DD3C-8D93-4FCD-951F-F3D62D776F96}" dt="2020-01-24T10:05:30.765" v="10" actId="313"/>
          <ac:spMkLst>
            <pc:docMk/>
            <pc:sldMk cId="1139169944" sldId="374"/>
            <ac:spMk id="15" creationId="{049FEF50-EC9B-405A-9CE8-196778E9721B}"/>
          </ac:spMkLst>
        </pc:spChg>
        <pc:spChg chg="mod">
          <ac:chgData name="Helen Woodhead" userId="ad3a4230-80d7-443d-8a9e-007713cf765f" providerId="ADAL" clId="{C893DD3C-8D93-4FCD-951F-F3D62D776F96}" dt="2020-01-24T10:11:47.990" v="113" actId="403"/>
          <ac:spMkLst>
            <pc:docMk/>
            <pc:sldMk cId="1139169944" sldId="374"/>
            <ac:spMk id="17" creationId="{A320DD7B-0901-4FC7-90A1-82092A39563A}"/>
          </ac:spMkLst>
        </pc:spChg>
        <pc:spChg chg="mod">
          <ac:chgData name="Helen Woodhead" userId="ad3a4230-80d7-443d-8a9e-007713cf765f" providerId="ADAL" clId="{C893DD3C-8D93-4FCD-951F-F3D62D776F96}" dt="2020-01-24T10:11:47.990" v="113" actId="403"/>
          <ac:spMkLst>
            <pc:docMk/>
            <pc:sldMk cId="1139169944" sldId="374"/>
            <ac:spMk id="18" creationId="{15165011-272A-4BC7-B3BF-741DA7B86201}"/>
          </ac:spMkLst>
        </pc:spChg>
        <pc:spChg chg="mod">
          <ac:chgData name="Helen Woodhead" userId="ad3a4230-80d7-443d-8a9e-007713cf765f" providerId="ADAL" clId="{C893DD3C-8D93-4FCD-951F-F3D62D776F96}" dt="2020-01-24T10:12:13.221" v="120" actId="20577"/>
          <ac:spMkLst>
            <pc:docMk/>
            <pc:sldMk cId="1139169944" sldId="374"/>
            <ac:spMk id="19" creationId="{5252A847-DE45-4FA3-A1F8-EEBEB845FF8E}"/>
          </ac:spMkLst>
        </pc:spChg>
        <pc:spChg chg="mod">
          <ac:chgData name="Helen Woodhead" userId="ad3a4230-80d7-443d-8a9e-007713cf765f" providerId="ADAL" clId="{C893DD3C-8D93-4FCD-951F-F3D62D776F96}" dt="2020-01-24T10:11:47.990" v="113" actId="403"/>
          <ac:spMkLst>
            <pc:docMk/>
            <pc:sldMk cId="1139169944" sldId="374"/>
            <ac:spMk id="20" creationId="{5FA3DEA0-CB02-447A-98C4-3A69B591642C}"/>
          </ac:spMkLst>
        </pc:spChg>
        <pc:grpChg chg="del mod">
          <ac:chgData name="Helen Woodhead" userId="ad3a4230-80d7-443d-8a9e-007713cf765f" providerId="ADAL" clId="{C893DD3C-8D93-4FCD-951F-F3D62D776F96}" dt="2020-01-24T10:11:50.971" v="114" actId="478"/>
          <ac:grpSpMkLst>
            <pc:docMk/>
            <pc:sldMk cId="1139169944" sldId="374"/>
            <ac:grpSpMk id="6" creationId="{43E1BFE4-3BD5-42BF-B128-2E3F30C9E4C6}"/>
          </ac:grpSpMkLst>
        </pc:grpChg>
        <pc:grpChg chg="add">
          <ac:chgData name="Helen Woodhead" userId="ad3a4230-80d7-443d-8a9e-007713cf765f" providerId="ADAL" clId="{C893DD3C-8D93-4FCD-951F-F3D62D776F96}" dt="2020-01-24T10:11:36.005" v="109"/>
          <ac:grpSpMkLst>
            <pc:docMk/>
            <pc:sldMk cId="1139169944" sldId="374"/>
            <ac:grpSpMk id="16" creationId="{06E190D9-0E27-4C19-A924-3F079B18A0F4}"/>
          </ac:grpSpMkLst>
        </pc:grpChg>
        <pc:cxnChg chg="mod">
          <ac:chgData name="Helen Woodhead" userId="ad3a4230-80d7-443d-8a9e-007713cf765f" providerId="ADAL" clId="{C893DD3C-8D93-4FCD-951F-F3D62D776F96}" dt="2020-01-24T10:11:50.971" v="114" actId="478"/>
          <ac:cxnSpMkLst>
            <pc:docMk/>
            <pc:sldMk cId="1139169944" sldId="374"/>
            <ac:cxnSpMk id="12" creationId="{5EE36EB4-AC63-4B99-AB91-9588995371EB}"/>
          </ac:cxnSpMkLst>
        </pc:cxnChg>
        <pc:cxnChg chg="mod">
          <ac:chgData name="Helen Woodhead" userId="ad3a4230-80d7-443d-8a9e-007713cf765f" providerId="ADAL" clId="{C893DD3C-8D93-4FCD-951F-F3D62D776F96}" dt="2020-01-24T10:11:50.971" v="114" actId="478"/>
          <ac:cxnSpMkLst>
            <pc:docMk/>
            <pc:sldMk cId="1139169944" sldId="374"/>
            <ac:cxnSpMk id="13" creationId="{3CA5B292-F355-4B65-A8EC-0FA2051CC711}"/>
          </ac:cxnSpMkLst>
        </pc:cxnChg>
      </pc:sldChg>
      <pc:sldChg chg="modSp">
        <pc:chgData name="Helen Woodhead" userId="ad3a4230-80d7-443d-8a9e-007713cf765f" providerId="ADAL" clId="{C893DD3C-8D93-4FCD-951F-F3D62D776F96}" dt="2020-01-24T10:06:12.013" v="27" actId="403"/>
        <pc:sldMkLst>
          <pc:docMk/>
          <pc:sldMk cId="1289831933" sldId="428"/>
        </pc:sldMkLst>
        <pc:spChg chg="mod">
          <ac:chgData name="Helen Woodhead" userId="ad3a4230-80d7-443d-8a9e-007713cf765f" providerId="ADAL" clId="{C893DD3C-8D93-4FCD-951F-F3D62D776F96}" dt="2020-01-24T10:06:12.013" v="27" actId="403"/>
          <ac:spMkLst>
            <pc:docMk/>
            <pc:sldMk cId="1289831933" sldId="428"/>
            <ac:spMk id="19" creationId="{5252A847-DE45-4FA3-A1F8-EEBEB845FF8E}"/>
          </ac:spMkLst>
        </pc:spChg>
      </pc:sldChg>
      <pc:sldChg chg="addSp delSp modSp">
        <pc:chgData name="Helen Woodhead" userId="ad3a4230-80d7-443d-8a9e-007713cf765f" providerId="ADAL" clId="{C893DD3C-8D93-4FCD-951F-F3D62D776F96}" dt="2020-01-24T10:10:32.611" v="94" actId="207"/>
        <pc:sldMkLst>
          <pc:docMk/>
          <pc:sldMk cId="2395280775" sldId="429"/>
        </pc:sldMkLst>
        <pc:spChg chg="mod">
          <ac:chgData name="Helen Woodhead" userId="ad3a4230-80d7-443d-8a9e-007713cf765f" providerId="ADAL" clId="{C893DD3C-8D93-4FCD-951F-F3D62D776F96}" dt="2020-01-24T10:05:28.571" v="6" actId="313"/>
          <ac:spMkLst>
            <pc:docMk/>
            <pc:sldMk cId="2395280775" sldId="429"/>
            <ac:spMk id="36" creationId="{4BEEF6C8-2D23-4B1F-A020-FB4FF2D756FE}"/>
          </ac:spMkLst>
        </pc:spChg>
        <pc:spChg chg="mod">
          <ac:chgData name="Helen Woodhead" userId="ad3a4230-80d7-443d-8a9e-007713cf765f" providerId="ADAL" clId="{C893DD3C-8D93-4FCD-951F-F3D62D776F96}" dt="2020-01-24T10:10:32.611" v="94" actId="207"/>
          <ac:spMkLst>
            <pc:docMk/>
            <pc:sldMk cId="2395280775" sldId="429"/>
            <ac:spMk id="37" creationId="{F94E8657-3586-4A83-9031-045CB025A52C}"/>
          </ac:spMkLst>
        </pc:spChg>
        <pc:spChg chg="mod">
          <ac:chgData name="Helen Woodhead" userId="ad3a4230-80d7-443d-8a9e-007713cf765f" providerId="ADAL" clId="{C893DD3C-8D93-4FCD-951F-F3D62D776F96}" dt="2020-01-24T10:10:32.611" v="94" actId="207"/>
          <ac:spMkLst>
            <pc:docMk/>
            <pc:sldMk cId="2395280775" sldId="429"/>
            <ac:spMk id="38" creationId="{2E8D5ABD-17DE-4059-A6B6-09E4981F62F1}"/>
          </ac:spMkLst>
        </pc:spChg>
        <pc:spChg chg="mod">
          <ac:chgData name="Helen Woodhead" userId="ad3a4230-80d7-443d-8a9e-007713cf765f" providerId="ADAL" clId="{C893DD3C-8D93-4FCD-951F-F3D62D776F96}" dt="2020-01-24T10:10:32.611" v="94" actId="207"/>
          <ac:spMkLst>
            <pc:docMk/>
            <pc:sldMk cId="2395280775" sldId="429"/>
            <ac:spMk id="45" creationId="{1FE54E42-EA5C-4520-A061-26714EA452A0}"/>
          </ac:spMkLst>
        </pc:spChg>
        <pc:grpChg chg="del">
          <ac:chgData name="Helen Woodhead" userId="ad3a4230-80d7-443d-8a9e-007713cf765f" providerId="ADAL" clId="{C893DD3C-8D93-4FCD-951F-F3D62D776F96}" dt="2020-01-24T10:10:12.982" v="83" actId="478"/>
          <ac:grpSpMkLst>
            <pc:docMk/>
            <pc:sldMk cId="2395280775" sldId="429"/>
            <ac:grpSpMk id="4" creationId="{604CD262-98B0-49B6-8973-8923B2667E4A}"/>
          </ac:grpSpMkLst>
        </pc:grpChg>
        <pc:grpChg chg="add">
          <ac:chgData name="Helen Woodhead" userId="ad3a4230-80d7-443d-8a9e-007713cf765f" providerId="ADAL" clId="{C893DD3C-8D93-4FCD-951F-F3D62D776F96}" dt="2020-01-24T10:10:13.335" v="84"/>
          <ac:grpSpMkLst>
            <pc:docMk/>
            <pc:sldMk cId="2395280775" sldId="429"/>
            <ac:grpSpMk id="32" creationId="{15F91ECC-7DDE-4DA9-B889-4284567DF045}"/>
          </ac:grpSpMkLst>
        </pc:grpChg>
        <pc:graphicFrameChg chg="del">
          <ac:chgData name="Helen Woodhead" userId="ad3a4230-80d7-443d-8a9e-007713cf765f" providerId="ADAL" clId="{C893DD3C-8D93-4FCD-951F-F3D62D776F96}" dt="2020-01-24T10:10:12.982" v="83" actId="478"/>
          <ac:graphicFrameMkLst>
            <pc:docMk/>
            <pc:sldMk cId="2395280775" sldId="429"/>
            <ac:graphicFrameMk id="20" creationId="{4C75715A-7589-4D3E-825E-DF81EFB37C86}"/>
          </ac:graphicFrameMkLst>
        </pc:graphicFrameChg>
        <pc:graphicFrameChg chg="add">
          <ac:chgData name="Helen Woodhead" userId="ad3a4230-80d7-443d-8a9e-007713cf765f" providerId="ADAL" clId="{C893DD3C-8D93-4FCD-951F-F3D62D776F96}" dt="2020-01-24T10:10:13.335" v="84"/>
          <ac:graphicFrameMkLst>
            <pc:docMk/>
            <pc:sldMk cId="2395280775" sldId="429"/>
            <ac:graphicFrameMk id="31" creationId="{13DA64CB-38F5-4824-B0D4-799E64DEBE19}"/>
          </ac:graphicFrameMkLst>
        </pc:graphicFrameChg>
      </pc:sldChg>
      <pc:sldChg chg="addSp delSp modSp">
        <pc:chgData name="Helen Woodhead" userId="ad3a4230-80d7-443d-8a9e-007713cf765f" providerId="ADAL" clId="{C893DD3C-8D93-4FCD-951F-F3D62D776F96}" dt="2020-01-24T10:13:48.747" v="134" actId="1076"/>
        <pc:sldMkLst>
          <pc:docMk/>
          <pc:sldMk cId="1006839341" sldId="430"/>
        </pc:sldMkLst>
        <pc:spChg chg="mod">
          <ac:chgData name="Helen Woodhead" userId="ad3a4230-80d7-443d-8a9e-007713cf765f" providerId="ADAL" clId="{C893DD3C-8D93-4FCD-951F-F3D62D776F96}" dt="2020-01-24T10:05:31.417" v="11" actId="313"/>
          <ac:spMkLst>
            <pc:docMk/>
            <pc:sldMk cId="1006839341" sldId="430"/>
            <ac:spMk id="10" creationId="{06EE8853-5E2F-482C-BA34-04864A1C2A96}"/>
          </ac:spMkLst>
        </pc:spChg>
        <pc:spChg chg="add mod">
          <ac:chgData name="Helen Woodhead" userId="ad3a4230-80d7-443d-8a9e-007713cf765f" providerId="ADAL" clId="{C893DD3C-8D93-4FCD-951F-F3D62D776F96}" dt="2020-01-24T10:13:48.747" v="134" actId="1076"/>
          <ac:spMkLst>
            <pc:docMk/>
            <pc:sldMk cId="1006839341" sldId="430"/>
            <ac:spMk id="11" creationId="{3E357131-0589-458C-9EC1-53DE13C2641B}"/>
          </ac:spMkLst>
        </pc:spChg>
        <pc:graphicFrameChg chg="del mod">
          <ac:chgData name="Helen Woodhead" userId="ad3a4230-80d7-443d-8a9e-007713cf765f" providerId="ADAL" clId="{C893DD3C-8D93-4FCD-951F-F3D62D776F96}" dt="2020-01-24T10:13:45.806" v="133" actId="478"/>
          <ac:graphicFrameMkLst>
            <pc:docMk/>
            <pc:sldMk cId="1006839341" sldId="430"/>
            <ac:graphicFrameMk id="14" creationId="{57B9AAF7-005D-4009-B3B7-A93EB00AFBB1}"/>
          </ac:graphicFrameMkLst>
        </pc:graphicFrameChg>
      </pc:sldChg>
      <pc:sldChg chg="addSp delSp modSp">
        <pc:chgData name="Helen Woodhead" userId="ad3a4230-80d7-443d-8a9e-007713cf765f" providerId="ADAL" clId="{C893DD3C-8D93-4FCD-951F-F3D62D776F96}" dt="2020-01-24T10:24:25.698" v="338" actId="20577"/>
        <pc:sldMkLst>
          <pc:docMk/>
          <pc:sldMk cId="395810317" sldId="431"/>
        </pc:sldMkLst>
        <pc:spChg chg="mod">
          <ac:chgData name="Helen Woodhead" userId="ad3a4230-80d7-443d-8a9e-007713cf765f" providerId="ADAL" clId="{C893DD3C-8D93-4FCD-951F-F3D62D776F96}" dt="2020-01-24T10:05:31.911" v="12" actId="313"/>
          <ac:spMkLst>
            <pc:docMk/>
            <pc:sldMk cId="395810317" sldId="431"/>
            <ac:spMk id="10" creationId="{6E7F43FA-A116-4FF8-89F9-D738D5A3016C}"/>
          </ac:spMkLst>
        </pc:spChg>
        <pc:spChg chg="add">
          <ac:chgData name="Helen Woodhead" userId="ad3a4230-80d7-443d-8a9e-007713cf765f" providerId="ADAL" clId="{C893DD3C-8D93-4FCD-951F-F3D62D776F96}" dt="2020-01-24T10:13:53.564" v="136"/>
          <ac:spMkLst>
            <pc:docMk/>
            <pc:sldMk cId="395810317" sldId="431"/>
            <ac:spMk id="11" creationId="{797B0BD2-5043-4DFE-89A4-8AE555E62F6F}"/>
          </ac:spMkLst>
        </pc:spChg>
        <pc:spChg chg="mod">
          <ac:chgData name="Helen Woodhead" userId="ad3a4230-80d7-443d-8a9e-007713cf765f" providerId="ADAL" clId="{C893DD3C-8D93-4FCD-951F-F3D62D776F96}" dt="2020-01-24T10:24:25.698" v="338" actId="20577"/>
          <ac:spMkLst>
            <pc:docMk/>
            <pc:sldMk cId="395810317" sldId="431"/>
            <ac:spMk id="19" creationId="{5252A847-DE45-4FA3-A1F8-EEBEB845FF8E}"/>
          </ac:spMkLst>
        </pc:spChg>
        <pc:graphicFrameChg chg="del">
          <ac:chgData name="Helen Woodhead" userId="ad3a4230-80d7-443d-8a9e-007713cf765f" providerId="ADAL" clId="{C893DD3C-8D93-4FCD-951F-F3D62D776F96}" dt="2020-01-24T10:13:52.849" v="135" actId="478"/>
          <ac:graphicFrameMkLst>
            <pc:docMk/>
            <pc:sldMk cId="395810317" sldId="431"/>
            <ac:graphicFrameMk id="14" creationId="{57B9AAF7-005D-4009-B3B7-A93EB00AFBB1}"/>
          </ac:graphicFrameMkLst>
        </pc:graphicFrameChg>
      </pc:sldChg>
      <pc:sldChg chg="modSp">
        <pc:chgData name="Helen Woodhead" userId="ad3a4230-80d7-443d-8a9e-007713cf765f" providerId="ADAL" clId="{C893DD3C-8D93-4FCD-951F-F3D62D776F96}" dt="2020-01-24T10:23:01.431" v="332" actId="122"/>
        <pc:sldMkLst>
          <pc:docMk/>
          <pc:sldMk cId="4199148059" sldId="432"/>
        </pc:sldMkLst>
        <pc:spChg chg="mod">
          <ac:chgData name="Helen Woodhead" userId="ad3a4230-80d7-443d-8a9e-007713cf765f" providerId="ADAL" clId="{C893DD3C-8D93-4FCD-951F-F3D62D776F96}" dt="2020-01-24T10:14:03.364" v="141" actId="403"/>
          <ac:spMkLst>
            <pc:docMk/>
            <pc:sldMk cId="4199148059" sldId="432"/>
            <ac:spMk id="9" creationId="{5BABAE25-EBF3-4208-BE37-67DA001C9BCC}"/>
          </ac:spMkLst>
        </pc:spChg>
        <pc:spChg chg="mod">
          <ac:chgData name="Helen Woodhead" userId="ad3a4230-80d7-443d-8a9e-007713cf765f" providerId="ADAL" clId="{C893DD3C-8D93-4FCD-951F-F3D62D776F96}" dt="2020-01-24T10:14:07.821" v="145" actId="403"/>
          <ac:spMkLst>
            <pc:docMk/>
            <pc:sldMk cId="4199148059" sldId="432"/>
            <ac:spMk id="10" creationId="{D72515A6-F3F0-4839-9457-18C985E8DC03}"/>
          </ac:spMkLst>
        </pc:spChg>
        <pc:spChg chg="mod">
          <ac:chgData name="Helen Woodhead" userId="ad3a4230-80d7-443d-8a9e-007713cf765f" providerId="ADAL" clId="{C893DD3C-8D93-4FCD-951F-F3D62D776F96}" dt="2020-01-24T10:23:01.431" v="332" actId="122"/>
          <ac:spMkLst>
            <pc:docMk/>
            <pc:sldMk cId="4199148059" sldId="432"/>
            <ac:spMk id="19" creationId="{5252A847-DE45-4FA3-A1F8-EEBEB845FF8E}"/>
          </ac:spMkLst>
        </pc:spChg>
        <pc:spChg chg="mod">
          <ac:chgData name="Helen Woodhead" userId="ad3a4230-80d7-443d-8a9e-007713cf765f" providerId="ADAL" clId="{C893DD3C-8D93-4FCD-951F-F3D62D776F96}" dt="2020-01-24T10:05:32.734" v="13" actId="313"/>
          <ac:spMkLst>
            <pc:docMk/>
            <pc:sldMk cId="4199148059" sldId="432"/>
            <ac:spMk id="46" creationId="{CFB1A776-D2AF-4ECC-A586-AEF52517AE93}"/>
          </ac:spMkLst>
        </pc:spChg>
        <pc:graphicFrameChg chg="mod modGraphic">
          <ac:chgData name="Helen Woodhead" userId="ad3a4230-80d7-443d-8a9e-007713cf765f" providerId="ADAL" clId="{C893DD3C-8D93-4FCD-951F-F3D62D776F96}" dt="2020-01-24T10:15:55.895" v="201" actId="403"/>
          <ac:graphicFrameMkLst>
            <pc:docMk/>
            <pc:sldMk cId="4199148059" sldId="432"/>
            <ac:graphicFrameMk id="11" creationId="{71314BE4-2EE2-4F4B-A71E-EB03A1748BBC}"/>
          </ac:graphicFrameMkLst>
        </pc:graphicFrameChg>
        <pc:picChg chg="mod">
          <ac:chgData name="Helen Woodhead" userId="ad3a4230-80d7-443d-8a9e-007713cf765f" providerId="ADAL" clId="{C893DD3C-8D93-4FCD-951F-F3D62D776F96}" dt="2020-01-24T10:14:53.570" v="166" actId="14100"/>
          <ac:picMkLst>
            <pc:docMk/>
            <pc:sldMk cId="4199148059" sldId="432"/>
            <ac:picMk id="33" creationId="{2C47A87F-81BB-4A05-8F01-A922674D7F07}"/>
          </ac:picMkLst>
        </pc:picChg>
        <pc:picChg chg="mod">
          <ac:chgData name="Helen Woodhead" userId="ad3a4230-80d7-443d-8a9e-007713cf765f" providerId="ADAL" clId="{C893DD3C-8D93-4FCD-951F-F3D62D776F96}" dt="2020-01-24T10:14:45.214" v="164" actId="14100"/>
          <ac:picMkLst>
            <pc:docMk/>
            <pc:sldMk cId="4199148059" sldId="432"/>
            <ac:picMk id="35" creationId="{2D98AC08-D4A8-4F9A-A7EE-12C072671B53}"/>
          </ac:picMkLst>
        </pc:picChg>
        <pc:picChg chg="mod">
          <ac:chgData name="Helen Woodhead" userId="ad3a4230-80d7-443d-8a9e-007713cf765f" providerId="ADAL" clId="{C893DD3C-8D93-4FCD-951F-F3D62D776F96}" dt="2020-01-24T10:14:56.118" v="167" actId="14100"/>
          <ac:picMkLst>
            <pc:docMk/>
            <pc:sldMk cId="4199148059" sldId="432"/>
            <ac:picMk id="36" creationId="{953D26A4-1A15-42A8-A83C-DB98D0041656}"/>
          </ac:picMkLst>
        </pc:picChg>
        <pc:picChg chg="mod">
          <ac:chgData name="Helen Woodhead" userId="ad3a4230-80d7-443d-8a9e-007713cf765f" providerId="ADAL" clId="{C893DD3C-8D93-4FCD-951F-F3D62D776F96}" dt="2020-01-24T10:14:49.400" v="165" actId="14100"/>
          <ac:picMkLst>
            <pc:docMk/>
            <pc:sldMk cId="4199148059" sldId="432"/>
            <ac:picMk id="37" creationId="{6CD7A808-AA61-4CF3-A7F9-46DC614C97DB}"/>
          </ac:picMkLst>
        </pc:picChg>
        <pc:picChg chg="mod">
          <ac:chgData name="Helen Woodhead" userId="ad3a4230-80d7-443d-8a9e-007713cf765f" providerId="ADAL" clId="{C893DD3C-8D93-4FCD-951F-F3D62D776F96}" dt="2020-01-24T10:14:45.214" v="164" actId="14100"/>
          <ac:picMkLst>
            <pc:docMk/>
            <pc:sldMk cId="4199148059" sldId="432"/>
            <ac:picMk id="38" creationId="{ADDF5635-1359-4272-8557-825CE4FA363D}"/>
          </ac:picMkLst>
        </pc:picChg>
        <pc:picChg chg="mod">
          <ac:chgData name="Helen Woodhead" userId="ad3a4230-80d7-443d-8a9e-007713cf765f" providerId="ADAL" clId="{C893DD3C-8D93-4FCD-951F-F3D62D776F96}" dt="2020-01-24T10:15:05.656" v="175" actId="1038"/>
          <ac:picMkLst>
            <pc:docMk/>
            <pc:sldMk cId="4199148059" sldId="432"/>
            <ac:picMk id="39" creationId="{BF7F799D-5E51-4DCC-93B4-DC68A8622ADD}"/>
          </ac:picMkLst>
        </pc:picChg>
        <pc:picChg chg="mod">
          <ac:chgData name="Helen Woodhead" userId="ad3a4230-80d7-443d-8a9e-007713cf765f" providerId="ADAL" clId="{C893DD3C-8D93-4FCD-951F-F3D62D776F96}" dt="2020-01-24T10:14:53.570" v="166" actId="14100"/>
          <ac:picMkLst>
            <pc:docMk/>
            <pc:sldMk cId="4199148059" sldId="432"/>
            <ac:picMk id="40" creationId="{C0EF2404-ED72-450C-BC2D-B204E571E716}"/>
          </ac:picMkLst>
        </pc:picChg>
        <pc:picChg chg="mod">
          <ac:chgData name="Helen Woodhead" userId="ad3a4230-80d7-443d-8a9e-007713cf765f" providerId="ADAL" clId="{C893DD3C-8D93-4FCD-951F-F3D62D776F96}" dt="2020-01-24T10:15:08.946" v="182" actId="1038"/>
          <ac:picMkLst>
            <pc:docMk/>
            <pc:sldMk cId="4199148059" sldId="432"/>
            <ac:picMk id="41" creationId="{01ED4695-3CAF-4B8E-B63B-6B5A86871EBA}"/>
          </ac:picMkLst>
        </pc:picChg>
        <pc:picChg chg="mod">
          <ac:chgData name="Helen Woodhead" userId="ad3a4230-80d7-443d-8a9e-007713cf765f" providerId="ADAL" clId="{C893DD3C-8D93-4FCD-951F-F3D62D776F96}" dt="2020-01-24T10:15:05.656" v="175" actId="1038"/>
          <ac:picMkLst>
            <pc:docMk/>
            <pc:sldMk cId="4199148059" sldId="432"/>
            <ac:picMk id="42" creationId="{2894261B-C4A4-48D6-A40C-4199B110405C}"/>
          </ac:picMkLst>
        </pc:picChg>
        <pc:picChg chg="mod">
          <ac:chgData name="Helen Woodhead" userId="ad3a4230-80d7-443d-8a9e-007713cf765f" providerId="ADAL" clId="{C893DD3C-8D93-4FCD-951F-F3D62D776F96}" dt="2020-01-24T10:15:02.922" v="168" actId="14100"/>
          <ac:picMkLst>
            <pc:docMk/>
            <pc:sldMk cId="4199148059" sldId="432"/>
            <ac:picMk id="43" creationId="{AB26CAF5-34CB-450D-8031-610563046E26}"/>
          </ac:picMkLst>
        </pc:picChg>
        <pc:picChg chg="mod">
          <ac:chgData name="Helen Woodhead" userId="ad3a4230-80d7-443d-8a9e-007713cf765f" providerId="ADAL" clId="{C893DD3C-8D93-4FCD-951F-F3D62D776F96}" dt="2020-01-24T10:15:08.946" v="182" actId="1038"/>
          <ac:picMkLst>
            <pc:docMk/>
            <pc:sldMk cId="4199148059" sldId="432"/>
            <ac:picMk id="44" creationId="{B99E843A-F017-4B95-983B-213323D87A20}"/>
          </ac:picMkLst>
        </pc:picChg>
      </pc:sldChg>
      <pc:sldChg chg="addSp delSp modSp">
        <pc:chgData name="Helen Woodhead" userId="ad3a4230-80d7-443d-8a9e-007713cf765f" providerId="ADAL" clId="{C893DD3C-8D93-4FCD-951F-F3D62D776F96}" dt="2020-01-24T10:46:00.673" v="1159" actId="6549"/>
        <pc:sldMkLst>
          <pc:docMk/>
          <pc:sldMk cId="2929996537" sldId="434"/>
        </pc:sldMkLst>
        <pc:spChg chg="del">
          <ac:chgData name="Helen Woodhead" userId="ad3a4230-80d7-443d-8a9e-007713cf765f" providerId="ADAL" clId="{C893DD3C-8D93-4FCD-951F-F3D62D776F96}" dt="2020-01-24T10:21:43.580" v="304" actId="478"/>
          <ac:spMkLst>
            <pc:docMk/>
            <pc:sldMk cId="2929996537" sldId="434"/>
            <ac:spMk id="9" creationId="{E4B6699F-EB68-47DD-9781-5FBE408CBCCE}"/>
          </ac:spMkLst>
        </pc:spChg>
        <pc:spChg chg="mod">
          <ac:chgData name="Helen Woodhead" userId="ad3a4230-80d7-443d-8a9e-007713cf765f" providerId="ADAL" clId="{C893DD3C-8D93-4FCD-951F-F3D62D776F96}" dt="2020-01-24T10:05:34.515" v="16" actId="313"/>
          <ac:spMkLst>
            <pc:docMk/>
            <pc:sldMk cId="2929996537" sldId="434"/>
            <ac:spMk id="11" creationId="{90E6488C-C4E9-4421-8339-0B0ED58500D1}"/>
          </ac:spMkLst>
        </pc:spChg>
        <pc:spChg chg="add del mod">
          <ac:chgData name="Helen Woodhead" userId="ad3a4230-80d7-443d-8a9e-007713cf765f" providerId="ADAL" clId="{C893DD3C-8D93-4FCD-951F-F3D62D776F96}" dt="2020-01-24T10:42:29.427" v="952" actId="478"/>
          <ac:spMkLst>
            <pc:docMk/>
            <pc:sldMk cId="2929996537" sldId="434"/>
            <ac:spMk id="18" creationId="{8F5B1840-BB99-44A2-8251-D148B6B8D7E2}"/>
          </ac:spMkLst>
        </pc:spChg>
        <pc:spChg chg="mod">
          <ac:chgData name="Helen Woodhead" userId="ad3a4230-80d7-443d-8a9e-007713cf765f" providerId="ADAL" clId="{C893DD3C-8D93-4FCD-951F-F3D62D776F96}" dt="2020-01-24T10:45:19.239" v="1154" actId="20577"/>
          <ac:spMkLst>
            <pc:docMk/>
            <pc:sldMk cId="2929996537" sldId="434"/>
            <ac:spMk id="19" creationId="{5252A847-DE45-4FA3-A1F8-EEBEB845FF8E}"/>
          </ac:spMkLst>
        </pc:spChg>
        <pc:spChg chg="add mod">
          <ac:chgData name="Helen Woodhead" userId="ad3a4230-80d7-443d-8a9e-007713cf765f" providerId="ADAL" clId="{C893DD3C-8D93-4FCD-951F-F3D62D776F96}" dt="2020-01-24T10:44:41.419" v="1115" actId="1036"/>
          <ac:spMkLst>
            <pc:docMk/>
            <pc:sldMk cId="2929996537" sldId="434"/>
            <ac:spMk id="35" creationId="{3B7D498F-AA10-43FB-8257-9ED32B58E2EC}"/>
          </ac:spMkLst>
        </pc:spChg>
        <pc:spChg chg="del topLvl">
          <ac:chgData name="Helen Woodhead" userId="ad3a4230-80d7-443d-8a9e-007713cf765f" providerId="ADAL" clId="{C893DD3C-8D93-4FCD-951F-F3D62D776F96}" dt="2020-01-24T10:45:38.382" v="1157" actId="478"/>
          <ac:spMkLst>
            <pc:docMk/>
            <pc:sldMk cId="2929996537" sldId="434"/>
            <ac:spMk id="39" creationId="{2A2BE38C-6F38-4214-9661-4A5C643879BD}"/>
          </ac:spMkLst>
        </pc:spChg>
        <pc:spChg chg="del mod">
          <ac:chgData name="Helen Woodhead" userId="ad3a4230-80d7-443d-8a9e-007713cf765f" providerId="ADAL" clId="{C893DD3C-8D93-4FCD-951F-F3D62D776F96}" dt="2020-01-24T10:45:30.108" v="1156" actId="478"/>
          <ac:spMkLst>
            <pc:docMk/>
            <pc:sldMk cId="2929996537" sldId="434"/>
            <ac:spMk id="40" creationId="{9BE2B452-6663-4E57-BE1E-C7F659C916C4}"/>
          </ac:spMkLst>
        </pc:spChg>
        <pc:spChg chg="del">
          <ac:chgData name="Helen Woodhead" userId="ad3a4230-80d7-443d-8a9e-007713cf765f" providerId="ADAL" clId="{C893DD3C-8D93-4FCD-951F-F3D62D776F96}" dt="2020-01-24T10:45:30.108" v="1156" actId="478"/>
          <ac:spMkLst>
            <pc:docMk/>
            <pc:sldMk cId="2929996537" sldId="434"/>
            <ac:spMk id="41" creationId="{7314CE60-279C-40B0-85A3-F1BAC3FA580B}"/>
          </ac:spMkLst>
        </pc:spChg>
        <pc:spChg chg="del">
          <ac:chgData name="Helen Woodhead" userId="ad3a4230-80d7-443d-8a9e-007713cf765f" providerId="ADAL" clId="{C893DD3C-8D93-4FCD-951F-F3D62D776F96}" dt="2020-01-24T10:45:38.382" v="1157" actId="478"/>
          <ac:spMkLst>
            <pc:docMk/>
            <pc:sldMk cId="2929996537" sldId="434"/>
            <ac:spMk id="42" creationId="{88DFE4BA-5FA5-4EC8-AF42-E0959377AD8E}"/>
          </ac:spMkLst>
        </pc:spChg>
        <pc:spChg chg="del">
          <ac:chgData name="Helen Woodhead" userId="ad3a4230-80d7-443d-8a9e-007713cf765f" providerId="ADAL" clId="{C893DD3C-8D93-4FCD-951F-F3D62D776F96}" dt="2020-01-24T10:45:58.678" v="1158" actId="478"/>
          <ac:spMkLst>
            <pc:docMk/>
            <pc:sldMk cId="2929996537" sldId="434"/>
            <ac:spMk id="43" creationId="{A90E3AA8-985D-435D-B741-6F67806D8862}"/>
          </ac:spMkLst>
        </pc:spChg>
        <pc:spChg chg="mod">
          <ac:chgData name="Helen Woodhead" userId="ad3a4230-80d7-443d-8a9e-007713cf765f" providerId="ADAL" clId="{C893DD3C-8D93-4FCD-951F-F3D62D776F96}" dt="2020-01-24T10:46:00.673" v="1159" actId="6549"/>
          <ac:spMkLst>
            <pc:docMk/>
            <pc:sldMk cId="2929996537" sldId="434"/>
            <ac:spMk id="44" creationId="{7EB1C85A-6C87-4BC8-ACB6-A40F132260A9}"/>
          </ac:spMkLst>
        </pc:spChg>
        <pc:spChg chg="del">
          <ac:chgData name="Helen Woodhead" userId="ad3a4230-80d7-443d-8a9e-007713cf765f" providerId="ADAL" clId="{C893DD3C-8D93-4FCD-951F-F3D62D776F96}" dt="2020-01-24T10:45:58.678" v="1158" actId="478"/>
          <ac:spMkLst>
            <pc:docMk/>
            <pc:sldMk cId="2929996537" sldId="434"/>
            <ac:spMk id="46" creationId="{185CFD54-BD48-41C6-B8C5-68E030F7F88A}"/>
          </ac:spMkLst>
        </pc:spChg>
        <pc:spChg chg="del">
          <ac:chgData name="Helen Woodhead" userId="ad3a4230-80d7-443d-8a9e-007713cf765f" providerId="ADAL" clId="{C893DD3C-8D93-4FCD-951F-F3D62D776F96}" dt="2020-01-24T10:45:38.382" v="1157" actId="478"/>
          <ac:spMkLst>
            <pc:docMk/>
            <pc:sldMk cId="2929996537" sldId="434"/>
            <ac:spMk id="47" creationId="{FB361C8E-D71E-452D-9DD6-77AEE9B57D01}"/>
          </ac:spMkLst>
        </pc:spChg>
        <pc:spChg chg="del">
          <ac:chgData name="Helen Woodhead" userId="ad3a4230-80d7-443d-8a9e-007713cf765f" providerId="ADAL" clId="{C893DD3C-8D93-4FCD-951F-F3D62D776F96}" dt="2020-01-24T10:45:30.108" v="1156" actId="478"/>
          <ac:spMkLst>
            <pc:docMk/>
            <pc:sldMk cId="2929996537" sldId="434"/>
            <ac:spMk id="48" creationId="{98B92C9F-CEB8-4774-851B-935F126405C1}"/>
          </ac:spMkLst>
        </pc:spChg>
        <pc:grpChg chg="add del">
          <ac:chgData name="Helen Woodhead" userId="ad3a4230-80d7-443d-8a9e-007713cf765f" providerId="ADAL" clId="{C893DD3C-8D93-4FCD-951F-F3D62D776F96}" dt="2020-01-24T10:37:10.317" v="760"/>
          <ac:grpSpMkLst>
            <pc:docMk/>
            <pc:sldMk cId="2929996537" sldId="434"/>
            <ac:grpSpMk id="21" creationId="{9772FCF2-529F-4F11-A96C-68E484628CB5}"/>
          </ac:grpSpMkLst>
        </pc:grpChg>
        <pc:grpChg chg="add del mod">
          <ac:chgData name="Helen Woodhead" userId="ad3a4230-80d7-443d-8a9e-007713cf765f" providerId="ADAL" clId="{C893DD3C-8D93-4FCD-951F-F3D62D776F96}" dt="2020-01-24T10:45:38.382" v="1157" actId="478"/>
          <ac:grpSpMkLst>
            <pc:docMk/>
            <pc:sldMk cId="2929996537" sldId="434"/>
            <ac:grpSpMk id="37" creationId="{9A23DFE1-4B21-45BC-AF08-47F4EAA648AF}"/>
          </ac:grpSpMkLst>
        </pc:grpChg>
        <pc:grpChg chg="topLvl">
          <ac:chgData name="Helen Woodhead" userId="ad3a4230-80d7-443d-8a9e-007713cf765f" providerId="ADAL" clId="{C893DD3C-8D93-4FCD-951F-F3D62D776F96}" dt="2020-01-24T10:45:38.382" v="1157" actId="478"/>
          <ac:grpSpMkLst>
            <pc:docMk/>
            <pc:sldMk cId="2929996537" sldId="434"/>
            <ac:grpSpMk id="38" creationId="{39A022A7-68B9-40EC-9A44-2DEAD010BC53}"/>
          </ac:grpSpMkLst>
        </pc:grpChg>
        <pc:graphicFrameChg chg="add del">
          <ac:chgData name="Helen Woodhead" userId="ad3a4230-80d7-443d-8a9e-007713cf765f" providerId="ADAL" clId="{C893DD3C-8D93-4FCD-951F-F3D62D776F96}" dt="2020-01-24T10:37:10.317" v="760"/>
          <ac:graphicFrameMkLst>
            <pc:docMk/>
            <pc:sldMk cId="2929996537" sldId="434"/>
            <ac:graphicFrameMk id="20" creationId="{452DB481-198D-4FE7-A218-2574CD141C17}"/>
          </ac:graphicFrameMkLst>
        </pc:graphicFrameChg>
        <pc:graphicFrameChg chg="add mod">
          <ac:chgData name="Helen Woodhead" userId="ad3a4230-80d7-443d-8a9e-007713cf765f" providerId="ADAL" clId="{C893DD3C-8D93-4FCD-951F-F3D62D776F96}" dt="2020-01-24T10:44:41.419" v="1115" actId="1036"/>
          <ac:graphicFrameMkLst>
            <pc:docMk/>
            <pc:sldMk cId="2929996537" sldId="434"/>
            <ac:graphicFrameMk id="36" creationId="{2C24D200-C9A1-417B-B5A8-548ED392DDFA}"/>
          </ac:graphicFrameMkLst>
        </pc:graphicFrameChg>
        <pc:picChg chg="del">
          <ac:chgData name="Helen Woodhead" userId="ad3a4230-80d7-443d-8a9e-007713cf765f" providerId="ADAL" clId="{C893DD3C-8D93-4FCD-951F-F3D62D776F96}" dt="2020-01-24T10:18:21.507" v="220" actId="478"/>
          <ac:picMkLst>
            <pc:docMk/>
            <pc:sldMk cId="2929996537" sldId="434"/>
            <ac:picMk id="2" creationId="{26628445-349C-4F81-AD11-876D97F91BBC}"/>
          </ac:picMkLst>
        </pc:picChg>
        <pc:picChg chg="add del mod modCrop">
          <ac:chgData name="Helen Woodhead" userId="ad3a4230-80d7-443d-8a9e-007713cf765f" providerId="ADAL" clId="{C893DD3C-8D93-4FCD-951F-F3D62D776F96}" dt="2020-01-24T10:18:20.370" v="219" actId="21"/>
          <ac:picMkLst>
            <pc:docMk/>
            <pc:sldMk cId="2929996537" sldId="434"/>
            <ac:picMk id="4" creationId="{B8C9F18C-007E-4E38-98A3-2D86D2734F76}"/>
          </ac:picMkLst>
        </pc:picChg>
        <pc:picChg chg="add del mod">
          <ac:chgData name="Helen Woodhead" userId="ad3a4230-80d7-443d-8a9e-007713cf765f" providerId="ADAL" clId="{C893DD3C-8D93-4FCD-951F-F3D62D776F96}" dt="2020-01-24T10:42:29.427" v="952" actId="478"/>
          <ac:picMkLst>
            <pc:docMk/>
            <pc:sldMk cId="2929996537" sldId="434"/>
            <ac:picMk id="12" creationId="{D6706B8A-405C-4FCA-92CF-508270DB9203}"/>
          </ac:picMkLst>
        </pc:picChg>
        <pc:picChg chg="add del">
          <ac:chgData name="Helen Woodhead" userId="ad3a4230-80d7-443d-8a9e-007713cf765f" providerId="ADAL" clId="{C893DD3C-8D93-4FCD-951F-F3D62D776F96}" dt="2020-01-24T10:18:28.053" v="231"/>
          <ac:picMkLst>
            <pc:docMk/>
            <pc:sldMk cId="2929996537" sldId="434"/>
            <ac:picMk id="13" creationId="{E598C0DF-3209-4F1E-9490-8DF6FAFBA800}"/>
          </ac:picMkLst>
        </pc:picChg>
        <pc:picChg chg="add del">
          <ac:chgData name="Helen Woodhead" userId="ad3a4230-80d7-443d-8a9e-007713cf765f" providerId="ADAL" clId="{C893DD3C-8D93-4FCD-951F-F3D62D776F96}" dt="2020-01-24T10:18:27.715" v="230"/>
          <ac:picMkLst>
            <pc:docMk/>
            <pc:sldMk cId="2929996537" sldId="434"/>
            <ac:picMk id="14" creationId="{89C3DB28-410C-4246-B2C6-9AACABD5E50C}"/>
          </ac:picMkLst>
        </pc:picChg>
        <pc:picChg chg="add del">
          <ac:chgData name="Helen Woodhead" userId="ad3a4230-80d7-443d-8a9e-007713cf765f" providerId="ADAL" clId="{C893DD3C-8D93-4FCD-951F-F3D62D776F96}" dt="2020-01-24T10:18:27.420" v="229"/>
          <ac:picMkLst>
            <pc:docMk/>
            <pc:sldMk cId="2929996537" sldId="434"/>
            <ac:picMk id="15" creationId="{9C10CD99-A79A-41B1-A144-076C998914BF}"/>
          </ac:picMkLst>
        </pc:picChg>
        <pc:picChg chg="add del">
          <ac:chgData name="Helen Woodhead" userId="ad3a4230-80d7-443d-8a9e-007713cf765f" providerId="ADAL" clId="{C893DD3C-8D93-4FCD-951F-F3D62D776F96}" dt="2020-01-24T10:18:27.082" v="228"/>
          <ac:picMkLst>
            <pc:docMk/>
            <pc:sldMk cId="2929996537" sldId="434"/>
            <ac:picMk id="16" creationId="{FE5B4A00-ED44-410F-8074-149FAE0DAA71}"/>
          </ac:picMkLst>
        </pc:picChg>
        <pc:picChg chg="add del">
          <ac:chgData name="Helen Woodhead" userId="ad3a4230-80d7-443d-8a9e-007713cf765f" providerId="ADAL" clId="{C893DD3C-8D93-4FCD-951F-F3D62D776F96}" dt="2020-01-24T10:18:26.635" v="227"/>
          <ac:picMkLst>
            <pc:docMk/>
            <pc:sldMk cId="2929996537" sldId="434"/>
            <ac:picMk id="17" creationId="{4A692B34-6B97-48F8-843B-6DCA85F2C2E1}"/>
          </ac:picMkLst>
        </pc:picChg>
        <pc:picChg chg="add del">
          <ac:chgData name="Helen Woodhead" userId="ad3a4230-80d7-443d-8a9e-007713cf765f" providerId="ADAL" clId="{C893DD3C-8D93-4FCD-951F-F3D62D776F96}" dt="2020-01-24T10:37:12.755" v="762"/>
          <ac:picMkLst>
            <pc:docMk/>
            <pc:sldMk cId="2929996537" sldId="434"/>
            <ac:picMk id="33" creationId="{F36752EA-C2D8-4575-9B33-B7CBABC425F9}"/>
          </ac:picMkLst>
        </pc:picChg>
        <pc:picChg chg="add mod">
          <ac:chgData name="Helen Woodhead" userId="ad3a4230-80d7-443d-8a9e-007713cf765f" providerId="ADAL" clId="{C893DD3C-8D93-4FCD-951F-F3D62D776F96}" dt="2020-01-24T10:44:41.419" v="1115" actId="1036"/>
          <ac:picMkLst>
            <pc:docMk/>
            <pc:sldMk cId="2929996537" sldId="434"/>
            <ac:picMk id="34" creationId="{FF536CEB-EFD1-4322-86CB-3747489650D7}"/>
          </ac:picMkLst>
        </pc:picChg>
      </pc:sldChg>
      <pc:sldChg chg="addSp delSp modSp">
        <pc:chgData name="Helen Woodhead" userId="ad3a4230-80d7-443d-8a9e-007713cf765f" providerId="ADAL" clId="{C893DD3C-8D93-4FCD-951F-F3D62D776F96}" dt="2020-01-24T10:22:36.127" v="328" actId="120"/>
        <pc:sldMkLst>
          <pc:docMk/>
          <pc:sldMk cId="3680640340" sldId="436"/>
        </pc:sldMkLst>
        <pc:spChg chg="mod">
          <ac:chgData name="Helen Woodhead" userId="ad3a4230-80d7-443d-8a9e-007713cf765f" providerId="ADAL" clId="{C893DD3C-8D93-4FCD-951F-F3D62D776F96}" dt="2020-01-24T10:22:36.127" v="328" actId="120"/>
          <ac:spMkLst>
            <pc:docMk/>
            <pc:sldMk cId="3680640340" sldId="436"/>
            <ac:spMk id="19" creationId="{5252A847-DE45-4FA3-A1F8-EEBEB845FF8E}"/>
          </ac:spMkLst>
        </pc:spChg>
        <pc:spChg chg="mod">
          <ac:chgData name="Helen Woodhead" userId="ad3a4230-80d7-443d-8a9e-007713cf765f" providerId="ADAL" clId="{C893DD3C-8D93-4FCD-951F-F3D62D776F96}" dt="2020-01-24T10:05:33.297" v="14" actId="313"/>
          <ac:spMkLst>
            <pc:docMk/>
            <pc:sldMk cId="3680640340" sldId="436"/>
            <ac:spMk id="46" creationId="{BFAA2730-8E8B-4880-AB2E-D4985588CC57}"/>
          </ac:spMkLst>
        </pc:spChg>
        <pc:grpChg chg="del">
          <ac:chgData name="Helen Woodhead" userId="ad3a4230-80d7-443d-8a9e-007713cf765f" providerId="ADAL" clId="{C893DD3C-8D93-4FCD-951F-F3D62D776F96}" dt="2020-01-24T10:15:42.734" v="192" actId="478"/>
          <ac:grpSpMkLst>
            <pc:docMk/>
            <pc:sldMk cId="3680640340" sldId="436"/>
            <ac:grpSpMk id="2" creationId="{0914A79B-FF8F-4A09-A3F6-665FFFE77BEE}"/>
          </ac:grpSpMkLst>
        </pc:grpChg>
        <pc:grpChg chg="add">
          <ac:chgData name="Helen Woodhead" userId="ad3a4230-80d7-443d-8a9e-007713cf765f" providerId="ADAL" clId="{C893DD3C-8D93-4FCD-951F-F3D62D776F96}" dt="2020-01-24T10:15:43.106" v="193"/>
          <ac:grpSpMkLst>
            <pc:docMk/>
            <pc:sldMk cId="3680640340" sldId="436"/>
            <ac:grpSpMk id="23" creationId="{75467CE9-4D7E-4E95-B67C-CBF11F76AABB}"/>
          </ac:grpSpMkLst>
        </pc:grpChg>
        <pc:graphicFrameChg chg="del">
          <ac:chgData name="Helen Woodhead" userId="ad3a4230-80d7-443d-8a9e-007713cf765f" providerId="ADAL" clId="{C893DD3C-8D93-4FCD-951F-F3D62D776F96}" dt="2020-01-24T10:15:27.955" v="188" actId="478"/>
          <ac:graphicFrameMkLst>
            <pc:docMk/>
            <pc:sldMk cId="3680640340" sldId="436"/>
            <ac:graphicFrameMk id="11" creationId="{71314BE4-2EE2-4F4B-A71E-EB03A1748BBC}"/>
          </ac:graphicFrameMkLst>
        </pc:graphicFrameChg>
        <pc:graphicFrameChg chg="add modGraphic">
          <ac:chgData name="Helen Woodhead" userId="ad3a4230-80d7-443d-8a9e-007713cf765f" providerId="ADAL" clId="{C893DD3C-8D93-4FCD-951F-F3D62D776F96}" dt="2020-01-24T10:16:01.067" v="203" actId="403"/>
          <ac:graphicFrameMkLst>
            <pc:docMk/>
            <pc:sldMk cId="3680640340" sldId="436"/>
            <ac:graphicFrameMk id="22" creationId="{775E0AB6-3420-4306-BB1B-6F1017E41F10}"/>
          </ac:graphicFrameMkLst>
        </pc:graphicFrameChg>
        <pc:picChg chg="add">
          <ac:chgData name="Helen Woodhead" userId="ad3a4230-80d7-443d-8a9e-007713cf765f" providerId="ADAL" clId="{C893DD3C-8D93-4FCD-951F-F3D62D776F96}" dt="2020-01-24T10:15:43.106" v="193"/>
          <ac:picMkLst>
            <pc:docMk/>
            <pc:sldMk cId="3680640340" sldId="436"/>
            <ac:picMk id="26" creationId="{D24866AA-5CFC-49E9-BCFD-40790E6FFBAD}"/>
          </ac:picMkLst>
        </pc:picChg>
        <pc:picChg chg="add">
          <ac:chgData name="Helen Woodhead" userId="ad3a4230-80d7-443d-8a9e-007713cf765f" providerId="ADAL" clId="{C893DD3C-8D93-4FCD-951F-F3D62D776F96}" dt="2020-01-24T10:15:43.106" v="193"/>
          <ac:picMkLst>
            <pc:docMk/>
            <pc:sldMk cId="3680640340" sldId="436"/>
            <ac:picMk id="27" creationId="{5226ED4A-41D1-4215-8047-60D73433011C}"/>
          </ac:picMkLst>
        </pc:picChg>
        <pc:picChg chg="add">
          <ac:chgData name="Helen Woodhead" userId="ad3a4230-80d7-443d-8a9e-007713cf765f" providerId="ADAL" clId="{C893DD3C-8D93-4FCD-951F-F3D62D776F96}" dt="2020-01-24T10:15:43.106" v="193"/>
          <ac:picMkLst>
            <pc:docMk/>
            <pc:sldMk cId="3680640340" sldId="436"/>
            <ac:picMk id="28" creationId="{B2F22797-DFA6-4C7B-BFC8-3A041656E761}"/>
          </ac:picMkLst>
        </pc:picChg>
        <pc:picChg chg="add">
          <ac:chgData name="Helen Woodhead" userId="ad3a4230-80d7-443d-8a9e-007713cf765f" providerId="ADAL" clId="{C893DD3C-8D93-4FCD-951F-F3D62D776F96}" dt="2020-01-24T10:15:43.106" v="193"/>
          <ac:picMkLst>
            <pc:docMk/>
            <pc:sldMk cId="3680640340" sldId="436"/>
            <ac:picMk id="29" creationId="{5C0FDA83-B95F-4E34-9696-C31588DB1F1B}"/>
          </ac:picMkLst>
        </pc:picChg>
        <pc:picChg chg="add">
          <ac:chgData name="Helen Woodhead" userId="ad3a4230-80d7-443d-8a9e-007713cf765f" providerId="ADAL" clId="{C893DD3C-8D93-4FCD-951F-F3D62D776F96}" dt="2020-01-24T10:15:43.106" v="193"/>
          <ac:picMkLst>
            <pc:docMk/>
            <pc:sldMk cId="3680640340" sldId="436"/>
            <ac:picMk id="30" creationId="{5D8328A0-188B-415A-B47E-82DA2548C9E8}"/>
          </ac:picMkLst>
        </pc:picChg>
        <pc:picChg chg="add">
          <ac:chgData name="Helen Woodhead" userId="ad3a4230-80d7-443d-8a9e-007713cf765f" providerId="ADAL" clId="{C893DD3C-8D93-4FCD-951F-F3D62D776F96}" dt="2020-01-24T10:15:43.106" v="193"/>
          <ac:picMkLst>
            <pc:docMk/>
            <pc:sldMk cId="3680640340" sldId="436"/>
            <ac:picMk id="31" creationId="{E090F999-E1B1-4086-B8D8-F09AE6AF240B}"/>
          </ac:picMkLst>
        </pc:picChg>
        <pc:picChg chg="add">
          <ac:chgData name="Helen Woodhead" userId="ad3a4230-80d7-443d-8a9e-007713cf765f" providerId="ADAL" clId="{C893DD3C-8D93-4FCD-951F-F3D62D776F96}" dt="2020-01-24T10:15:43.106" v="193"/>
          <ac:picMkLst>
            <pc:docMk/>
            <pc:sldMk cId="3680640340" sldId="436"/>
            <ac:picMk id="32" creationId="{22D5634D-BD8B-4F08-B3A2-2BBE345A30AE}"/>
          </ac:picMkLst>
        </pc:picChg>
        <pc:picChg chg="del">
          <ac:chgData name="Helen Woodhead" userId="ad3a4230-80d7-443d-8a9e-007713cf765f" providerId="ADAL" clId="{C893DD3C-8D93-4FCD-951F-F3D62D776F96}" dt="2020-01-24T10:15:42.734" v="192" actId="478"/>
          <ac:picMkLst>
            <pc:docMk/>
            <pc:sldMk cId="3680640340" sldId="436"/>
            <ac:picMk id="33" creationId="{2C47A87F-81BB-4A05-8F01-A922674D7F07}"/>
          </ac:picMkLst>
        </pc:picChg>
        <pc:picChg chg="del">
          <ac:chgData name="Helen Woodhead" userId="ad3a4230-80d7-443d-8a9e-007713cf765f" providerId="ADAL" clId="{C893DD3C-8D93-4FCD-951F-F3D62D776F96}" dt="2020-01-24T10:15:42.734" v="192" actId="478"/>
          <ac:picMkLst>
            <pc:docMk/>
            <pc:sldMk cId="3680640340" sldId="436"/>
            <ac:picMk id="34" creationId="{56900FA4-AF78-470D-95AE-E04FDEE77D7B}"/>
          </ac:picMkLst>
        </pc:picChg>
        <pc:picChg chg="del">
          <ac:chgData name="Helen Woodhead" userId="ad3a4230-80d7-443d-8a9e-007713cf765f" providerId="ADAL" clId="{C893DD3C-8D93-4FCD-951F-F3D62D776F96}" dt="2020-01-24T10:15:42.734" v="192" actId="478"/>
          <ac:picMkLst>
            <pc:docMk/>
            <pc:sldMk cId="3680640340" sldId="436"/>
            <ac:picMk id="35" creationId="{2D98AC08-D4A8-4F9A-A7EE-12C072671B53}"/>
          </ac:picMkLst>
        </pc:picChg>
        <pc:picChg chg="del">
          <ac:chgData name="Helen Woodhead" userId="ad3a4230-80d7-443d-8a9e-007713cf765f" providerId="ADAL" clId="{C893DD3C-8D93-4FCD-951F-F3D62D776F96}" dt="2020-01-24T10:15:42.734" v="192" actId="478"/>
          <ac:picMkLst>
            <pc:docMk/>
            <pc:sldMk cId="3680640340" sldId="436"/>
            <ac:picMk id="36" creationId="{953D26A4-1A15-42A8-A83C-DB98D0041656}"/>
          </ac:picMkLst>
        </pc:picChg>
        <pc:picChg chg="del">
          <ac:chgData name="Helen Woodhead" userId="ad3a4230-80d7-443d-8a9e-007713cf765f" providerId="ADAL" clId="{C893DD3C-8D93-4FCD-951F-F3D62D776F96}" dt="2020-01-24T10:15:42.734" v="192" actId="478"/>
          <ac:picMkLst>
            <pc:docMk/>
            <pc:sldMk cId="3680640340" sldId="436"/>
            <ac:picMk id="37" creationId="{6CD7A808-AA61-4CF3-A7F9-46DC614C97DB}"/>
          </ac:picMkLst>
        </pc:picChg>
        <pc:picChg chg="del">
          <ac:chgData name="Helen Woodhead" userId="ad3a4230-80d7-443d-8a9e-007713cf765f" providerId="ADAL" clId="{C893DD3C-8D93-4FCD-951F-F3D62D776F96}" dt="2020-01-24T10:15:42.734" v="192" actId="478"/>
          <ac:picMkLst>
            <pc:docMk/>
            <pc:sldMk cId="3680640340" sldId="436"/>
            <ac:picMk id="38" creationId="{ADDF5635-1359-4272-8557-825CE4FA363D}"/>
          </ac:picMkLst>
        </pc:picChg>
        <pc:picChg chg="del">
          <ac:chgData name="Helen Woodhead" userId="ad3a4230-80d7-443d-8a9e-007713cf765f" providerId="ADAL" clId="{C893DD3C-8D93-4FCD-951F-F3D62D776F96}" dt="2020-01-24T10:15:42.734" v="192" actId="478"/>
          <ac:picMkLst>
            <pc:docMk/>
            <pc:sldMk cId="3680640340" sldId="436"/>
            <ac:picMk id="39" creationId="{BF7F799D-5E51-4DCC-93B4-DC68A8622ADD}"/>
          </ac:picMkLst>
        </pc:picChg>
        <pc:picChg chg="del">
          <ac:chgData name="Helen Woodhead" userId="ad3a4230-80d7-443d-8a9e-007713cf765f" providerId="ADAL" clId="{C893DD3C-8D93-4FCD-951F-F3D62D776F96}" dt="2020-01-24T10:15:42.734" v="192" actId="478"/>
          <ac:picMkLst>
            <pc:docMk/>
            <pc:sldMk cId="3680640340" sldId="436"/>
            <ac:picMk id="40" creationId="{C0EF2404-ED72-450C-BC2D-B204E571E716}"/>
          </ac:picMkLst>
        </pc:picChg>
        <pc:picChg chg="del">
          <ac:chgData name="Helen Woodhead" userId="ad3a4230-80d7-443d-8a9e-007713cf765f" providerId="ADAL" clId="{C893DD3C-8D93-4FCD-951F-F3D62D776F96}" dt="2020-01-24T10:15:42.734" v="192" actId="478"/>
          <ac:picMkLst>
            <pc:docMk/>
            <pc:sldMk cId="3680640340" sldId="436"/>
            <ac:picMk id="41" creationId="{01ED4695-3CAF-4B8E-B63B-6B5A86871EBA}"/>
          </ac:picMkLst>
        </pc:picChg>
        <pc:picChg chg="del">
          <ac:chgData name="Helen Woodhead" userId="ad3a4230-80d7-443d-8a9e-007713cf765f" providerId="ADAL" clId="{C893DD3C-8D93-4FCD-951F-F3D62D776F96}" dt="2020-01-24T10:15:42.734" v="192" actId="478"/>
          <ac:picMkLst>
            <pc:docMk/>
            <pc:sldMk cId="3680640340" sldId="436"/>
            <ac:picMk id="42" creationId="{2894261B-C4A4-48D6-A40C-4199B110405C}"/>
          </ac:picMkLst>
        </pc:picChg>
        <pc:picChg chg="del">
          <ac:chgData name="Helen Woodhead" userId="ad3a4230-80d7-443d-8a9e-007713cf765f" providerId="ADAL" clId="{C893DD3C-8D93-4FCD-951F-F3D62D776F96}" dt="2020-01-24T10:15:42.734" v="192" actId="478"/>
          <ac:picMkLst>
            <pc:docMk/>
            <pc:sldMk cId="3680640340" sldId="436"/>
            <ac:picMk id="43" creationId="{AB26CAF5-34CB-450D-8031-610563046E26}"/>
          </ac:picMkLst>
        </pc:picChg>
        <pc:picChg chg="del">
          <ac:chgData name="Helen Woodhead" userId="ad3a4230-80d7-443d-8a9e-007713cf765f" providerId="ADAL" clId="{C893DD3C-8D93-4FCD-951F-F3D62D776F96}" dt="2020-01-24T10:15:42.734" v="192" actId="478"/>
          <ac:picMkLst>
            <pc:docMk/>
            <pc:sldMk cId="3680640340" sldId="436"/>
            <ac:picMk id="44" creationId="{B99E843A-F017-4B95-983B-213323D87A20}"/>
          </ac:picMkLst>
        </pc:picChg>
        <pc:picChg chg="add">
          <ac:chgData name="Helen Woodhead" userId="ad3a4230-80d7-443d-8a9e-007713cf765f" providerId="ADAL" clId="{C893DD3C-8D93-4FCD-951F-F3D62D776F96}" dt="2020-01-24T10:15:43.106" v="193"/>
          <ac:picMkLst>
            <pc:docMk/>
            <pc:sldMk cId="3680640340" sldId="436"/>
            <ac:picMk id="47" creationId="{B0E252FA-C135-4012-B5E0-A2F0618D234B}"/>
          </ac:picMkLst>
        </pc:picChg>
        <pc:picChg chg="add">
          <ac:chgData name="Helen Woodhead" userId="ad3a4230-80d7-443d-8a9e-007713cf765f" providerId="ADAL" clId="{C893DD3C-8D93-4FCD-951F-F3D62D776F96}" dt="2020-01-24T10:15:43.106" v="193"/>
          <ac:picMkLst>
            <pc:docMk/>
            <pc:sldMk cId="3680640340" sldId="436"/>
            <ac:picMk id="48" creationId="{17491027-5919-43B0-A487-8B4718CF06B4}"/>
          </ac:picMkLst>
        </pc:picChg>
        <pc:picChg chg="add">
          <ac:chgData name="Helen Woodhead" userId="ad3a4230-80d7-443d-8a9e-007713cf765f" providerId="ADAL" clId="{C893DD3C-8D93-4FCD-951F-F3D62D776F96}" dt="2020-01-24T10:15:43.106" v="193"/>
          <ac:picMkLst>
            <pc:docMk/>
            <pc:sldMk cId="3680640340" sldId="436"/>
            <ac:picMk id="49" creationId="{DD28D4B9-5F87-41D4-BD40-1475F2986EEB}"/>
          </ac:picMkLst>
        </pc:picChg>
        <pc:picChg chg="add">
          <ac:chgData name="Helen Woodhead" userId="ad3a4230-80d7-443d-8a9e-007713cf765f" providerId="ADAL" clId="{C893DD3C-8D93-4FCD-951F-F3D62D776F96}" dt="2020-01-24T10:15:43.106" v="193"/>
          <ac:picMkLst>
            <pc:docMk/>
            <pc:sldMk cId="3680640340" sldId="436"/>
            <ac:picMk id="50" creationId="{048AC246-729D-4F7B-8490-6577235484D5}"/>
          </ac:picMkLst>
        </pc:picChg>
        <pc:picChg chg="add">
          <ac:chgData name="Helen Woodhead" userId="ad3a4230-80d7-443d-8a9e-007713cf765f" providerId="ADAL" clId="{C893DD3C-8D93-4FCD-951F-F3D62D776F96}" dt="2020-01-24T10:15:43.106" v="193"/>
          <ac:picMkLst>
            <pc:docMk/>
            <pc:sldMk cId="3680640340" sldId="436"/>
            <ac:picMk id="51" creationId="{C9677A7F-DAA0-4AE5-A440-4F80C3C61541}"/>
          </ac:picMkLst>
        </pc:picChg>
      </pc:sldChg>
      <pc:sldChg chg="addSp delSp modSp">
        <pc:chgData name="Helen Woodhead" userId="ad3a4230-80d7-443d-8a9e-007713cf765f" providerId="ADAL" clId="{C893DD3C-8D93-4FCD-951F-F3D62D776F96}" dt="2020-01-24T10:22:53.493" v="331" actId="120"/>
        <pc:sldMkLst>
          <pc:docMk/>
          <pc:sldMk cId="940892736" sldId="437"/>
        </pc:sldMkLst>
        <pc:spChg chg="mod">
          <ac:chgData name="Helen Woodhead" userId="ad3a4230-80d7-443d-8a9e-007713cf765f" providerId="ADAL" clId="{C893DD3C-8D93-4FCD-951F-F3D62D776F96}" dt="2020-01-24T10:22:53.493" v="331" actId="120"/>
          <ac:spMkLst>
            <pc:docMk/>
            <pc:sldMk cId="940892736" sldId="437"/>
            <ac:spMk id="19" creationId="{5252A847-DE45-4FA3-A1F8-EEBEB845FF8E}"/>
          </ac:spMkLst>
        </pc:spChg>
        <pc:spChg chg="mod">
          <ac:chgData name="Helen Woodhead" userId="ad3a4230-80d7-443d-8a9e-007713cf765f" providerId="ADAL" clId="{C893DD3C-8D93-4FCD-951F-F3D62D776F96}" dt="2020-01-24T10:05:33.929" v="15" actId="313"/>
          <ac:spMkLst>
            <pc:docMk/>
            <pc:sldMk cId="940892736" sldId="437"/>
            <ac:spMk id="46" creationId="{F6A18F48-F6AA-4266-A02A-62BFA587945B}"/>
          </ac:spMkLst>
        </pc:spChg>
        <pc:grpChg chg="del">
          <ac:chgData name="Helen Woodhead" userId="ad3a4230-80d7-443d-8a9e-007713cf765f" providerId="ADAL" clId="{C893DD3C-8D93-4FCD-951F-F3D62D776F96}" dt="2020-01-24T10:15:47.836" v="194" actId="478"/>
          <ac:grpSpMkLst>
            <pc:docMk/>
            <pc:sldMk cId="940892736" sldId="437"/>
            <ac:grpSpMk id="2" creationId="{0914A79B-FF8F-4A09-A3F6-665FFFE77BEE}"/>
          </ac:grpSpMkLst>
        </pc:grpChg>
        <pc:grpChg chg="add">
          <ac:chgData name="Helen Woodhead" userId="ad3a4230-80d7-443d-8a9e-007713cf765f" providerId="ADAL" clId="{C893DD3C-8D93-4FCD-951F-F3D62D776F96}" dt="2020-01-24T10:15:48.238" v="195"/>
          <ac:grpSpMkLst>
            <pc:docMk/>
            <pc:sldMk cId="940892736" sldId="437"/>
            <ac:grpSpMk id="23" creationId="{87B7BEA8-1799-40E8-AF7D-7E32667605E9}"/>
          </ac:grpSpMkLst>
        </pc:grpChg>
        <pc:graphicFrameChg chg="del">
          <ac:chgData name="Helen Woodhead" userId="ad3a4230-80d7-443d-8a9e-007713cf765f" providerId="ADAL" clId="{C893DD3C-8D93-4FCD-951F-F3D62D776F96}" dt="2020-01-24T10:15:32.162" v="190" actId="478"/>
          <ac:graphicFrameMkLst>
            <pc:docMk/>
            <pc:sldMk cId="940892736" sldId="437"/>
            <ac:graphicFrameMk id="11" creationId="{71314BE4-2EE2-4F4B-A71E-EB03A1748BBC}"/>
          </ac:graphicFrameMkLst>
        </pc:graphicFrameChg>
        <pc:graphicFrameChg chg="add modGraphic">
          <ac:chgData name="Helen Woodhead" userId="ad3a4230-80d7-443d-8a9e-007713cf765f" providerId="ADAL" clId="{C893DD3C-8D93-4FCD-951F-F3D62D776F96}" dt="2020-01-24T10:16:04.890" v="205" actId="403"/>
          <ac:graphicFrameMkLst>
            <pc:docMk/>
            <pc:sldMk cId="940892736" sldId="437"/>
            <ac:graphicFrameMk id="22" creationId="{F5172FA1-C5A2-41E8-A57F-80E90AAE1E34}"/>
          </ac:graphicFrameMkLst>
        </pc:graphicFrameChg>
        <pc:picChg chg="add">
          <ac:chgData name="Helen Woodhead" userId="ad3a4230-80d7-443d-8a9e-007713cf765f" providerId="ADAL" clId="{C893DD3C-8D93-4FCD-951F-F3D62D776F96}" dt="2020-01-24T10:15:48.238" v="195"/>
          <ac:picMkLst>
            <pc:docMk/>
            <pc:sldMk cId="940892736" sldId="437"/>
            <ac:picMk id="26" creationId="{AE9606FC-B9CB-4978-A60D-4E59B6A4A4D5}"/>
          </ac:picMkLst>
        </pc:picChg>
        <pc:picChg chg="add">
          <ac:chgData name="Helen Woodhead" userId="ad3a4230-80d7-443d-8a9e-007713cf765f" providerId="ADAL" clId="{C893DD3C-8D93-4FCD-951F-F3D62D776F96}" dt="2020-01-24T10:15:48.238" v="195"/>
          <ac:picMkLst>
            <pc:docMk/>
            <pc:sldMk cId="940892736" sldId="437"/>
            <ac:picMk id="27" creationId="{FB76A13B-872F-4682-91BA-4570A01E9CDA}"/>
          </ac:picMkLst>
        </pc:picChg>
        <pc:picChg chg="add">
          <ac:chgData name="Helen Woodhead" userId="ad3a4230-80d7-443d-8a9e-007713cf765f" providerId="ADAL" clId="{C893DD3C-8D93-4FCD-951F-F3D62D776F96}" dt="2020-01-24T10:15:48.238" v="195"/>
          <ac:picMkLst>
            <pc:docMk/>
            <pc:sldMk cId="940892736" sldId="437"/>
            <ac:picMk id="28" creationId="{6E2FAF69-9F19-4D56-8BA3-6B181AF12BC2}"/>
          </ac:picMkLst>
        </pc:picChg>
        <pc:picChg chg="add">
          <ac:chgData name="Helen Woodhead" userId="ad3a4230-80d7-443d-8a9e-007713cf765f" providerId="ADAL" clId="{C893DD3C-8D93-4FCD-951F-F3D62D776F96}" dt="2020-01-24T10:15:48.238" v="195"/>
          <ac:picMkLst>
            <pc:docMk/>
            <pc:sldMk cId="940892736" sldId="437"/>
            <ac:picMk id="29" creationId="{27959701-38FB-4EE6-A8FB-5E6A8EE51EAE}"/>
          </ac:picMkLst>
        </pc:picChg>
        <pc:picChg chg="add">
          <ac:chgData name="Helen Woodhead" userId="ad3a4230-80d7-443d-8a9e-007713cf765f" providerId="ADAL" clId="{C893DD3C-8D93-4FCD-951F-F3D62D776F96}" dt="2020-01-24T10:15:48.238" v="195"/>
          <ac:picMkLst>
            <pc:docMk/>
            <pc:sldMk cId="940892736" sldId="437"/>
            <ac:picMk id="30" creationId="{6F2E37BD-7B15-43E0-8DAB-91E3694459F7}"/>
          </ac:picMkLst>
        </pc:picChg>
        <pc:picChg chg="add">
          <ac:chgData name="Helen Woodhead" userId="ad3a4230-80d7-443d-8a9e-007713cf765f" providerId="ADAL" clId="{C893DD3C-8D93-4FCD-951F-F3D62D776F96}" dt="2020-01-24T10:15:48.238" v="195"/>
          <ac:picMkLst>
            <pc:docMk/>
            <pc:sldMk cId="940892736" sldId="437"/>
            <ac:picMk id="31" creationId="{A355A6B2-5C27-4148-85C1-1933BD98AB6A}"/>
          </ac:picMkLst>
        </pc:picChg>
        <pc:picChg chg="add">
          <ac:chgData name="Helen Woodhead" userId="ad3a4230-80d7-443d-8a9e-007713cf765f" providerId="ADAL" clId="{C893DD3C-8D93-4FCD-951F-F3D62D776F96}" dt="2020-01-24T10:15:48.238" v="195"/>
          <ac:picMkLst>
            <pc:docMk/>
            <pc:sldMk cId="940892736" sldId="437"/>
            <ac:picMk id="32" creationId="{2E2532B8-D1B7-47B7-87BA-67873C17E75F}"/>
          </ac:picMkLst>
        </pc:picChg>
        <pc:picChg chg="del">
          <ac:chgData name="Helen Woodhead" userId="ad3a4230-80d7-443d-8a9e-007713cf765f" providerId="ADAL" clId="{C893DD3C-8D93-4FCD-951F-F3D62D776F96}" dt="2020-01-24T10:15:47.836" v="194" actId="478"/>
          <ac:picMkLst>
            <pc:docMk/>
            <pc:sldMk cId="940892736" sldId="437"/>
            <ac:picMk id="33" creationId="{2C47A87F-81BB-4A05-8F01-A922674D7F07}"/>
          </ac:picMkLst>
        </pc:picChg>
        <pc:picChg chg="del">
          <ac:chgData name="Helen Woodhead" userId="ad3a4230-80d7-443d-8a9e-007713cf765f" providerId="ADAL" clId="{C893DD3C-8D93-4FCD-951F-F3D62D776F96}" dt="2020-01-24T10:15:47.836" v="194" actId="478"/>
          <ac:picMkLst>
            <pc:docMk/>
            <pc:sldMk cId="940892736" sldId="437"/>
            <ac:picMk id="34" creationId="{56900FA4-AF78-470D-95AE-E04FDEE77D7B}"/>
          </ac:picMkLst>
        </pc:picChg>
        <pc:picChg chg="del">
          <ac:chgData name="Helen Woodhead" userId="ad3a4230-80d7-443d-8a9e-007713cf765f" providerId="ADAL" clId="{C893DD3C-8D93-4FCD-951F-F3D62D776F96}" dt="2020-01-24T10:15:47.836" v="194" actId="478"/>
          <ac:picMkLst>
            <pc:docMk/>
            <pc:sldMk cId="940892736" sldId="437"/>
            <ac:picMk id="35" creationId="{2D98AC08-D4A8-4F9A-A7EE-12C072671B53}"/>
          </ac:picMkLst>
        </pc:picChg>
        <pc:picChg chg="del">
          <ac:chgData name="Helen Woodhead" userId="ad3a4230-80d7-443d-8a9e-007713cf765f" providerId="ADAL" clId="{C893DD3C-8D93-4FCD-951F-F3D62D776F96}" dt="2020-01-24T10:15:47.836" v="194" actId="478"/>
          <ac:picMkLst>
            <pc:docMk/>
            <pc:sldMk cId="940892736" sldId="437"/>
            <ac:picMk id="36" creationId="{953D26A4-1A15-42A8-A83C-DB98D0041656}"/>
          </ac:picMkLst>
        </pc:picChg>
        <pc:picChg chg="del">
          <ac:chgData name="Helen Woodhead" userId="ad3a4230-80d7-443d-8a9e-007713cf765f" providerId="ADAL" clId="{C893DD3C-8D93-4FCD-951F-F3D62D776F96}" dt="2020-01-24T10:15:47.836" v="194" actId="478"/>
          <ac:picMkLst>
            <pc:docMk/>
            <pc:sldMk cId="940892736" sldId="437"/>
            <ac:picMk id="37" creationId="{6CD7A808-AA61-4CF3-A7F9-46DC614C97DB}"/>
          </ac:picMkLst>
        </pc:picChg>
        <pc:picChg chg="del">
          <ac:chgData name="Helen Woodhead" userId="ad3a4230-80d7-443d-8a9e-007713cf765f" providerId="ADAL" clId="{C893DD3C-8D93-4FCD-951F-F3D62D776F96}" dt="2020-01-24T10:15:47.836" v="194" actId="478"/>
          <ac:picMkLst>
            <pc:docMk/>
            <pc:sldMk cId="940892736" sldId="437"/>
            <ac:picMk id="38" creationId="{ADDF5635-1359-4272-8557-825CE4FA363D}"/>
          </ac:picMkLst>
        </pc:picChg>
        <pc:picChg chg="del">
          <ac:chgData name="Helen Woodhead" userId="ad3a4230-80d7-443d-8a9e-007713cf765f" providerId="ADAL" clId="{C893DD3C-8D93-4FCD-951F-F3D62D776F96}" dt="2020-01-24T10:15:47.836" v="194" actId="478"/>
          <ac:picMkLst>
            <pc:docMk/>
            <pc:sldMk cId="940892736" sldId="437"/>
            <ac:picMk id="39" creationId="{BF7F799D-5E51-4DCC-93B4-DC68A8622ADD}"/>
          </ac:picMkLst>
        </pc:picChg>
        <pc:picChg chg="del">
          <ac:chgData name="Helen Woodhead" userId="ad3a4230-80d7-443d-8a9e-007713cf765f" providerId="ADAL" clId="{C893DD3C-8D93-4FCD-951F-F3D62D776F96}" dt="2020-01-24T10:15:47.836" v="194" actId="478"/>
          <ac:picMkLst>
            <pc:docMk/>
            <pc:sldMk cId="940892736" sldId="437"/>
            <ac:picMk id="40" creationId="{C0EF2404-ED72-450C-BC2D-B204E571E716}"/>
          </ac:picMkLst>
        </pc:picChg>
        <pc:picChg chg="del">
          <ac:chgData name="Helen Woodhead" userId="ad3a4230-80d7-443d-8a9e-007713cf765f" providerId="ADAL" clId="{C893DD3C-8D93-4FCD-951F-F3D62D776F96}" dt="2020-01-24T10:15:47.836" v="194" actId="478"/>
          <ac:picMkLst>
            <pc:docMk/>
            <pc:sldMk cId="940892736" sldId="437"/>
            <ac:picMk id="41" creationId="{01ED4695-3CAF-4B8E-B63B-6B5A86871EBA}"/>
          </ac:picMkLst>
        </pc:picChg>
        <pc:picChg chg="del">
          <ac:chgData name="Helen Woodhead" userId="ad3a4230-80d7-443d-8a9e-007713cf765f" providerId="ADAL" clId="{C893DD3C-8D93-4FCD-951F-F3D62D776F96}" dt="2020-01-24T10:15:47.836" v="194" actId="478"/>
          <ac:picMkLst>
            <pc:docMk/>
            <pc:sldMk cId="940892736" sldId="437"/>
            <ac:picMk id="42" creationId="{2894261B-C4A4-48D6-A40C-4199B110405C}"/>
          </ac:picMkLst>
        </pc:picChg>
        <pc:picChg chg="del">
          <ac:chgData name="Helen Woodhead" userId="ad3a4230-80d7-443d-8a9e-007713cf765f" providerId="ADAL" clId="{C893DD3C-8D93-4FCD-951F-F3D62D776F96}" dt="2020-01-24T10:15:47.836" v="194" actId="478"/>
          <ac:picMkLst>
            <pc:docMk/>
            <pc:sldMk cId="940892736" sldId="437"/>
            <ac:picMk id="43" creationId="{AB26CAF5-34CB-450D-8031-610563046E26}"/>
          </ac:picMkLst>
        </pc:picChg>
        <pc:picChg chg="del">
          <ac:chgData name="Helen Woodhead" userId="ad3a4230-80d7-443d-8a9e-007713cf765f" providerId="ADAL" clId="{C893DD3C-8D93-4FCD-951F-F3D62D776F96}" dt="2020-01-24T10:15:47.836" v="194" actId="478"/>
          <ac:picMkLst>
            <pc:docMk/>
            <pc:sldMk cId="940892736" sldId="437"/>
            <ac:picMk id="44" creationId="{B99E843A-F017-4B95-983B-213323D87A20}"/>
          </ac:picMkLst>
        </pc:picChg>
        <pc:picChg chg="add">
          <ac:chgData name="Helen Woodhead" userId="ad3a4230-80d7-443d-8a9e-007713cf765f" providerId="ADAL" clId="{C893DD3C-8D93-4FCD-951F-F3D62D776F96}" dt="2020-01-24T10:15:48.238" v="195"/>
          <ac:picMkLst>
            <pc:docMk/>
            <pc:sldMk cId="940892736" sldId="437"/>
            <ac:picMk id="47" creationId="{B17A98BC-3E80-46B2-8AF7-2809DF9F72B7}"/>
          </ac:picMkLst>
        </pc:picChg>
        <pc:picChg chg="add">
          <ac:chgData name="Helen Woodhead" userId="ad3a4230-80d7-443d-8a9e-007713cf765f" providerId="ADAL" clId="{C893DD3C-8D93-4FCD-951F-F3D62D776F96}" dt="2020-01-24T10:15:48.238" v="195"/>
          <ac:picMkLst>
            <pc:docMk/>
            <pc:sldMk cId="940892736" sldId="437"/>
            <ac:picMk id="48" creationId="{9B74DCEA-6587-41B3-B72E-B3DB89F8D341}"/>
          </ac:picMkLst>
        </pc:picChg>
        <pc:picChg chg="add">
          <ac:chgData name="Helen Woodhead" userId="ad3a4230-80d7-443d-8a9e-007713cf765f" providerId="ADAL" clId="{C893DD3C-8D93-4FCD-951F-F3D62D776F96}" dt="2020-01-24T10:15:48.238" v="195"/>
          <ac:picMkLst>
            <pc:docMk/>
            <pc:sldMk cId="940892736" sldId="437"/>
            <ac:picMk id="49" creationId="{7DA0A1BA-C2DE-4A0C-A033-7206F1C4BCB8}"/>
          </ac:picMkLst>
        </pc:picChg>
        <pc:picChg chg="add">
          <ac:chgData name="Helen Woodhead" userId="ad3a4230-80d7-443d-8a9e-007713cf765f" providerId="ADAL" clId="{C893DD3C-8D93-4FCD-951F-F3D62D776F96}" dt="2020-01-24T10:15:48.238" v="195"/>
          <ac:picMkLst>
            <pc:docMk/>
            <pc:sldMk cId="940892736" sldId="437"/>
            <ac:picMk id="50" creationId="{4DB9A665-DB81-415A-8A5A-56D8829F4BC3}"/>
          </ac:picMkLst>
        </pc:picChg>
        <pc:picChg chg="add">
          <ac:chgData name="Helen Woodhead" userId="ad3a4230-80d7-443d-8a9e-007713cf765f" providerId="ADAL" clId="{C893DD3C-8D93-4FCD-951F-F3D62D776F96}" dt="2020-01-24T10:15:48.238" v="195"/>
          <ac:picMkLst>
            <pc:docMk/>
            <pc:sldMk cId="940892736" sldId="437"/>
            <ac:picMk id="51" creationId="{01797EB1-A046-430E-BF2C-37329DF95942}"/>
          </ac:picMkLst>
        </pc:picChg>
      </pc:sldChg>
      <pc:sldChg chg="addSp delSp modSp">
        <pc:chgData name="Helen Woodhead" userId="ad3a4230-80d7-443d-8a9e-007713cf765f" providerId="ADAL" clId="{C893DD3C-8D93-4FCD-951F-F3D62D776F96}" dt="2020-01-24T10:46:28.737" v="1162" actId="166"/>
        <pc:sldMkLst>
          <pc:docMk/>
          <pc:sldMk cId="2455471453" sldId="439"/>
        </pc:sldMkLst>
        <pc:spChg chg="del">
          <ac:chgData name="Helen Woodhead" userId="ad3a4230-80d7-443d-8a9e-007713cf765f" providerId="ADAL" clId="{C893DD3C-8D93-4FCD-951F-F3D62D776F96}" dt="2020-01-24T10:21:22.595" v="275" actId="478"/>
          <ac:spMkLst>
            <pc:docMk/>
            <pc:sldMk cId="2455471453" sldId="439"/>
            <ac:spMk id="11" creationId="{C76704AC-B080-4112-AA93-4706A5498E3B}"/>
          </ac:spMkLst>
        </pc:spChg>
        <pc:spChg chg="mod">
          <ac:chgData name="Helen Woodhead" userId="ad3a4230-80d7-443d-8a9e-007713cf765f" providerId="ADAL" clId="{C893DD3C-8D93-4FCD-951F-F3D62D776F96}" dt="2020-01-24T10:05:35.285" v="17" actId="313"/>
          <ac:spMkLst>
            <pc:docMk/>
            <pc:sldMk cId="2455471453" sldId="439"/>
            <ac:spMk id="13" creationId="{CF81928F-618E-4F7B-A170-BC9BF72FA9A7}"/>
          </ac:spMkLst>
        </pc:spChg>
        <pc:spChg chg="add del mod">
          <ac:chgData name="Helen Woodhead" userId="ad3a4230-80d7-443d-8a9e-007713cf765f" providerId="ADAL" clId="{C893DD3C-8D93-4FCD-951F-F3D62D776F96}" dt="2020-01-24T10:44:45.539" v="1116" actId="478"/>
          <ac:spMkLst>
            <pc:docMk/>
            <pc:sldMk cId="2455471453" sldId="439"/>
            <ac:spMk id="15" creationId="{8B2AFA47-E271-4EC3-BB94-4ECABF2F304F}"/>
          </ac:spMkLst>
        </pc:spChg>
        <pc:spChg chg="mod">
          <ac:chgData name="Helen Woodhead" userId="ad3a4230-80d7-443d-8a9e-007713cf765f" providerId="ADAL" clId="{C893DD3C-8D93-4FCD-951F-F3D62D776F96}" dt="2020-01-24T10:44:58.660" v="1149" actId="6549"/>
          <ac:spMkLst>
            <pc:docMk/>
            <pc:sldMk cId="2455471453" sldId="439"/>
            <ac:spMk id="19" creationId="{5252A847-DE45-4FA3-A1F8-EEBEB845FF8E}"/>
          </ac:spMkLst>
        </pc:spChg>
        <pc:spChg chg="mod">
          <ac:chgData name="Helen Woodhead" userId="ad3a4230-80d7-443d-8a9e-007713cf765f" providerId="ADAL" clId="{C893DD3C-8D93-4FCD-951F-F3D62D776F96}" dt="2020-01-24T10:42:58.346" v="956" actId="14100"/>
          <ac:spMkLst>
            <pc:docMk/>
            <pc:sldMk cId="2455471453" sldId="439"/>
            <ac:spMk id="20" creationId="{C5716675-D984-4717-AB0B-7F7A928A4C96}"/>
          </ac:spMkLst>
        </pc:spChg>
        <pc:spChg chg="mod">
          <ac:chgData name="Helen Woodhead" userId="ad3a4230-80d7-443d-8a9e-007713cf765f" providerId="ADAL" clId="{C893DD3C-8D93-4FCD-951F-F3D62D776F96}" dt="2020-01-24T10:40:04.342" v="834" actId="20577"/>
          <ac:spMkLst>
            <pc:docMk/>
            <pc:sldMk cId="2455471453" sldId="439"/>
            <ac:spMk id="21" creationId="{22862E2A-D46A-49B2-A804-D392E0C8F65A}"/>
          </ac:spMkLst>
        </pc:spChg>
        <pc:spChg chg="add del mod">
          <ac:chgData name="Helen Woodhead" userId="ad3a4230-80d7-443d-8a9e-007713cf765f" providerId="ADAL" clId="{C893DD3C-8D93-4FCD-951F-F3D62D776F96}" dt="2020-01-24T10:40:26.969" v="845" actId="6559"/>
          <ac:spMkLst>
            <pc:docMk/>
            <pc:sldMk cId="2455471453" sldId="439"/>
            <ac:spMk id="22" creationId="{7E0C8CB3-F6F5-4568-AD45-04BA928AFDF5}"/>
          </ac:spMkLst>
        </pc:spChg>
        <pc:spChg chg="mod">
          <ac:chgData name="Helen Woodhead" userId="ad3a4230-80d7-443d-8a9e-007713cf765f" providerId="ADAL" clId="{C893DD3C-8D93-4FCD-951F-F3D62D776F96}" dt="2020-01-24T10:38:33.462" v="820" actId="20577"/>
          <ac:spMkLst>
            <pc:docMk/>
            <pc:sldMk cId="2455471453" sldId="439"/>
            <ac:spMk id="24" creationId="{AF9D4F92-6635-432B-95E1-CEC62839C3FB}"/>
          </ac:spMkLst>
        </pc:spChg>
        <pc:spChg chg="mod">
          <ac:chgData name="Helen Woodhead" userId="ad3a4230-80d7-443d-8a9e-007713cf765f" providerId="ADAL" clId="{C893DD3C-8D93-4FCD-951F-F3D62D776F96}" dt="2020-01-24T10:38:51.897" v="823" actId="20577"/>
          <ac:spMkLst>
            <pc:docMk/>
            <pc:sldMk cId="2455471453" sldId="439"/>
            <ac:spMk id="25" creationId="{DF705139-B3A1-4564-AECC-480C785A4580}"/>
          </ac:spMkLst>
        </pc:spChg>
        <pc:spChg chg="mod">
          <ac:chgData name="Helen Woodhead" userId="ad3a4230-80d7-443d-8a9e-007713cf765f" providerId="ADAL" clId="{C893DD3C-8D93-4FCD-951F-F3D62D776F96}" dt="2020-01-24T10:37:29.416" v="799" actId="20577"/>
          <ac:spMkLst>
            <pc:docMk/>
            <pc:sldMk cId="2455471453" sldId="439"/>
            <ac:spMk id="26" creationId="{743DE9DE-2482-46CF-A289-7FB55D7875C1}"/>
          </ac:spMkLst>
        </pc:spChg>
        <pc:spChg chg="mod">
          <ac:chgData name="Helen Woodhead" userId="ad3a4230-80d7-443d-8a9e-007713cf765f" providerId="ADAL" clId="{C893DD3C-8D93-4FCD-951F-F3D62D776F96}" dt="2020-01-24T10:43:06.947" v="1019" actId="1037"/>
          <ac:spMkLst>
            <pc:docMk/>
            <pc:sldMk cId="2455471453" sldId="439"/>
            <ac:spMk id="27" creationId="{2E1BEA89-C810-4760-A906-18FADFE74273}"/>
          </ac:spMkLst>
        </pc:spChg>
        <pc:spChg chg="mod">
          <ac:chgData name="Helen Woodhead" userId="ad3a4230-80d7-443d-8a9e-007713cf765f" providerId="ADAL" clId="{C893DD3C-8D93-4FCD-951F-F3D62D776F96}" dt="2020-01-24T10:43:10.463" v="1020" actId="14100"/>
          <ac:spMkLst>
            <pc:docMk/>
            <pc:sldMk cId="2455471453" sldId="439"/>
            <ac:spMk id="28" creationId="{5DB9317A-DAC4-4805-81BF-82FD020DC590}"/>
          </ac:spMkLst>
        </pc:spChg>
        <pc:spChg chg="mod">
          <ac:chgData name="Helen Woodhead" userId="ad3a4230-80d7-443d-8a9e-007713cf765f" providerId="ADAL" clId="{C893DD3C-8D93-4FCD-951F-F3D62D776F96}" dt="2020-01-24T10:40:11.243" v="836" actId="20577"/>
          <ac:spMkLst>
            <pc:docMk/>
            <pc:sldMk cId="2455471453" sldId="439"/>
            <ac:spMk id="29" creationId="{79C05D7B-731E-4B06-9E0F-4E5F829ECDBB}"/>
          </ac:spMkLst>
        </pc:spChg>
        <pc:spChg chg="add">
          <ac:chgData name="Helen Woodhead" userId="ad3a4230-80d7-443d-8a9e-007713cf765f" providerId="ADAL" clId="{C893DD3C-8D93-4FCD-951F-F3D62D776F96}" dt="2020-01-24T10:44:46.626" v="1117"/>
          <ac:spMkLst>
            <pc:docMk/>
            <pc:sldMk cId="2455471453" sldId="439"/>
            <ac:spMk id="31" creationId="{6B0DEAE4-6B54-4D71-97D0-56B50BD21C06}"/>
          </ac:spMkLst>
        </pc:spChg>
        <pc:spChg chg="mod">
          <ac:chgData name="Helen Woodhead" userId="ad3a4230-80d7-443d-8a9e-007713cf765f" providerId="ADAL" clId="{C893DD3C-8D93-4FCD-951F-F3D62D776F96}" dt="2020-01-24T10:46:21.329" v="1161" actId="208"/>
          <ac:spMkLst>
            <pc:docMk/>
            <pc:sldMk cId="2455471453" sldId="439"/>
            <ac:spMk id="35" creationId="{C04A560B-9969-43BD-BA1B-7959DB070BA4}"/>
          </ac:spMkLst>
        </pc:spChg>
        <pc:spChg chg="mod">
          <ac:chgData name="Helen Woodhead" userId="ad3a4230-80d7-443d-8a9e-007713cf765f" providerId="ADAL" clId="{C893DD3C-8D93-4FCD-951F-F3D62D776F96}" dt="2020-01-24T10:46:21.329" v="1161" actId="208"/>
          <ac:spMkLst>
            <pc:docMk/>
            <pc:sldMk cId="2455471453" sldId="439"/>
            <ac:spMk id="38" creationId="{986264B1-8802-42BE-B85D-5285D8862E3C}"/>
          </ac:spMkLst>
        </pc:spChg>
        <pc:spChg chg="mod">
          <ac:chgData name="Helen Woodhead" userId="ad3a4230-80d7-443d-8a9e-007713cf765f" providerId="ADAL" clId="{C893DD3C-8D93-4FCD-951F-F3D62D776F96}" dt="2020-01-24T10:46:12.235" v="1160" actId="207"/>
          <ac:spMkLst>
            <pc:docMk/>
            <pc:sldMk cId="2455471453" sldId="439"/>
            <ac:spMk id="39" creationId="{33571CA2-3D3E-40FA-AC19-60C456D09F1E}"/>
          </ac:spMkLst>
        </pc:spChg>
        <pc:spChg chg="mod">
          <ac:chgData name="Helen Woodhead" userId="ad3a4230-80d7-443d-8a9e-007713cf765f" providerId="ADAL" clId="{C893DD3C-8D93-4FCD-951F-F3D62D776F96}" dt="2020-01-24T10:46:12.235" v="1160" actId="207"/>
          <ac:spMkLst>
            <pc:docMk/>
            <pc:sldMk cId="2455471453" sldId="439"/>
            <ac:spMk id="40" creationId="{784DA5CB-0EAD-45F7-A2C8-11CE31A88515}"/>
          </ac:spMkLst>
        </pc:spChg>
        <pc:spChg chg="mod">
          <ac:chgData name="Helen Woodhead" userId="ad3a4230-80d7-443d-8a9e-007713cf765f" providerId="ADAL" clId="{C893DD3C-8D93-4FCD-951F-F3D62D776F96}" dt="2020-01-24T10:46:12.235" v="1160" actId="207"/>
          <ac:spMkLst>
            <pc:docMk/>
            <pc:sldMk cId="2455471453" sldId="439"/>
            <ac:spMk id="42" creationId="{1CAEEB4D-8B76-42DD-B804-7FE6325280F8}"/>
          </ac:spMkLst>
        </pc:spChg>
        <pc:spChg chg="mod">
          <ac:chgData name="Helen Woodhead" userId="ad3a4230-80d7-443d-8a9e-007713cf765f" providerId="ADAL" clId="{C893DD3C-8D93-4FCD-951F-F3D62D776F96}" dt="2020-01-24T10:46:21.329" v="1161" actId="208"/>
          <ac:spMkLst>
            <pc:docMk/>
            <pc:sldMk cId="2455471453" sldId="439"/>
            <ac:spMk id="43" creationId="{7DBCFDA3-247B-48BA-B118-0A437BDB6DF4}"/>
          </ac:spMkLst>
        </pc:spChg>
        <pc:grpChg chg="add del mod">
          <ac:chgData name="Helen Woodhead" userId="ad3a4230-80d7-443d-8a9e-007713cf765f" providerId="ADAL" clId="{C893DD3C-8D93-4FCD-951F-F3D62D776F96}" dt="2020-01-24T10:44:45.539" v="1116" actId="478"/>
          <ac:grpSpMkLst>
            <pc:docMk/>
            <pc:sldMk cId="2455471453" sldId="439"/>
            <ac:grpSpMk id="17" creationId="{674494D1-9895-4A6E-B7CF-E729F0CBA740}"/>
          </ac:grpSpMkLst>
        </pc:grpChg>
        <pc:grpChg chg="add">
          <ac:chgData name="Helen Woodhead" userId="ad3a4230-80d7-443d-8a9e-007713cf765f" providerId="ADAL" clId="{C893DD3C-8D93-4FCD-951F-F3D62D776F96}" dt="2020-01-24T10:44:46.626" v="1117"/>
          <ac:grpSpMkLst>
            <pc:docMk/>
            <pc:sldMk cId="2455471453" sldId="439"/>
            <ac:grpSpMk id="33" creationId="{534791AF-15ED-4149-B936-C423061B66E2}"/>
          </ac:grpSpMkLst>
        </pc:grpChg>
        <pc:graphicFrameChg chg="del mod">
          <ac:chgData name="Helen Woodhead" userId="ad3a4230-80d7-443d-8a9e-007713cf765f" providerId="ADAL" clId="{C893DD3C-8D93-4FCD-951F-F3D62D776F96}" dt="2020-01-24T10:44:28.309" v="1106" actId="478"/>
          <ac:graphicFrameMkLst>
            <pc:docMk/>
            <pc:sldMk cId="2455471453" sldId="439"/>
            <ac:graphicFrameMk id="9" creationId="{5F37ABD9-524C-4B6C-A4A1-DB35BFE688C4}"/>
          </ac:graphicFrameMkLst>
        </pc:graphicFrameChg>
        <pc:graphicFrameChg chg="add del mod">
          <ac:chgData name="Helen Woodhead" userId="ad3a4230-80d7-443d-8a9e-007713cf765f" providerId="ADAL" clId="{C893DD3C-8D93-4FCD-951F-F3D62D776F96}" dt="2020-01-24T10:44:45.539" v="1116" actId="478"/>
          <ac:graphicFrameMkLst>
            <pc:docMk/>
            <pc:sldMk cId="2455471453" sldId="439"/>
            <ac:graphicFrameMk id="16" creationId="{7E82D9F5-01EF-4F15-9566-70191108912C}"/>
          </ac:graphicFrameMkLst>
        </pc:graphicFrameChg>
        <pc:graphicFrameChg chg="add ord">
          <ac:chgData name="Helen Woodhead" userId="ad3a4230-80d7-443d-8a9e-007713cf765f" providerId="ADAL" clId="{C893DD3C-8D93-4FCD-951F-F3D62D776F96}" dt="2020-01-24T10:46:28.737" v="1162" actId="166"/>
          <ac:graphicFrameMkLst>
            <pc:docMk/>
            <pc:sldMk cId="2455471453" sldId="439"/>
            <ac:graphicFrameMk id="32" creationId="{F60FE8CD-DD66-4F1B-9569-A3CE2763E077}"/>
          </ac:graphicFrameMkLst>
        </pc:graphicFrameChg>
        <pc:picChg chg="add del mod">
          <ac:chgData name="Helen Woodhead" userId="ad3a4230-80d7-443d-8a9e-007713cf765f" providerId="ADAL" clId="{C893DD3C-8D93-4FCD-951F-F3D62D776F96}" dt="2020-01-24T10:44:26.469" v="1105" actId="478"/>
          <ac:picMkLst>
            <pc:docMk/>
            <pc:sldMk cId="2455471453" sldId="439"/>
            <ac:picMk id="2" creationId="{069E3316-91AF-472D-BC49-3F2CEBBC1EE1}"/>
          </ac:picMkLst>
        </pc:picChg>
        <pc:picChg chg="del">
          <ac:chgData name="Helen Woodhead" userId="ad3a4230-80d7-443d-8a9e-007713cf765f" providerId="ADAL" clId="{C893DD3C-8D93-4FCD-951F-F3D62D776F96}" dt="2020-01-24T10:18:31.831" v="232" actId="478"/>
          <ac:picMkLst>
            <pc:docMk/>
            <pc:sldMk cId="2455471453" sldId="439"/>
            <ac:picMk id="10" creationId="{C34F25FD-194E-4C3F-87AD-58FC61D951A4}"/>
          </ac:picMkLst>
        </pc:picChg>
        <pc:picChg chg="add del mod">
          <ac:chgData name="Helen Woodhead" userId="ad3a4230-80d7-443d-8a9e-007713cf765f" providerId="ADAL" clId="{C893DD3C-8D93-4FCD-951F-F3D62D776F96}" dt="2020-01-24T10:44:45.539" v="1116" actId="478"/>
          <ac:picMkLst>
            <pc:docMk/>
            <pc:sldMk cId="2455471453" sldId="439"/>
            <ac:picMk id="14" creationId="{0ECC96CD-C8C6-4831-9FDE-450B510105FD}"/>
          </ac:picMkLst>
        </pc:picChg>
        <pc:picChg chg="add">
          <ac:chgData name="Helen Woodhead" userId="ad3a4230-80d7-443d-8a9e-007713cf765f" providerId="ADAL" clId="{C893DD3C-8D93-4FCD-951F-F3D62D776F96}" dt="2020-01-24T10:44:46.626" v="1117"/>
          <ac:picMkLst>
            <pc:docMk/>
            <pc:sldMk cId="2455471453" sldId="439"/>
            <ac:picMk id="30" creationId="{69977AAA-10C2-43C1-A718-E4CA490A4713}"/>
          </ac:picMkLst>
        </pc:picChg>
      </pc:sldChg>
      <pc:sldChg chg="addSp delSp modSp">
        <pc:chgData name="Helen Woodhead" userId="ad3a4230-80d7-443d-8a9e-007713cf765f" providerId="ADAL" clId="{C893DD3C-8D93-4FCD-951F-F3D62D776F96}" dt="2020-01-24T10:35:03.884" v="617"/>
        <pc:sldMkLst>
          <pc:docMk/>
          <pc:sldMk cId="4097868399" sldId="440"/>
        </pc:sldMkLst>
        <pc:spChg chg="mod">
          <ac:chgData name="Helen Woodhead" userId="ad3a4230-80d7-443d-8a9e-007713cf765f" providerId="ADAL" clId="{C893DD3C-8D93-4FCD-951F-F3D62D776F96}" dt="2020-01-24T10:05:35.987" v="18" actId="313"/>
          <ac:spMkLst>
            <pc:docMk/>
            <pc:sldMk cId="4097868399" sldId="440"/>
            <ac:spMk id="10" creationId="{CC6762DE-F743-4810-9BD6-53F5112F3445}"/>
          </ac:spMkLst>
        </pc:spChg>
        <pc:spChg chg="del">
          <ac:chgData name="Helen Woodhead" userId="ad3a4230-80d7-443d-8a9e-007713cf765f" providerId="ADAL" clId="{C893DD3C-8D93-4FCD-951F-F3D62D776F96}" dt="2020-01-24T10:21:13.296" v="273" actId="478"/>
          <ac:spMkLst>
            <pc:docMk/>
            <pc:sldMk cId="4097868399" sldId="440"/>
            <ac:spMk id="11" creationId="{25BACD73-0FF3-4C5A-B30D-F4B357F09094}"/>
          </ac:spMkLst>
        </pc:spChg>
        <pc:spChg chg="add del">
          <ac:chgData name="Helen Woodhead" userId="ad3a4230-80d7-443d-8a9e-007713cf765f" providerId="ADAL" clId="{C893DD3C-8D93-4FCD-951F-F3D62D776F96}" dt="2020-01-24T10:35:03.467" v="616" actId="478"/>
          <ac:spMkLst>
            <pc:docMk/>
            <pc:sldMk cId="4097868399" sldId="440"/>
            <ac:spMk id="13" creationId="{37B5B932-AE91-455D-9DA6-013DF0F3A7A2}"/>
          </ac:spMkLst>
        </pc:spChg>
        <pc:spChg chg="add">
          <ac:chgData name="Helen Woodhead" userId="ad3a4230-80d7-443d-8a9e-007713cf765f" providerId="ADAL" clId="{C893DD3C-8D93-4FCD-951F-F3D62D776F96}" dt="2020-01-24T10:35:03.884" v="617"/>
          <ac:spMkLst>
            <pc:docMk/>
            <pc:sldMk cId="4097868399" sldId="440"/>
            <ac:spMk id="15" creationId="{1DFDA3A6-FD67-45DC-93D1-C1BBC3D78CCA}"/>
          </ac:spMkLst>
        </pc:spChg>
        <pc:spChg chg="mod">
          <ac:chgData name="Helen Woodhead" userId="ad3a4230-80d7-443d-8a9e-007713cf765f" providerId="ADAL" clId="{C893DD3C-8D93-4FCD-951F-F3D62D776F96}" dt="2020-01-24T10:20:39.598" v="267" actId="20577"/>
          <ac:spMkLst>
            <pc:docMk/>
            <pc:sldMk cId="4097868399" sldId="440"/>
            <ac:spMk id="19" creationId="{5252A847-DE45-4FA3-A1F8-EEBEB845FF8E}"/>
          </ac:spMkLst>
        </pc:spChg>
        <pc:graphicFrameChg chg="add">
          <ac:chgData name="Helen Woodhead" userId="ad3a4230-80d7-443d-8a9e-007713cf765f" providerId="ADAL" clId="{C893DD3C-8D93-4FCD-951F-F3D62D776F96}" dt="2020-01-24T10:34:50.614" v="614"/>
          <ac:graphicFrameMkLst>
            <pc:docMk/>
            <pc:sldMk cId="4097868399" sldId="440"/>
            <ac:graphicFrameMk id="14" creationId="{CDE9CE3B-89D6-4258-AE47-D4288E7C88A5}"/>
          </ac:graphicFrameMkLst>
        </pc:graphicFrameChg>
        <pc:picChg chg="del">
          <ac:chgData name="Helen Woodhead" userId="ad3a4230-80d7-443d-8a9e-007713cf765f" providerId="ADAL" clId="{C893DD3C-8D93-4FCD-951F-F3D62D776F96}" dt="2020-01-24T10:20:30.259" v="246" actId="478"/>
          <ac:picMkLst>
            <pc:docMk/>
            <pc:sldMk cId="4097868399" sldId="440"/>
            <ac:picMk id="2" creationId="{430E9F28-8ACE-4F44-8E44-36764CDC1354}"/>
          </ac:picMkLst>
        </pc:picChg>
        <pc:picChg chg="add del mod modCrop">
          <ac:chgData name="Helen Woodhead" userId="ad3a4230-80d7-443d-8a9e-007713cf765f" providerId="ADAL" clId="{C893DD3C-8D93-4FCD-951F-F3D62D776F96}" dt="2020-01-24T10:20:29.159" v="245" actId="21"/>
          <ac:picMkLst>
            <pc:docMk/>
            <pc:sldMk cId="4097868399" sldId="440"/>
            <ac:picMk id="4" creationId="{601EB287-A02B-45EC-A3ED-0FB135F21033}"/>
          </ac:picMkLst>
        </pc:picChg>
        <pc:picChg chg="add del">
          <ac:chgData name="Helen Woodhead" userId="ad3a4230-80d7-443d-8a9e-007713cf765f" providerId="ADAL" clId="{C893DD3C-8D93-4FCD-951F-F3D62D776F96}" dt="2020-01-24T10:35:03.467" v="616" actId="478"/>
          <ac:picMkLst>
            <pc:docMk/>
            <pc:sldMk cId="4097868399" sldId="440"/>
            <ac:picMk id="12" creationId="{4BC1C665-618E-4C3C-9A10-185E8ACBB00D}"/>
          </ac:picMkLst>
        </pc:picChg>
        <pc:picChg chg="add">
          <ac:chgData name="Helen Woodhead" userId="ad3a4230-80d7-443d-8a9e-007713cf765f" providerId="ADAL" clId="{C893DD3C-8D93-4FCD-951F-F3D62D776F96}" dt="2020-01-24T10:35:03.884" v="617"/>
          <ac:picMkLst>
            <pc:docMk/>
            <pc:sldMk cId="4097868399" sldId="440"/>
            <ac:picMk id="16" creationId="{4D04EAE5-0739-4AF0-A626-765A4CC212A5}"/>
          </ac:picMkLst>
        </pc:picChg>
      </pc:sldChg>
      <pc:sldChg chg="addSp delSp modSp">
        <pc:chgData name="Helen Woodhead" userId="ad3a4230-80d7-443d-8a9e-007713cf765f" providerId="ADAL" clId="{C893DD3C-8D93-4FCD-951F-F3D62D776F96}" dt="2020-01-24T10:34:58.492" v="615"/>
        <pc:sldMkLst>
          <pc:docMk/>
          <pc:sldMk cId="1303451073" sldId="441"/>
        </pc:sldMkLst>
        <pc:spChg chg="mod">
          <ac:chgData name="Helen Woodhead" userId="ad3a4230-80d7-443d-8a9e-007713cf765f" providerId="ADAL" clId="{C893DD3C-8D93-4FCD-951F-F3D62D776F96}" dt="2020-01-24T10:05:36.584" v="19" actId="313"/>
          <ac:spMkLst>
            <pc:docMk/>
            <pc:sldMk cId="1303451073" sldId="441"/>
            <ac:spMk id="10" creationId="{07246FC2-6414-4BD6-A975-F52619031ED1}"/>
          </ac:spMkLst>
        </pc:spChg>
        <pc:spChg chg="mod">
          <ac:chgData name="Helen Woodhead" userId="ad3a4230-80d7-443d-8a9e-007713cf765f" providerId="ADAL" clId="{C893DD3C-8D93-4FCD-951F-F3D62D776F96}" dt="2020-01-24T10:34:11.310" v="597" actId="1035"/>
          <ac:spMkLst>
            <pc:docMk/>
            <pc:sldMk cId="1303451073" sldId="441"/>
            <ac:spMk id="11" creationId="{25BACD73-0FF3-4C5A-B30D-F4B357F09094}"/>
          </ac:spMkLst>
        </pc:spChg>
        <pc:spChg chg="mod">
          <ac:chgData name="Helen Woodhead" userId="ad3a4230-80d7-443d-8a9e-007713cf765f" providerId="ADAL" clId="{C893DD3C-8D93-4FCD-951F-F3D62D776F96}" dt="2020-01-24T10:32:00.540" v="556" actId="20577"/>
          <ac:spMkLst>
            <pc:docMk/>
            <pc:sldMk cId="1303451073" sldId="441"/>
            <ac:spMk id="19" creationId="{5252A847-DE45-4FA3-A1F8-EEBEB845FF8E}"/>
          </ac:spMkLst>
        </pc:spChg>
        <pc:graphicFrameChg chg="add mod modGraphic">
          <ac:chgData name="Helen Woodhead" userId="ad3a4230-80d7-443d-8a9e-007713cf765f" providerId="ADAL" clId="{C893DD3C-8D93-4FCD-951F-F3D62D776F96}" dt="2020-01-24T10:34:58.492" v="615"/>
          <ac:graphicFrameMkLst>
            <pc:docMk/>
            <pc:sldMk cId="1303451073" sldId="441"/>
            <ac:graphicFrameMk id="13" creationId="{3B583661-A7B5-4D48-AF44-8EBA0FC6ADDD}"/>
          </ac:graphicFrameMkLst>
        </pc:graphicFrameChg>
        <pc:picChg chg="del">
          <ac:chgData name="Helen Woodhead" userId="ad3a4230-80d7-443d-8a9e-007713cf765f" providerId="ADAL" clId="{C893DD3C-8D93-4FCD-951F-F3D62D776F96}" dt="2020-01-24T10:20:56.917" v="269" actId="478"/>
          <ac:picMkLst>
            <pc:docMk/>
            <pc:sldMk cId="1303451073" sldId="441"/>
            <ac:picMk id="2" creationId="{430E9F28-8ACE-4F44-8E44-36764CDC1354}"/>
          </ac:picMkLst>
        </pc:picChg>
        <pc:picChg chg="add mod">
          <ac:chgData name="Helen Woodhead" userId="ad3a4230-80d7-443d-8a9e-007713cf765f" providerId="ADAL" clId="{C893DD3C-8D93-4FCD-951F-F3D62D776F96}" dt="2020-01-24T10:34:34.488" v="607" actId="1076"/>
          <ac:picMkLst>
            <pc:docMk/>
            <pc:sldMk cId="1303451073" sldId="441"/>
            <ac:picMk id="12" creationId="{9EB04FEF-F7EA-4038-849E-F845C1904ADB}"/>
          </ac:picMkLst>
        </pc:picChg>
      </pc:sldChg>
      <pc:sldChg chg="addSp delSp modSp">
        <pc:chgData name="Helen Woodhead" userId="ad3a4230-80d7-443d-8a9e-007713cf765f" providerId="ADAL" clId="{C893DD3C-8D93-4FCD-951F-F3D62D776F96}" dt="2020-01-24T10:06:57.552" v="32" actId="20577"/>
        <pc:sldMkLst>
          <pc:docMk/>
          <pc:sldMk cId="2734663235" sldId="442"/>
        </pc:sldMkLst>
        <pc:spChg chg="del">
          <ac:chgData name="Helen Woodhead" userId="ad3a4230-80d7-443d-8a9e-007713cf765f" providerId="ADAL" clId="{C893DD3C-8D93-4FCD-951F-F3D62D776F96}" dt="2020-01-24T10:05:18.083" v="2" actId="478"/>
          <ac:spMkLst>
            <pc:docMk/>
            <pc:sldMk cId="2734663235" sldId="442"/>
            <ac:spMk id="7" creationId="{9C98043F-F327-469C-AFFD-8AE7F5773C62}"/>
          </ac:spMkLst>
        </pc:spChg>
        <pc:spChg chg="add">
          <ac:chgData name="Helen Woodhead" userId="ad3a4230-80d7-443d-8a9e-007713cf765f" providerId="ADAL" clId="{C893DD3C-8D93-4FCD-951F-F3D62D776F96}" dt="2020-01-24T10:05:18.432" v="3"/>
          <ac:spMkLst>
            <pc:docMk/>
            <pc:sldMk cId="2734663235" sldId="442"/>
            <ac:spMk id="11" creationId="{0D5647ED-5394-4BF3-9270-7BA7338BA18E}"/>
          </ac:spMkLst>
        </pc:spChg>
        <pc:spChg chg="mod">
          <ac:chgData name="Helen Woodhead" userId="ad3a4230-80d7-443d-8a9e-007713cf765f" providerId="ADAL" clId="{C893DD3C-8D93-4FCD-951F-F3D62D776F96}" dt="2020-01-24T10:06:57.552" v="32" actId="20577"/>
          <ac:spMkLst>
            <pc:docMk/>
            <pc:sldMk cId="2734663235" sldId="442"/>
            <ac:spMk id="19" creationId="{5252A847-DE45-4FA3-A1F8-EEBEB845FF8E}"/>
          </ac:spMkLst>
        </pc:spChg>
      </pc:sldChg>
      <pc:sldChg chg="modSp">
        <pc:chgData name="Helen Woodhead" userId="ad3a4230-80d7-443d-8a9e-007713cf765f" providerId="ADAL" clId="{C893DD3C-8D93-4FCD-951F-F3D62D776F96}" dt="2020-01-24T10:07:11.088" v="36" actId="403"/>
        <pc:sldMkLst>
          <pc:docMk/>
          <pc:sldMk cId="3218690227" sldId="443"/>
        </pc:sldMkLst>
        <pc:spChg chg="mod">
          <ac:chgData name="Helen Woodhead" userId="ad3a4230-80d7-443d-8a9e-007713cf765f" providerId="ADAL" clId="{C893DD3C-8D93-4FCD-951F-F3D62D776F96}" dt="2020-01-24T10:05:27.321" v="4" actId="313"/>
          <ac:spMkLst>
            <pc:docMk/>
            <pc:sldMk cId="3218690227" sldId="443"/>
            <ac:spMk id="7" creationId="{9C98043F-F327-469C-AFFD-8AE7F5773C62}"/>
          </ac:spMkLst>
        </pc:spChg>
        <pc:spChg chg="mod">
          <ac:chgData name="Helen Woodhead" userId="ad3a4230-80d7-443d-8a9e-007713cf765f" providerId="ADAL" clId="{C893DD3C-8D93-4FCD-951F-F3D62D776F96}" dt="2020-01-24T10:07:11.088" v="36" actId="403"/>
          <ac:spMkLst>
            <pc:docMk/>
            <pc:sldMk cId="3218690227" sldId="443"/>
            <ac:spMk id="19" creationId="{5252A847-DE45-4FA3-A1F8-EEBEB845FF8E}"/>
          </ac:spMkLst>
        </pc:spChg>
      </pc:sldChg>
    </pc:docChg>
  </pc:docChgLst>
  <pc:docChgLst>
    <pc:chgData name="Lee Peckover" userId="5895743b-be28-4676-8a25-8aee7e374520" providerId="ADAL" clId="{8D3308B4-3777-4C28-8192-B1B1BCB0D41A}"/>
    <pc:docChg chg="custSel modSld">
      <pc:chgData name="Lee Peckover" userId="5895743b-be28-4676-8a25-8aee7e374520" providerId="ADAL" clId="{8D3308B4-3777-4C28-8192-B1B1BCB0D41A}" dt="2018-11-15T11:36:10.865" v="82" actId="20577"/>
      <pc:docMkLst>
        <pc:docMk/>
      </pc:docMkLst>
      <pc:sldChg chg="modSp">
        <pc:chgData name="Lee Peckover" userId="5895743b-be28-4676-8a25-8aee7e374520" providerId="ADAL" clId="{8D3308B4-3777-4C28-8192-B1B1BCB0D41A}" dt="2018-11-15T10:59:53.273" v="0"/>
        <pc:sldMkLst>
          <pc:docMk/>
          <pc:sldMk cId="2637481266" sldId="256"/>
        </pc:sldMkLst>
        <pc:spChg chg="mod">
          <ac:chgData name="Lee Peckover" userId="5895743b-be28-4676-8a25-8aee7e374520" providerId="ADAL" clId="{8D3308B4-3777-4C28-8192-B1B1BCB0D41A}" dt="2018-11-15T10:59:53.273" v="0"/>
          <ac:spMkLst>
            <pc:docMk/>
            <pc:sldMk cId="2637481266" sldId="256"/>
            <ac:spMk id="19" creationId="{5252A847-DE45-4FA3-A1F8-EEBEB845FF8E}"/>
          </ac:spMkLst>
        </pc:spChg>
      </pc:sldChg>
      <pc:sldChg chg="modSp">
        <pc:chgData name="Lee Peckover" userId="5895743b-be28-4676-8a25-8aee7e374520" providerId="ADAL" clId="{8D3308B4-3777-4C28-8192-B1B1BCB0D41A}" dt="2018-11-15T11:33:31.386" v="80" actId="6549"/>
        <pc:sldMkLst>
          <pc:docMk/>
          <pc:sldMk cId="1071900124" sldId="355"/>
        </pc:sldMkLst>
        <pc:spChg chg="mod">
          <ac:chgData name="Lee Peckover" userId="5895743b-be28-4676-8a25-8aee7e374520" providerId="ADAL" clId="{8D3308B4-3777-4C28-8192-B1B1BCB0D41A}" dt="2018-11-15T11:33:31.386" v="80" actId="6549"/>
          <ac:spMkLst>
            <pc:docMk/>
            <pc:sldMk cId="1071900124" sldId="355"/>
            <ac:spMk id="19" creationId="{5252A847-DE45-4FA3-A1F8-EEBEB845FF8E}"/>
          </ac:spMkLst>
        </pc:spChg>
      </pc:sldChg>
      <pc:sldChg chg="addSp delSp modSp">
        <pc:chgData name="Lee Peckover" userId="5895743b-be28-4676-8a25-8aee7e374520" providerId="ADAL" clId="{8D3308B4-3777-4C28-8192-B1B1BCB0D41A}" dt="2018-11-15T11:18:51.402" v="46" actId="1076"/>
        <pc:sldMkLst>
          <pc:docMk/>
          <pc:sldMk cId="871023556" sldId="366"/>
        </pc:sldMkLst>
        <pc:spChg chg="mod">
          <ac:chgData name="Lee Peckover" userId="5895743b-be28-4676-8a25-8aee7e374520" providerId="ADAL" clId="{8D3308B4-3777-4C28-8192-B1B1BCB0D41A}" dt="2018-11-15T11:18:38.637" v="39" actId="20577"/>
          <ac:spMkLst>
            <pc:docMk/>
            <pc:sldMk cId="871023556" sldId="366"/>
            <ac:spMk id="19" creationId="{5252A847-DE45-4FA3-A1F8-EEBEB845FF8E}"/>
          </ac:spMkLst>
        </pc:spChg>
        <pc:picChg chg="add mod">
          <ac:chgData name="Lee Peckover" userId="5895743b-be28-4676-8a25-8aee7e374520" providerId="ADAL" clId="{8D3308B4-3777-4C28-8192-B1B1BCB0D41A}" dt="2018-11-15T11:18:51.402" v="46" actId="1076"/>
          <ac:picMkLst>
            <pc:docMk/>
            <pc:sldMk cId="871023556" sldId="366"/>
            <ac:picMk id="3" creationId="{75EFF631-6FF8-49C8-AEDF-9104A74C79F3}"/>
          </ac:picMkLst>
        </pc:picChg>
        <pc:picChg chg="del">
          <ac:chgData name="Lee Peckover" userId="5895743b-be28-4676-8a25-8aee7e374520" providerId="ADAL" clId="{8D3308B4-3777-4C28-8192-B1B1BCB0D41A}" dt="2018-11-15T11:18:29.523" v="32" actId="478"/>
          <ac:picMkLst>
            <pc:docMk/>
            <pc:sldMk cId="871023556" sldId="366"/>
            <ac:picMk id="9" creationId="{4DBE1171-7EDB-4CA3-99C3-9962CF2DB90F}"/>
          </ac:picMkLst>
        </pc:picChg>
      </pc:sldChg>
      <pc:sldChg chg="modSp">
        <pc:chgData name="Lee Peckover" userId="5895743b-be28-4676-8a25-8aee7e374520" providerId="ADAL" clId="{8D3308B4-3777-4C28-8192-B1B1BCB0D41A}" dt="2018-11-15T11:19:09.267" v="48" actId="14100"/>
        <pc:sldMkLst>
          <pc:docMk/>
          <pc:sldMk cId="1327110631" sldId="368"/>
        </pc:sldMkLst>
        <pc:spChg chg="mod">
          <ac:chgData name="Lee Peckover" userId="5895743b-be28-4676-8a25-8aee7e374520" providerId="ADAL" clId="{8D3308B4-3777-4C28-8192-B1B1BCB0D41A}" dt="2018-11-15T11:19:09.267" v="48" actId="14100"/>
          <ac:spMkLst>
            <pc:docMk/>
            <pc:sldMk cId="1327110631" sldId="368"/>
            <ac:spMk id="6" creationId="{0A64806E-C7B5-4A8D-A66A-979A7B22D7B5}"/>
          </ac:spMkLst>
        </pc:spChg>
      </pc:sldChg>
      <pc:sldChg chg="addSp delSp modSp">
        <pc:chgData name="Lee Peckover" userId="5895743b-be28-4676-8a25-8aee7e374520" providerId="ADAL" clId="{8D3308B4-3777-4C28-8192-B1B1BCB0D41A}" dt="2018-11-15T11:20:53.643" v="57" actId="20577"/>
        <pc:sldMkLst>
          <pc:docMk/>
          <pc:sldMk cId="2710605241" sldId="373"/>
        </pc:sldMkLst>
        <pc:spChg chg="del mod">
          <ac:chgData name="Lee Peckover" userId="5895743b-be28-4676-8a25-8aee7e374520" providerId="ADAL" clId="{8D3308B4-3777-4C28-8192-B1B1BCB0D41A}" dt="2018-11-15T11:19:29.637" v="50" actId="478"/>
          <ac:spMkLst>
            <pc:docMk/>
            <pc:sldMk cId="2710605241" sldId="373"/>
            <ac:spMk id="6" creationId="{0A64806E-C7B5-4A8D-A66A-979A7B22D7B5}"/>
          </ac:spMkLst>
        </pc:spChg>
        <pc:spChg chg="add">
          <ac:chgData name="Lee Peckover" userId="5895743b-be28-4676-8a25-8aee7e374520" providerId="ADAL" clId="{8D3308B4-3777-4C28-8192-B1B1BCB0D41A}" dt="2018-11-15T11:19:30.558" v="51"/>
          <ac:spMkLst>
            <pc:docMk/>
            <pc:sldMk cId="2710605241" sldId="373"/>
            <ac:spMk id="14" creationId="{783C7BB1-183D-4124-B033-44BED61CA661}"/>
          </ac:spMkLst>
        </pc:spChg>
        <pc:spChg chg="mod">
          <ac:chgData name="Lee Peckover" userId="5895743b-be28-4676-8a25-8aee7e374520" providerId="ADAL" clId="{8D3308B4-3777-4C28-8192-B1B1BCB0D41A}" dt="2018-11-15T11:20:53.643" v="57" actId="20577"/>
          <ac:spMkLst>
            <pc:docMk/>
            <pc:sldMk cId="2710605241" sldId="373"/>
            <ac:spMk id="19" creationId="{5252A847-DE45-4FA3-A1F8-EEBEB845FF8E}"/>
          </ac:spMkLst>
        </pc:spChg>
      </pc:sldChg>
      <pc:sldChg chg="modSp">
        <pc:chgData name="Lee Peckover" userId="5895743b-be28-4676-8a25-8aee7e374520" providerId="ADAL" clId="{8D3308B4-3777-4C28-8192-B1B1BCB0D41A}" dt="2018-11-15T11:14:18.882" v="26" actId="207"/>
        <pc:sldMkLst>
          <pc:docMk/>
          <pc:sldMk cId="3782652936" sldId="375"/>
        </pc:sldMkLst>
        <pc:spChg chg="mod">
          <ac:chgData name="Lee Peckover" userId="5895743b-be28-4676-8a25-8aee7e374520" providerId="ADAL" clId="{8D3308B4-3777-4C28-8192-B1B1BCB0D41A}" dt="2018-11-15T11:14:14.974" v="25" actId="1035"/>
          <ac:spMkLst>
            <pc:docMk/>
            <pc:sldMk cId="3782652936" sldId="375"/>
            <ac:spMk id="14" creationId="{B49408BE-3D41-41D6-B1E4-DF3EC3BA7009}"/>
          </ac:spMkLst>
        </pc:spChg>
        <pc:graphicFrameChg chg="modGraphic">
          <ac:chgData name="Lee Peckover" userId="5895743b-be28-4676-8a25-8aee7e374520" providerId="ADAL" clId="{8D3308B4-3777-4C28-8192-B1B1BCB0D41A}" dt="2018-11-15T11:14:18.882" v="26" actId="207"/>
          <ac:graphicFrameMkLst>
            <pc:docMk/>
            <pc:sldMk cId="3782652936" sldId="375"/>
            <ac:graphicFrameMk id="12" creationId="{BCA01A6C-8520-49AD-83C4-775CF9E91F24}"/>
          </ac:graphicFrameMkLst>
        </pc:graphicFrameChg>
      </pc:sldChg>
      <pc:sldChg chg="modSp">
        <pc:chgData name="Lee Peckover" userId="5895743b-be28-4676-8a25-8aee7e374520" providerId="ADAL" clId="{8D3308B4-3777-4C28-8192-B1B1BCB0D41A}" dt="2018-11-15T11:09:00.827" v="6" actId="14100"/>
        <pc:sldMkLst>
          <pc:docMk/>
          <pc:sldMk cId="1171825401" sldId="376"/>
        </pc:sldMkLst>
        <pc:cxnChg chg="mod">
          <ac:chgData name="Lee Peckover" userId="5895743b-be28-4676-8a25-8aee7e374520" providerId="ADAL" clId="{8D3308B4-3777-4C28-8192-B1B1BCB0D41A}" dt="2018-11-15T11:08:43.202" v="2" actId="14100"/>
          <ac:cxnSpMkLst>
            <pc:docMk/>
            <pc:sldMk cId="1171825401" sldId="376"/>
            <ac:cxnSpMk id="3" creationId="{59341C93-81C4-4700-A0C2-BC1296E077E4}"/>
          </ac:cxnSpMkLst>
        </pc:cxnChg>
        <pc:cxnChg chg="mod">
          <ac:chgData name="Lee Peckover" userId="5895743b-be28-4676-8a25-8aee7e374520" providerId="ADAL" clId="{8D3308B4-3777-4C28-8192-B1B1BCB0D41A}" dt="2018-11-15T11:09:00.827" v="6" actId="14100"/>
          <ac:cxnSpMkLst>
            <pc:docMk/>
            <pc:sldMk cId="1171825401" sldId="376"/>
            <ac:cxnSpMk id="5" creationId="{7D24A66E-2667-42AB-AD2B-3AE0836A58DB}"/>
          </ac:cxnSpMkLst>
        </pc:cxnChg>
        <pc:cxnChg chg="mod">
          <ac:chgData name="Lee Peckover" userId="5895743b-be28-4676-8a25-8aee7e374520" providerId="ADAL" clId="{8D3308B4-3777-4C28-8192-B1B1BCB0D41A}" dt="2018-11-15T11:08:52.955" v="4" actId="14100"/>
          <ac:cxnSpMkLst>
            <pc:docMk/>
            <pc:sldMk cId="1171825401" sldId="376"/>
            <ac:cxnSpMk id="9" creationId="{552C36EC-A2A0-4BE1-8869-C464A7E00395}"/>
          </ac:cxnSpMkLst>
        </pc:cxnChg>
      </pc:sldChg>
      <pc:sldChg chg="addSp delSp modSp">
        <pc:chgData name="Lee Peckover" userId="5895743b-be28-4676-8a25-8aee7e374520" providerId="ADAL" clId="{8D3308B4-3777-4C28-8192-B1B1BCB0D41A}" dt="2018-11-15T11:18:53.726" v="47"/>
        <pc:sldMkLst>
          <pc:docMk/>
          <pc:sldMk cId="740907874" sldId="378"/>
        </pc:sldMkLst>
        <pc:spChg chg="mod">
          <ac:chgData name="Lee Peckover" userId="5895743b-be28-4676-8a25-8aee7e374520" providerId="ADAL" clId="{8D3308B4-3777-4C28-8192-B1B1BCB0D41A}" dt="2018-11-15T11:18:45.341" v="45" actId="20577"/>
          <ac:spMkLst>
            <pc:docMk/>
            <pc:sldMk cId="740907874" sldId="378"/>
            <ac:spMk id="19" creationId="{5252A847-DE45-4FA3-A1F8-EEBEB845FF8E}"/>
          </ac:spMkLst>
        </pc:spChg>
        <pc:picChg chg="del">
          <ac:chgData name="Lee Peckover" userId="5895743b-be28-4676-8a25-8aee7e374520" providerId="ADAL" clId="{8D3308B4-3777-4C28-8192-B1B1BCB0D41A}" dt="2018-11-15T11:18:31.253" v="33" actId="478"/>
          <ac:picMkLst>
            <pc:docMk/>
            <pc:sldMk cId="740907874" sldId="378"/>
            <ac:picMk id="9" creationId="{4DBE1171-7EDB-4CA3-99C3-9962CF2DB90F}"/>
          </ac:picMkLst>
        </pc:picChg>
        <pc:picChg chg="add">
          <ac:chgData name="Lee Peckover" userId="5895743b-be28-4676-8a25-8aee7e374520" providerId="ADAL" clId="{8D3308B4-3777-4C28-8192-B1B1BCB0D41A}" dt="2018-11-15T11:18:53.726" v="47"/>
          <ac:picMkLst>
            <pc:docMk/>
            <pc:sldMk cId="740907874" sldId="378"/>
            <ac:picMk id="12" creationId="{A9DCF5A7-FE1E-4DC6-90AF-17FB20A07EE8}"/>
          </ac:picMkLst>
        </pc:picChg>
      </pc:sldChg>
      <pc:sldChg chg="addSp delSp">
        <pc:chgData name="Lee Peckover" userId="5895743b-be28-4676-8a25-8aee7e374520" providerId="ADAL" clId="{8D3308B4-3777-4C28-8192-B1B1BCB0D41A}" dt="2018-11-15T11:19:33.917" v="53"/>
        <pc:sldMkLst>
          <pc:docMk/>
          <pc:sldMk cId="3193785126" sldId="379"/>
        </pc:sldMkLst>
        <pc:spChg chg="del">
          <ac:chgData name="Lee Peckover" userId="5895743b-be28-4676-8a25-8aee7e374520" providerId="ADAL" clId="{8D3308B4-3777-4C28-8192-B1B1BCB0D41A}" dt="2018-11-15T11:19:33.006" v="52" actId="478"/>
          <ac:spMkLst>
            <pc:docMk/>
            <pc:sldMk cId="3193785126" sldId="379"/>
            <ac:spMk id="6" creationId="{0A64806E-C7B5-4A8D-A66A-979A7B22D7B5}"/>
          </ac:spMkLst>
        </pc:spChg>
        <pc:spChg chg="add">
          <ac:chgData name="Lee Peckover" userId="5895743b-be28-4676-8a25-8aee7e374520" providerId="ADAL" clId="{8D3308B4-3777-4C28-8192-B1B1BCB0D41A}" dt="2018-11-15T11:19:33.917" v="53"/>
          <ac:spMkLst>
            <pc:docMk/>
            <pc:sldMk cId="3193785126" sldId="379"/>
            <ac:spMk id="14" creationId="{DFD74476-4864-4B3D-B352-E4C111212E0E}"/>
          </ac:spMkLst>
        </pc:spChg>
      </pc:sldChg>
      <pc:sldChg chg="modSp">
        <pc:chgData name="Lee Peckover" userId="5895743b-be28-4676-8a25-8aee7e374520" providerId="ADAL" clId="{8D3308B4-3777-4C28-8192-B1B1BCB0D41A}" dt="2018-11-15T11:36:10.865" v="82" actId="20577"/>
        <pc:sldMkLst>
          <pc:docMk/>
          <pc:sldMk cId="1358599739" sldId="380"/>
        </pc:sldMkLst>
        <pc:spChg chg="mod">
          <ac:chgData name="Lee Peckover" userId="5895743b-be28-4676-8a25-8aee7e374520" providerId="ADAL" clId="{8D3308B4-3777-4C28-8192-B1B1BCB0D41A}" dt="2018-11-15T11:36:10.865" v="82" actId="20577"/>
          <ac:spMkLst>
            <pc:docMk/>
            <pc:sldMk cId="1358599739" sldId="380"/>
            <ac:spMk id="19" creationId="{5252A847-DE45-4FA3-A1F8-EEBEB845FF8E}"/>
          </ac:spMkLst>
        </pc:sp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pc:chgData name="Ashleigh Sobol" userId="8430f2a2-602f-4dde-a79b-412efd9dd8bf" providerId="ADAL" clId="{A204DDAC-AA7C-4679-9F40-91028CD5C38E}" dt="2018-10-02T09:52:04.398" v="2" actId="20577"/>
        <pc:sldMkLst>
          <pc:docMk/>
          <pc:sldMk cId="3855900595" sldId="301"/>
        </pc:sldMkLst>
        <pc:spChg chg="mod">
          <ac:chgData name="Ashleigh Sobol" userId="8430f2a2-602f-4dde-a79b-412efd9dd8bf" providerId="ADAL" clId="{A204DDAC-AA7C-4679-9F40-91028CD5C38E}" dt="2018-10-02T09:52:04.398" v="2" actId="20577"/>
          <ac:spMkLst>
            <pc:docMk/>
            <pc:sldMk cId="3855900595" sldId="301"/>
            <ac:spMk id="19" creationId="{5252A847-DE45-4FA3-A1F8-EEBEB845FF8E}"/>
          </ac:spMkLst>
        </pc:spChg>
      </pc:sldChg>
      <pc:sldChg chg="modSp">
        <pc:chgData name="Ashleigh Sobol" userId="8430f2a2-602f-4dde-a79b-412efd9dd8bf" providerId="ADAL" clId="{A204DDAC-AA7C-4679-9F40-91028CD5C38E}" dt="2018-10-02T10:39:47.420" v="70" actId="207"/>
        <pc:sldMkLst>
          <pc:docMk/>
          <pc:sldMk cId="273723392" sldId="308"/>
        </pc:sldMkLst>
        <pc:spChg chg="mod">
          <ac:chgData name="Ashleigh Sobol" userId="8430f2a2-602f-4dde-a79b-412efd9dd8bf" providerId="ADAL" clId="{A204DDAC-AA7C-4679-9F40-91028CD5C38E}" dt="2018-10-02T10:39:47.420" v="70" actId="207"/>
          <ac:spMkLst>
            <pc:docMk/>
            <pc:sldMk cId="273723392" sldId="308"/>
            <ac:spMk id="19" creationId="{5252A847-DE45-4FA3-A1F8-EEBEB845FF8E}"/>
          </ac:spMkLst>
        </pc:spChg>
      </pc:sldChg>
      <pc:sldChg chg="modSp">
        <pc:chgData name="Ashleigh Sobol" userId="8430f2a2-602f-4dde-a79b-412efd9dd8bf" providerId="ADAL" clId="{A204DDAC-AA7C-4679-9F40-91028CD5C38E}" dt="2018-10-02T10:39:23.888" v="61" actId="403"/>
        <pc:sldMkLst>
          <pc:docMk/>
          <pc:sldMk cId="1071900124" sldId="355"/>
        </pc:sldMkLst>
        <pc:spChg chg="mod">
          <ac:chgData name="Ashleigh Sobol" userId="8430f2a2-602f-4dde-a79b-412efd9dd8bf" providerId="ADAL" clId="{A204DDAC-AA7C-4679-9F40-91028CD5C38E}" dt="2018-10-02T10:39:23.888" v="61" actId="403"/>
          <ac:spMkLst>
            <pc:docMk/>
            <pc:sldMk cId="1071900124" sldId="355"/>
            <ac:spMk id="19" creationId="{5252A847-DE45-4FA3-A1F8-EEBEB845FF8E}"/>
          </ac:spMkLst>
        </pc:spChg>
      </pc:sldChg>
      <pc:sldChg chg="modSp">
        <pc:chgData name="Ashleigh Sobol" userId="8430f2a2-602f-4dde-a79b-412efd9dd8bf" providerId="ADAL" clId="{A204DDAC-AA7C-4679-9F40-91028CD5C38E}" dt="2018-10-02T10:39:36.851" v="65" actId="403"/>
        <pc:sldMkLst>
          <pc:docMk/>
          <pc:sldMk cId="36917022" sldId="360"/>
        </pc:sldMkLst>
        <pc:spChg chg="mod">
          <ac:chgData name="Ashleigh Sobol" userId="8430f2a2-602f-4dde-a79b-412efd9dd8bf" providerId="ADAL" clId="{A204DDAC-AA7C-4679-9F40-91028CD5C38E}" dt="2018-10-02T10:39:36.851" v="65" actId="403"/>
          <ac:spMkLst>
            <pc:docMk/>
            <pc:sldMk cId="36917022" sldId="360"/>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273723392" sldId="308"/>
        </pc:sldMkLst>
        <pc:spChg chg="mod">
          <ac:chgData name="Ashleigh Sobol" userId="8430f2a2-602f-4dde-a79b-412efd9dd8bf" providerId="ADAL" clId="{945C51C1-2AFD-4D2A-8B01-38125315A474}" dt="2018-11-06T09:07:31.625" v="0"/>
          <ac:spMkLst>
            <pc:docMk/>
            <pc:sldMk cId="273723392" sldId="308"/>
            <ac:spMk id="7" creationId="{9C98043F-F327-469C-AFFD-8AE7F5773C6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modSp">
        <pc:chgData name="Lindsay Grix" userId="a678036f-2d88-407c-addb-d0af3fea6eec" providerId="ADAL" clId="{9DADDA2D-7023-4224-AA88-96B93008952B}" dt="2018-10-02T09:39:51.994" v="43" actId="14100"/>
        <pc:sldMkLst>
          <pc:docMk/>
          <pc:sldMk cId="3855900595" sldId="301"/>
        </pc:sldMkLst>
        <pc:spChg chg="mod">
          <ac:chgData name="Lindsay Grix" userId="a678036f-2d88-407c-addb-d0af3fea6eec" providerId="ADAL" clId="{9DADDA2D-7023-4224-AA88-96B93008952B}" dt="2018-10-02T09:39:51.994" v="43" actId="14100"/>
          <ac:spMkLst>
            <pc:docMk/>
            <pc:sldMk cId="3855900595" sldId="301"/>
            <ac:spMk id="17" creationId="{0F18B4CD-798D-4EA5-92CF-7A4BB6DD9812}"/>
          </ac:spMkLst>
        </pc:spChg>
        <pc:spChg chg="mod">
          <ac:chgData name="Lindsay Grix" userId="a678036f-2d88-407c-addb-d0af3fea6eec" providerId="ADAL" clId="{9DADDA2D-7023-4224-AA88-96B93008952B}" dt="2018-10-02T09:19:42.009" v="29" actId="255"/>
          <ac:spMkLst>
            <pc:docMk/>
            <pc:sldMk cId="3855900595" sldId="301"/>
            <ac:spMk id="19" creationId="{5252A847-DE45-4FA3-A1F8-EEBEB845FF8E}"/>
          </ac:spMkLst>
        </pc:spChg>
        <pc:grpChg chg="mod">
          <ac:chgData name="Lindsay Grix" userId="a678036f-2d88-407c-addb-d0af3fea6eec" providerId="ADAL" clId="{9DADDA2D-7023-4224-AA88-96B93008952B}" dt="2018-10-02T09:35:18.950" v="39"/>
          <ac:grpSpMkLst>
            <pc:docMk/>
            <pc:sldMk cId="3855900595" sldId="301"/>
            <ac:grpSpMk id="16" creationId="{B31300A9-E3C5-4701-8EF1-45ED088A04DD}"/>
          </ac:grpSpMkLst>
        </pc:grpChg>
      </pc:sldChg>
      <pc:sldChg chg="addSp delSp modSp">
        <pc:chgData name="Lindsay Grix" userId="a678036f-2d88-407c-addb-d0af3fea6eec" providerId="ADAL" clId="{9DADDA2D-7023-4224-AA88-96B93008952B}" dt="2018-10-02T09:40:16.738" v="47"/>
        <pc:sldMkLst>
          <pc:docMk/>
          <pc:sldMk cId="273723392" sldId="308"/>
        </pc:sldMkLst>
        <pc:spChg chg="add">
          <ac:chgData name="Lindsay Grix" userId="a678036f-2d88-407c-addb-d0af3fea6eec" providerId="ADAL" clId="{9DADDA2D-7023-4224-AA88-96B93008952B}" dt="2018-10-02T09:40:16.738" v="47"/>
          <ac:spMkLst>
            <pc:docMk/>
            <pc:sldMk cId="273723392" sldId="308"/>
            <ac:spMk id="7" creationId="{9C98043F-F327-469C-AFFD-8AE7F5773C62}"/>
          </ac:spMkLst>
        </pc:spChg>
        <pc:spChg chg="del topLvl">
          <ac:chgData name="Lindsay Grix" userId="a678036f-2d88-407c-addb-d0af3fea6eec" providerId="ADAL" clId="{9DADDA2D-7023-4224-AA88-96B93008952B}" dt="2018-10-02T09:40:15.978" v="46" actId="478"/>
          <ac:spMkLst>
            <pc:docMk/>
            <pc:sldMk cId="273723392" sldId="308"/>
            <ac:spMk id="17" creationId="{0F18B4CD-798D-4EA5-92CF-7A4BB6DD9812}"/>
          </ac:spMkLst>
        </pc:spChg>
        <pc:spChg chg="mod">
          <ac:chgData name="Lindsay Grix" userId="a678036f-2d88-407c-addb-d0af3fea6eec" providerId="ADAL" clId="{9DADDA2D-7023-4224-AA88-96B93008952B}" dt="2018-10-02T09:18:50.825" v="19" actId="404"/>
          <ac:spMkLst>
            <pc:docMk/>
            <pc:sldMk cId="273723392" sldId="308"/>
            <ac:spMk id="19" creationId="{5252A847-DE45-4FA3-A1F8-EEBEB845FF8E}"/>
          </ac:spMkLst>
        </pc:spChg>
        <pc:grpChg chg="del">
          <ac:chgData name="Lindsay Grix" userId="a678036f-2d88-407c-addb-d0af3fea6eec" providerId="ADAL" clId="{9DADDA2D-7023-4224-AA88-96B93008952B}" dt="2018-10-02T09:40:15.978" v="46" actId="478"/>
          <ac:grpSpMkLst>
            <pc:docMk/>
            <pc:sldMk cId="273723392" sldId="308"/>
            <ac:grpSpMk id="16" creationId="{B31300A9-E3C5-4701-8EF1-45ED088A04DD}"/>
          </ac:grpSpMkLst>
        </pc:grpChg>
        <pc:picChg chg="topLvl">
          <ac:chgData name="Lindsay Grix" userId="a678036f-2d88-407c-addb-d0af3fea6eec" providerId="ADAL" clId="{9DADDA2D-7023-4224-AA88-96B93008952B}" dt="2018-10-02T09:40:15.978" v="46" actId="478"/>
          <ac:picMkLst>
            <pc:docMk/>
            <pc:sldMk cId="273723392" sldId="308"/>
            <ac:picMk id="18" creationId="{AF62330C-AB9B-43BE-82E4-98A7F5B9D6D1}"/>
          </ac:picMkLst>
        </pc:picChg>
      </pc:sldChg>
      <pc:sldChg chg="addSp delSp modSp">
        <pc:chgData name="Lindsay Grix" userId="a678036f-2d88-407c-addb-d0af3fea6eec" providerId="ADAL" clId="{9DADDA2D-7023-4224-AA88-96B93008952B}" dt="2018-10-02T09:40:39.593" v="53"/>
        <pc:sldMkLst>
          <pc:docMk/>
          <pc:sldMk cId="1071900124" sldId="355"/>
        </pc:sldMkLst>
        <pc:spChg chg="add">
          <ac:chgData name="Lindsay Grix" userId="a678036f-2d88-407c-addb-d0af3fea6eec" providerId="ADAL" clId="{9DADDA2D-7023-4224-AA88-96B93008952B}" dt="2018-10-02T09:40:39.593" v="53"/>
          <ac:spMkLst>
            <pc:docMk/>
            <pc:sldMk cId="1071900124" sldId="355"/>
            <ac:spMk id="7" creationId="{F2267ACB-233E-41BC-B01B-8F3DC45483E4}"/>
          </ac:spMkLst>
        </pc:spChg>
        <pc:spChg chg="del topLvl">
          <ac:chgData name="Lindsay Grix" userId="a678036f-2d88-407c-addb-d0af3fea6eec" providerId="ADAL" clId="{9DADDA2D-7023-4224-AA88-96B93008952B}" dt="2018-10-02T09:40:38.661" v="52" actId="478"/>
          <ac:spMkLst>
            <pc:docMk/>
            <pc:sldMk cId="1071900124" sldId="355"/>
            <ac:spMk id="17" creationId="{0F18B4CD-798D-4EA5-92CF-7A4BB6DD9812}"/>
          </ac:spMkLst>
        </pc:spChg>
        <pc:spChg chg="mod">
          <ac:chgData name="Lindsay Grix" userId="a678036f-2d88-407c-addb-d0af3fea6eec" providerId="ADAL" clId="{9DADDA2D-7023-4224-AA88-96B93008952B}" dt="2018-10-02T09:19:11.310" v="22" actId="404"/>
          <ac:spMkLst>
            <pc:docMk/>
            <pc:sldMk cId="1071900124" sldId="355"/>
            <ac:spMk id="19" creationId="{5252A847-DE45-4FA3-A1F8-EEBEB845FF8E}"/>
          </ac:spMkLst>
        </pc:spChg>
        <pc:grpChg chg="del">
          <ac:chgData name="Lindsay Grix" userId="a678036f-2d88-407c-addb-d0af3fea6eec" providerId="ADAL" clId="{9DADDA2D-7023-4224-AA88-96B93008952B}" dt="2018-10-02T09:40:38.661" v="52" actId="478"/>
          <ac:grpSpMkLst>
            <pc:docMk/>
            <pc:sldMk cId="1071900124" sldId="355"/>
            <ac:grpSpMk id="16" creationId="{B31300A9-E3C5-4701-8EF1-45ED088A04DD}"/>
          </ac:grpSpMkLst>
        </pc:grpChg>
        <pc:picChg chg="topLvl">
          <ac:chgData name="Lindsay Grix" userId="a678036f-2d88-407c-addb-d0af3fea6eec" providerId="ADAL" clId="{9DADDA2D-7023-4224-AA88-96B93008952B}" dt="2018-10-02T09:40:38.661" v="52" actId="478"/>
          <ac:picMkLst>
            <pc:docMk/>
            <pc:sldMk cId="1071900124" sldId="355"/>
            <ac:picMk id="18" creationId="{AF62330C-AB9B-43BE-82E4-98A7F5B9D6D1}"/>
          </ac:picMkLst>
        </pc:picChg>
      </pc:sldChg>
      <pc:sldChg chg="addSp delSp modSp">
        <pc:chgData name="Lindsay Grix" userId="a678036f-2d88-407c-addb-d0af3fea6eec" providerId="ADAL" clId="{9DADDA2D-7023-4224-AA88-96B93008952B}" dt="2018-10-02T09:40:23.440" v="49"/>
        <pc:sldMkLst>
          <pc:docMk/>
          <pc:sldMk cId="36917022" sldId="360"/>
        </pc:sldMkLst>
        <pc:spChg chg="add">
          <ac:chgData name="Lindsay Grix" userId="a678036f-2d88-407c-addb-d0af3fea6eec" providerId="ADAL" clId="{9DADDA2D-7023-4224-AA88-96B93008952B}" dt="2018-10-02T09:40:23.440" v="49"/>
          <ac:spMkLst>
            <pc:docMk/>
            <pc:sldMk cId="36917022" sldId="360"/>
            <ac:spMk id="7" creationId="{B632E459-9B27-4467-B89C-78410207B713}"/>
          </ac:spMkLst>
        </pc:spChg>
        <pc:spChg chg="del topLvl">
          <ac:chgData name="Lindsay Grix" userId="a678036f-2d88-407c-addb-d0af3fea6eec" providerId="ADAL" clId="{9DADDA2D-7023-4224-AA88-96B93008952B}" dt="2018-10-02T09:40:22.430" v="48" actId="478"/>
          <ac:spMkLst>
            <pc:docMk/>
            <pc:sldMk cId="36917022" sldId="360"/>
            <ac:spMk id="17" creationId="{0F18B4CD-798D-4EA5-92CF-7A4BB6DD9812}"/>
          </ac:spMkLst>
        </pc:spChg>
        <pc:spChg chg="mod">
          <ac:chgData name="Lindsay Grix" userId="a678036f-2d88-407c-addb-d0af3fea6eec" providerId="ADAL" clId="{9DADDA2D-7023-4224-AA88-96B93008952B}" dt="2018-10-02T09:19:24.097" v="26" actId="1076"/>
          <ac:spMkLst>
            <pc:docMk/>
            <pc:sldMk cId="36917022" sldId="360"/>
            <ac:spMk id="19" creationId="{5252A847-DE45-4FA3-A1F8-EEBEB845FF8E}"/>
          </ac:spMkLst>
        </pc:spChg>
        <pc:grpChg chg="del">
          <ac:chgData name="Lindsay Grix" userId="a678036f-2d88-407c-addb-d0af3fea6eec" providerId="ADAL" clId="{9DADDA2D-7023-4224-AA88-96B93008952B}" dt="2018-10-02T09:40:22.430" v="48" actId="478"/>
          <ac:grpSpMkLst>
            <pc:docMk/>
            <pc:sldMk cId="36917022" sldId="360"/>
            <ac:grpSpMk id="16" creationId="{B31300A9-E3C5-4701-8EF1-45ED088A04DD}"/>
          </ac:grpSpMkLst>
        </pc:grpChg>
        <pc:picChg chg="topLvl">
          <ac:chgData name="Lindsay Grix" userId="a678036f-2d88-407c-addb-d0af3fea6eec" providerId="ADAL" clId="{9DADDA2D-7023-4224-AA88-96B93008952B}" dt="2018-10-02T09:40:22.430" v="48" actId="478"/>
          <ac:picMkLst>
            <pc:docMk/>
            <pc:sldMk cId="36917022" sldId="360"/>
            <ac:picMk id="18" creationId="{AF62330C-AB9B-43BE-82E4-98A7F5B9D6D1}"/>
          </ac:picMkLst>
        </pc:picChg>
      </pc:sldChg>
    </pc:docChg>
  </pc:docChgLst>
  <pc:docChgLst>
    <pc:chgData name="Theresa Hodgson" userId="213b339f-9e68-4d61-b6e1-9aa385d3ff46" providerId="ADAL" clId="{D144FA6C-B41A-4438-9084-257C54E34002}"/>
    <pc:docChg chg="undo custSel addSld delSld modSld sldOrd">
      <pc:chgData name="Theresa Hodgson" userId="213b339f-9e68-4d61-b6e1-9aa385d3ff46" providerId="ADAL" clId="{D144FA6C-B41A-4438-9084-257C54E34002}" dt="2020-01-23T13:32:59.422" v="2323" actId="478"/>
      <pc:docMkLst>
        <pc:docMk/>
      </pc:docMkLst>
      <pc:sldChg chg="modSp del">
        <pc:chgData name="Theresa Hodgson" userId="213b339f-9e68-4d61-b6e1-9aa385d3ff46" providerId="ADAL" clId="{D144FA6C-B41A-4438-9084-257C54E34002}" dt="2020-01-22T11:06:12.486" v="1385" actId="47"/>
        <pc:sldMkLst>
          <pc:docMk/>
          <pc:sldMk cId="1071900124" sldId="355"/>
        </pc:sldMkLst>
        <pc:spChg chg="mod">
          <ac:chgData name="Theresa Hodgson" userId="213b339f-9e68-4d61-b6e1-9aa385d3ff46" providerId="ADAL" clId="{D144FA6C-B41A-4438-9084-257C54E34002}" dt="2020-01-22T11:02:33.127" v="1175" actId="20577"/>
          <ac:spMkLst>
            <pc:docMk/>
            <pc:sldMk cId="1071900124" sldId="355"/>
            <ac:spMk id="16" creationId="{D2A19D7E-677B-473E-A468-F611C73E5FD1}"/>
          </ac:spMkLst>
        </pc:spChg>
      </pc:sldChg>
      <pc:sldChg chg="addSp delSp modSp">
        <pc:chgData name="Theresa Hodgson" userId="213b339f-9e68-4d61-b6e1-9aa385d3ff46" providerId="ADAL" clId="{D144FA6C-B41A-4438-9084-257C54E34002}" dt="2020-01-23T13:31:49.238" v="2293"/>
        <pc:sldMkLst>
          <pc:docMk/>
          <pc:sldMk cId="36917022" sldId="360"/>
        </pc:sldMkLst>
        <pc:spChg chg="del">
          <ac:chgData name="Theresa Hodgson" userId="213b339f-9e68-4d61-b6e1-9aa385d3ff46" providerId="ADAL" clId="{D144FA6C-B41A-4438-9084-257C54E34002}" dt="2020-01-22T10:21:19.539" v="190" actId="478"/>
          <ac:spMkLst>
            <pc:docMk/>
            <pc:sldMk cId="36917022" sldId="360"/>
            <ac:spMk id="2" creationId="{31DE3BFD-BB00-4F46-BEEE-02F88986145D}"/>
          </ac:spMkLst>
        </pc:spChg>
        <pc:spChg chg="del">
          <ac:chgData name="Theresa Hodgson" userId="213b339f-9e68-4d61-b6e1-9aa385d3ff46" providerId="ADAL" clId="{D144FA6C-B41A-4438-9084-257C54E34002}" dt="2020-01-23T13:31:17.786" v="2282" actId="478"/>
          <ac:spMkLst>
            <pc:docMk/>
            <pc:sldMk cId="36917022" sldId="360"/>
            <ac:spMk id="7" creationId="{B632E459-9B27-4467-B89C-78410207B713}"/>
          </ac:spMkLst>
        </pc:spChg>
        <pc:spChg chg="del">
          <ac:chgData name="Theresa Hodgson" userId="213b339f-9e68-4d61-b6e1-9aa385d3ff46" providerId="ADAL" clId="{D144FA6C-B41A-4438-9084-257C54E34002}" dt="2020-01-22T09:51:41.095" v="95" actId="478"/>
          <ac:spMkLst>
            <pc:docMk/>
            <pc:sldMk cId="36917022" sldId="360"/>
            <ac:spMk id="12" creationId="{A36AC6C6-A5BA-47EC-94E6-07364D835D52}"/>
          </ac:spMkLst>
        </pc:spChg>
        <pc:spChg chg="del">
          <ac:chgData name="Theresa Hodgson" userId="213b339f-9e68-4d61-b6e1-9aa385d3ff46" providerId="ADAL" clId="{D144FA6C-B41A-4438-9084-257C54E34002}" dt="2020-01-22T09:51:41.095" v="95" actId="478"/>
          <ac:spMkLst>
            <pc:docMk/>
            <pc:sldMk cId="36917022" sldId="360"/>
            <ac:spMk id="13" creationId="{BE783E71-4AB2-49B5-9C8E-0ADCBAF50D6E}"/>
          </ac:spMkLst>
        </pc:spChg>
        <pc:spChg chg="del">
          <ac:chgData name="Theresa Hodgson" userId="213b339f-9e68-4d61-b6e1-9aa385d3ff46" providerId="ADAL" clId="{D144FA6C-B41A-4438-9084-257C54E34002}" dt="2020-01-22T09:51:41.095" v="95" actId="478"/>
          <ac:spMkLst>
            <pc:docMk/>
            <pc:sldMk cId="36917022" sldId="360"/>
            <ac:spMk id="14" creationId="{D88389C3-164C-4FA8-9293-6218057E92C2}"/>
          </ac:spMkLst>
        </pc:spChg>
        <pc:spChg chg="del mod">
          <ac:chgData name="Theresa Hodgson" userId="213b339f-9e68-4d61-b6e1-9aa385d3ff46" providerId="ADAL" clId="{D144FA6C-B41A-4438-9084-257C54E34002}" dt="2020-01-22T10:21:14.729" v="189" actId="478"/>
          <ac:spMkLst>
            <pc:docMk/>
            <pc:sldMk cId="36917022" sldId="360"/>
            <ac:spMk id="15" creationId="{D27FEEC0-76D4-4DF0-96CD-1E5EA8D7C3F9}"/>
          </ac:spMkLst>
        </pc:spChg>
        <pc:spChg chg="del mod">
          <ac:chgData name="Theresa Hodgson" userId="213b339f-9e68-4d61-b6e1-9aa385d3ff46" providerId="ADAL" clId="{D144FA6C-B41A-4438-9084-257C54E34002}" dt="2020-01-22T10:21:14.729" v="189" actId="478"/>
          <ac:spMkLst>
            <pc:docMk/>
            <pc:sldMk cId="36917022" sldId="360"/>
            <ac:spMk id="16" creationId="{97E45431-FFC0-4B06-8980-D0FEDCA73854}"/>
          </ac:spMkLst>
        </pc:spChg>
        <pc:spChg chg="del mod">
          <ac:chgData name="Theresa Hodgson" userId="213b339f-9e68-4d61-b6e1-9aa385d3ff46" providerId="ADAL" clId="{D144FA6C-B41A-4438-9084-257C54E34002}" dt="2020-01-22T10:21:14.729" v="189" actId="478"/>
          <ac:spMkLst>
            <pc:docMk/>
            <pc:sldMk cId="36917022" sldId="360"/>
            <ac:spMk id="17" creationId="{A8D30B23-9E7E-48F4-BADC-C66EB0833855}"/>
          </ac:spMkLst>
        </pc:spChg>
        <pc:spChg chg="mod">
          <ac:chgData name="Theresa Hodgson" userId="213b339f-9e68-4d61-b6e1-9aa385d3ff46" providerId="ADAL" clId="{D144FA6C-B41A-4438-9084-257C54E34002}" dt="2020-01-23T13:27:23.555" v="2250" actId="20577"/>
          <ac:spMkLst>
            <pc:docMk/>
            <pc:sldMk cId="36917022" sldId="360"/>
            <ac:spMk id="19" creationId="{5252A847-DE45-4FA3-A1F8-EEBEB845FF8E}"/>
          </ac:spMkLst>
        </pc:spChg>
        <pc:spChg chg="add mod">
          <ac:chgData name="Theresa Hodgson" userId="213b339f-9e68-4d61-b6e1-9aa385d3ff46" providerId="ADAL" clId="{D144FA6C-B41A-4438-9084-257C54E34002}" dt="2020-01-22T10:20:47.439" v="182" actId="20577"/>
          <ac:spMkLst>
            <pc:docMk/>
            <pc:sldMk cId="36917022" sldId="360"/>
            <ac:spMk id="21" creationId="{42EB40B9-A929-490B-AE96-18BF014E620B}"/>
          </ac:spMkLst>
        </pc:spChg>
        <pc:spChg chg="add mod">
          <ac:chgData name="Theresa Hodgson" userId="213b339f-9e68-4d61-b6e1-9aa385d3ff46" providerId="ADAL" clId="{D144FA6C-B41A-4438-9084-257C54E34002}" dt="2020-01-22T10:21:25.105" v="202" actId="1037"/>
          <ac:spMkLst>
            <pc:docMk/>
            <pc:sldMk cId="36917022" sldId="360"/>
            <ac:spMk id="22" creationId="{41C3C9E4-BD4F-415A-ACE5-1618374AFB4F}"/>
          </ac:spMkLst>
        </pc:spChg>
        <pc:spChg chg="add mod">
          <ac:chgData name="Theresa Hodgson" userId="213b339f-9e68-4d61-b6e1-9aa385d3ff46" providerId="ADAL" clId="{D144FA6C-B41A-4438-9084-257C54E34002}" dt="2020-01-22T10:21:29.729" v="205" actId="1037"/>
          <ac:spMkLst>
            <pc:docMk/>
            <pc:sldMk cId="36917022" sldId="360"/>
            <ac:spMk id="23" creationId="{DA51FE90-1BCA-4250-977B-D272BE94B218}"/>
          </ac:spMkLst>
        </pc:spChg>
        <pc:spChg chg="add mod">
          <ac:chgData name="Theresa Hodgson" userId="213b339f-9e68-4d61-b6e1-9aa385d3ff46" providerId="ADAL" clId="{D144FA6C-B41A-4438-9084-257C54E34002}" dt="2020-01-22T10:22:40.836" v="261" actId="1038"/>
          <ac:spMkLst>
            <pc:docMk/>
            <pc:sldMk cId="36917022" sldId="360"/>
            <ac:spMk id="24" creationId="{FC1CF60D-2A10-473E-B3D4-A67F39F61C48}"/>
          </ac:spMkLst>
        </pc:spChg>
        <pc:spChg chg="add mod">
          <ac:chgData name="Theresa Hodgson" userId="213b339f-9e68-4d61-b6e1-9aa385d3ff46" providerId="ADAL" clId="{D144FA6C-B41A-4438-9084-257C54E34002}" dt="2020-01-22T10:22:35.614" v="246" actId="1037"/>
          <ac:spMkLst>
            <pc:docMk/>
            <pc:sldMk cId="36917022" sldId="360"/>
            <ac:spMk id="25" creationId="{D475DF2F-3A64-4A1A-8EB0-8820AAC386D8}"/>
          </ac:spMkLst>
        </pc:spChg>
        <pc:spChg chg="add mod">
          <ac:chgData name="Theresa Hodgson" userId="213b339f-9e68-4d61-b6e1-9aa385d3ff46" providerId="ADAL" clId="{D144FA6C-B41A-4438-9084-257C54E34002}" dt="2020-01-22T10:22:50.009" v="276" actId="1038"/>
          <ac:spMkLst>
            <pc:docMk/>
            <pc:sldMk cId="36917022" sldId="360"/>
            <ac:spMk id="26" creationId="{7872CFB4-1E17-4A9B-8F4F-377838D22009}"/>
          </ac:spMkLst>
        </pc:spChg>
        <pc:spChg chg="add mod">
          <ac:chgData name="Theresa Hodgson" userId="213b339f-9e68-4d61-b6e1-9aa385d3ff46" providerId="ADAL" clId="{D144FA6C-B41A-4438-9084-257C54E34002}" dt="2020-01-22T10:22:45.249" v="267" actId="1037"/>
          <ac:spMkLst>
            <pc:docMk/>
            <pc:sldMk cId="36917022" sldId="360"/>
            <ac:spMk id="27" creationId="{349D07D5-7A43-4743-85B0-DDA92326FB65}"/>
          </ac:spMkLst>
        </pc:spChg>
        <pc:spChg chg="add mod">
          <ac:chgData name="Theresa Hodgson" userId="213b339f-9e68-4d61-b6e1-9aa385d3ff46" providerId="ADAL" clId="{D144FA6C-B41A-4438-9084-257C54E34002}" dt="2020-01-22T10:21:32.919" v="210" actId="1037"/>
          <ac:spMkLst>
            <pc:docMk/>
            <pc:sldMk cId="36917022" sldId="360"/>
            <ac:spMk id="28" creationId="{56B8FE0E-1EE8-4C4D-A66A-FAA38687EFAD}"/>
          </ac:spMkLst>
        </pc:spChg>
        <pc:spChg chg="add mod">
          <ac:chgData name="Theresa Hodgson" userId="213b339f-9e68-4d61-b6e1-9aa385d3ff46" providerId="ADAL" clId="{D144FA6C-B41A-4438-9084-257C54E34002}" dt="2020-01-22T10:20:45.169" v="181" actId="20577"/>
          <ac:spMkLst>
            <pc:docMk/>
            <pc:sldMk cId="36917022" sldId="360"/>
            <ac:spMk id="29" creationId="{F11240D2-AB6B-490C-97A7-F48A1C3E47DF}"/>
          </ac:spMkLst>
        </pc:spChg>
        <pc:spChg chg="add mod">
          <ac:chgData name="Theresa Hodgson" userId="213b339f-9e68-4d61-b6e1-9aa385d3ff46" providerId="ADAL" clId="{D144FA6C-B41A-4438-9084-257C54E34002}" dt="2020-01-22T10:21:44.959" v="216" actId="14100"/>
          <ac:spMkLst>
            <pc:docMk/>
            <pc:sldMk cId="36917022" sldId="360"/>
            <ac:spMk id="30" creationId="{2929113F-B915-40FC-8D78-2917700ECF39}"/>
          </ac:spMkLst>
        </pc:spChg>
        <pc:spChg chg="add del">
          <ac:chgData name="Theresa Hodgson" userId="213b339f-9e68-4d61-b6e1-9aa385d3ff46" providerId="ADAL" clId="{D144FA6C-B41A-4438-9084-257C54E34002}" dt="2020-01-23T13:31:48.868" v="2292" actId="478"/>
          <ac:spMkLst>
            <pc:docMk/>
            <pc:sldMk cId="36917022" sldId="360"/>
            <ac:spMk id="32" creationId="{3D26C9E5-A444-4A51-9EDB-7BFF2D6DF908}"/>
          </ac:spMkLst>
        </pc:spChg>
        <pc:spChg chg="add">
          <ac:chgData name="Theresa Hodgson" userId="213b339f-9e68-4d61-b6e1-9aa385d3ff46" providerId="ADAL" clId="{D144FA6C-B41A-4438-9084-257C54E34002}" dt="2020-01-23T13:31:49.238" v="2293"/>
          <ac:spMkLst>
            <pc:docMk/>
            <pc:sldMk cId="36917022" sldId="360"/>
            <ac:spMk id="34" creationId="{A4500664-9CD9-4C54-81A5-1A7AD7194541}"/>
          </ac:spMkLst>
        </pc:spChg>
        <pc:grpChg chg="add mod">
          <ac:chgData name="Theresa Hodgson" userId="213b339f-9e68-4d61-b6e1-9aa385d3ff46" providerId="ADAL" clId="{D144FA6C-B41A-4438-9084-257C54E34002}" dt="2020-01-22T09:49:31.422" v="62" actId="164"/>
          <ac:grpSpMkLst>
            <pc:docMk/>
            <pc:sldMk cId="36917022" sldId="360"/>
            <ac:grpSpMk id="3" creationId="{7C586528-2043-4282-A99B-B0524A1D2C24}"/>
          </ac:grpSpMkLst>
        </pc:grpChg>
        <pc:grpChg chg="add mod">
          <ac:chgData name="Theresa Hodgson" userId="213b339f-9e68-4d61-b6e1-9aa385d3ff46" providerId="ADAL" clId="{D144FA6C-B41A-4438-9084-257C54E34002}" dt="2020-01-22T10:20:15.979" v="176" actId="14100"/>
          <ac:grpSpMkLst>
            <pc:docMk/>
            <pc:sldMk cId="36917022" sldId="360"/>
            <ac:grpSpMk id="4" creationId="{604CD262-98B0-49B6-8973-8923B2667E4A}"/>
          </ac:grpSpMkLst>
        </pc:grpChg>
        <pc:graphicFrameChg chg="del mod modGraphic">
          <ac:chgData name="Theresa Hodgson" userId="213b339f-9e68-4d61-b6e1-9aa385d3ff46" providerId="ADAL" clId="{D144FA6C-B41A-4438-9084-257C54E34002}" dt="2020-01-22T10:19:47.154" v="158" actId="478"/>
          <ac:graphicFrameMkLst>
            <pc:docMk/>
            <pc:sldMk cId="36917022" sldId="360"/>
            <ac:graphicFrameMk id="11" creationId="{5C4D8A28-F280-414E-B37E-1CB03564AFB9}"/>
          </ac:graphicFrameMkLst>
        </pc:graphicFrameChg>
        <pc:graphicFrameChg chg="add mod modGraphic">
          <ac:chgData name="Theresa Hodgson" userId="213b339f-9e68-4d61-b6e1-9aa385d3ff46" providerId="ADAL" clId="{D144FA6C-B41A-4438-9084-257C54E34002}" dt="2020-01-22T10:19:55.861" v="160" actId="14100"/>
          <ac:graphicFrameMkLst>
            <pc:docMk/>
            <pc:sldMk cId="36917022" sldId="360"/>
            <ac:graphicFrameMk id="20" creationId="{4C75715A-7589-4D3E-825E-DF81EFB37C86}"/>
          </ac:graphicFrameMkLst>
        </pc:graphicFrameChg>
        <pc:picChg chg="del">
          <ac:chgData name="Theresa Hodgson" userId="213b339f-9e68-4d61-b6e1-9aa385d3ff46" providerId="ADAL" clId="{D144FA6C-B41A-4438-9084-257C54E34002}" dt="2020-01-23T13:31:17.786" v="2282" actId="478"/>
          <ac:picMkLst>
            <pc:docMk/>
            <pc:sldMk cId="36917022" sldId="360"/>
            <ac:picMk id="18" creationId="{AF62330C-AB9B-43BE-82E4-98A7F5B9D6D1}"/>
          </ac:picMkLst>
        </pc:picChg>
        <pc:picChg chg="add del">
          <ac:chgData name="Theresa Hodgson" userId="213b339f-9e68-4d61-b6e1-9aa385d3ff46" providerId="ADAL" clId="{D144FA6C-B41A-4438-9084-257C54E34002}" dt="2020-01-23T13:31:48.868" v="2292" actId="478"/>
          <ac:picMkLst>
            <pc:docMk/>
            <pc:sldMk cId="36917022" sldId="360"/>
            <ac:picMk id="31" creationId="{F571EF98-357C-49A5-B75E-01C58C33B80C}"/>
          </ac:picMkLst>
        </pc:picChg>
        <pc:picChg chg="add">
          <ac:chgData name="Theresa Hodgson" userId="213b339f-9e68-4d61-b6e1-9aa385d3ff46" providerId="ADAL" clId="{D144FA6C-B41A-4438-9084-257C54E34002}" dt="2020-01-23T13:31:49.238" v="2293"/>
          <ac:picMkLst>
            <pc:docMk/>
            <pc:sldMk cId="36917022" sldId="360"/>
            <ac:picMk id="33" creationId="{FAC264CB-E2EF-46A0-A46B-DD1386EA6500}"/>
          </ac:picMkLst>
        </pc:picChg>
      </pc:sldChg>
      <pc:sldChg chg="del">
        <pc:chgData name="Theresa Hodgson" userId="213b339f-9e68-4d61-b6e1-9aa385d3ff46" providerId="ADAL" clId="{D144FA6C-B41A-4438-9084-257C54E34002}" dt="2020-01-22T11:52:57.312" v="2198" actId="47"/>
        <pc:sldMkLst>
          <pc:docMk/>
          <pc:sldMk cId="1669721746" sldId="365"/>
        </pc:sldMkLst>
      </pc:sldChg>
      <pc:sldChg chg="modSp">
        <pc:chgData name="Theresa Hodgson" userId="213b339f-9e68-4d61-b6e1-9aa385d3ff46" providerId="ADAL" clId="{D144FA6C-B41A-4438-9084-257C54E34002}" dt="2020-01-22T14:47:25.503" v="2222" actId="20577"/>
        <pc:sldMkLst>
          <pc:docMk/>
          <pc:sldMk cId="332354265" sldId="366"/>
        </pc:sldMkLst>
        <pc:spChg chg="mod">
          <ac:chgData name="Theresa Hodgson" userId="213b339f-9e68-4d61-b6e1-9aa385d3ff46" providerId="ADAL" clId="{D144FA6C-B41A-4438-9084-257C54E34002}" dt="2020-01-22T14:47:25.503" v="2222" actId="20577"/>
          <ac:spMkLst>
            <pc:docMk/>
            <pc:sldMk cId="332354265" sldId="366"/>
            <ac:spMk id="19" creationId="{5252A847-DE45-4FA3-A1F8-EEBEB845FF8E}"/>
          </ac:spMkLst>
        </pc:spChg>
      </pc:sldChg>
      <pc:sldChg chg="addSp delSp modSp">
        <pc:chgData name="Theresa Hodgson" userId="213b339f-9e68-4d61-b6e1-9aa385d3ff46" providerId="ADAL" clId="{D144FA6C-B41A-4438-9084-257C54E34002}" dt="2020-01-23T13:31:57.121" v="2297"/>
        <pc:sldMkLst>
          <pc:docMk/>
          <pc:sldMk cId="3910707403" sldId="367"/>
        </pc:sldMkLst>
        <pc:spChg chg="del">
          <ac:chgData name="Theresa Hodgson" userId="213b339f-9e68-4d61-b6e1-9aa385d3ff46" providerId="ADAL" clId="{D144FA6C-B41A-4438-9084-257C54E34002}" dt="2020-01-23T13:31:30.736" v="2288" actId="478"/>
          <ac:spMkLst>
            <pc:docMk/>
            <pc:sldMk cId="3910707403" sldId="367"/>
            <ac:spMk id="7" creationId="{B632E459-9B27-4467-B89C-78410207B713}"/>
          </ac:spMkLst>
        </pc:spChg>
        <pc:spChg chg="add del">
          <ac:chgData name="Theresa Hodgson" userId="213b339f-9e68-4d61-b6e1-9aa385d3ff46" providerId="ADAL" clId="{D144FA6C-B41A-4438-9084-257C54E34002}" dt="2020-01-23T13:31:56.686" v="2296" actId="478"/>
          <ac:spMkLst>
            <pc:docMk/>
            <pc:sldMk cId="3910707403" sldId="367"/>
            <ac:spMk id="11" creationId="{66FF40E5-FA5C-4BF7-A2F7-C2EC6A29262F}"/>
          </ac:spMkLst>
        </pc:spChg>
        <pc:spChg chg="add">
          <ac:chgData name="Theresa Hodgson" userId="213b339f-9e68-4d61-b6e1-9aa385d3ff46" providerId="ADAL" clId="{D144FA6C-B41A-4438-9084-257C54E34002}" dt="2020-01-23T13:31:57.121" v="2297"/>
          <ac:spMkLst>
            <pc:docMk/>
            <pc:sldMk cId="3910707403" sldId="367"/>
            <ac:spMk id="13" creationId="{4140D9BD-94E9-4A01-B96E-FC3B57389B2C}"/>
          </ac:spMkLst>
        </pc:spChg>
        <pc:spChg chg="mod">
          <ac:chgData name="Theresa Hodgson" userId="213b339f-9e68-4d61-b6e1-9aa385d3ff46" providerId="ADAL" clId="{D144FA6C-B41A-4438-9084-257C54E34002}" dt="2020-01-23T13:27:39.694" v="2259" actId="20577"/>
          <ac:spMkLst>
            <pc:docMk/>
            <pc:sldMk cId="3910707403" sldId="367"/>
            <ac:spMk id="19" creationId="{5252A847-DE45-4FA3-A1F8-EEBEB845FF8E}"/>
          </ac:spMkLst>
        </pc:spChg>
        <pc:graphicFrameChg chg="mod">
          <ac:chgData name="Theresa Hodgson" userId="213b339f-9e68-4d61-b6e1-9aa385d3ff46" providerId="ADAL" clId="{D144FA6C-B41A-4438-9084-257C54E34002}" dt="2020-01-22T09:53:13.794" v="112"/>
          <ac:graphicFrameMkLst>
            <pc:docMk/>
            <pc:sldMk cId="3910707403" sldId="367"/>
            <ac:graphicFrameMk id="10" creationId="{A0AC6810-3810-4669-8D1D-D4D8DE36C6DD}"/>
          </ac:graphicFrameMkLst>
        </pc:graphicFrameChg>
        <pc:picChg chg="add del">
          <ac:chgData name="Theresa Hodgson" userId="213b339f-9e68-4d61-b6e1-9aa385d3ff46" providerId="ADAL" clId="{D144FA6C-B41A-4438-9084-257C54E34002}" dt="2020-01-23T13:31:56.686" v="2296" actId="478"/>
          <ac:picMkLst>
            <pc:docMk/>
            <pc:sldMk cId="3910707403" sldId="367"/>
            <ac:picMk id="9" creationId="{C46351E4-5893-4E55-B54A-A5A2F55F3894}"/>
          </ac:picMkLst>
        </pc:picChg>
        <pc:picChg chg="add">
          <ac:chgData name="Theresa Hodgson" userId="213b339f-9e68-4d61-b6e1-9aa385d3ff46" providerId="ADAL" clId="{D144FA6C-B41A-4438-9084-257C54E34002}" dt="2020-01-23T13:31:57.121" v="2297"/>
          <ac:picMkLst>
            <pc:docMk/>
            <pc:sldMk cId="3910707403" sldId="367"/>
            <ac:picMk id="12" creationId="{8960F49F-DDF4-405E-AA57-19FC7BEBC7D5}"/>
          </ac:picMkLst>
        </pc:picChg>
        <pc:picChg chg="del">
          <ac:chgData name="Theresa Hodgson" userId="213b339f-9e68-4d61-b6e1-9aa385d3ff46" providerId="ADAL" clId="{D144FA6C-B41A-4438-9084-257C54E34002}" dt="2020-01-23T13:31:30.736" v="2288" actId="478"/>
          <ac:picMkLst>
            <pc:docMk/>
            <pc:sldMk cId="3910707403" sldId="367"/>
            <ac:picMk id="18" creationId="{AF62330C-AB9B-43BE-82E4-98A7F5B9D6D1}"/>
          </ac:picMkLst>
        </pc:picChg>
      </pc:sldChg>
      <pc:sldChg chg="addSp delSp">
        <pc:chgData name="Theresa Hodgson" userId="213b339f-9e68-4d61-b6e1-9aa385d3ff46" providerId="ADAL" clId="{D144FA6C-B41A-4438-9084-257C54E34002}" dt="2020-01-23T13:32:06.787" v="2301"/>
        <pc:sldMkLst>
          <pc:docMk/>
          <pc:sldMk cId="279243135" sldId="368"/>
        </pc:sldMkLst>
        <pc:spChg chg="del">
          <ac:chgData name="Theresa Hodgson" userId="213b339f-9e68-4d61-b6e1-9aa385d3ff46" providerId="ADAL" clId="{D144FA6C-B41A-4438-9084-257C54E34002}" dt="2020-01-23T13:32:06.484" v="2300" actId="478"/>
          <ac:spMkLst>
            <pc:docMk/>
            <pc:sldMk cId="279243135" sldId="368"/>
            <ac:spMk id="7" creationId="{B632E459-9B27-4467-B89C-78410207B713}"/>
          </ac:spMkLst>
        </pc:spChg>
        <pc:spChg chg="add">
          <ac:chgData name="Theresa Hodgson" userId="213b339f-9e68-4d61-b6e1-9aa385d3ff46" providerId="ADAL" clId="{D144FA6C-B41A-4438-9084-257C54E34002}" dt="2020-01-23T13:32:06.787" v="2301"/>
          <ac:spMkLst>
            <pc:docMk/>
            <pc:sldMk cId="279243135" sldId="368"/>
            <ac:spMk id="15" creationId="{F7C3C584-9CE8-41F0-BBC5-00DB920F2E6F}"/>
          </ac:spMkLst>
        </pc:spChg>
        <pc:picChg chg="add">
          <ac:chgData name="Theresa Hodgson" userId="213b339f-9e68-4d61-b6e1-9aa385d3ff46" providerId="ADAL" clId="{D144FA6C-B41A-4438-9084-257C54E34002}" dt="2020-01-23T13:32:06.787" v="2301"/>
          <ac:picMkLst>
            <pc:docMk/>
            <pc:sldMk cId="279243135" sldId="368"/>
            <ac:picMk id="14" creationId="{5E523E98-6D7D-4403-B671-2BFFB8A7CA8E}"/>
          </ac:picMkLst>
        </pc:picChg>
        <pc:picChg chg="del">
          <ac:chgData name="Theresa Hodgson" userId="213b339f-9e68-4d61-b6e1-9aa385d3ff46" providerId="ADAL" clId="{D144FA6C-B41A-4438-9084-257C54E34002}" dt="2020-01-23T13:32:06.484" v="2300" actId="478"/>
          <ac:picMkLst>
            <pc:docMk/>
            <pc:sldMk cId="279243135" sldId="368"/>
            <ac:picMk id="18" creationId="{AF62330C-AB9B-43BE-82E4-98A7F5B9D6D1}"/>
          </ac:picMkLst>
        </pc:picChg>
      </pc:sldChg>
      <pc:sldChg chg="modSp del">
        <pc:chgData name="Theresa Hodgson" userId="213b339f-9e68-4d61-b6e1-9aa385d3ff46" providerId="ADAL" clId="{D144FA6C-B41A-4438-9084-257C54E34002}" dt="2020-01-22T10:24:18.854" v="311" actId="47"/>
        <pc:sldMkLst>
          <pc:docMk/>
          <pc:sldMk cId="696161142" sldId="372"/>
        </pc:sldMkLst>
        <pc:spChg chg="mod">
          <ac:chgData name="Theresa Hodgson" userId="213b339f-9e68-4d61-b6e1-9aa385d3ff46" providerId="ADAL" clId="{D144FA6C-B41A-4438-9084-257C54E34002}" dt="2020-01-22T10:23:57.108" v="296" actId="21"/>
          <ac:spMkLst>
            <pc:docMk/>
            <pc:sldMk cId="696161142" sldId="372"/>
            <ac:spMk id="19" creationId="{5252A847-DE45-4FA3-A1F8-EEBEB845FF8E}"/>
          </ac:spMkLst>
        </pc:spChg>
      </pc:sldChg>
      <pc:sldChg chg="addSp delSp modSp">
        <pc:chgData name="Theresa Hodgson" userId="213b339f-9e68-4d61-b6e1-9aa385d3ff46" providerId="ADAL" clId="{D144FA6C-B41A-4438-9084-257C54E34002}" dt="2020-01-23T13:32:03.119" v="2299"/>
        <pc:sldMkLst>
          <pc:docMk/>
          <pc:sldMk cId="2387039922" sldId="373"/>
        </pc:sldMkLst>
        <pc:spChg chg="del">
          <ac:chgData name="Theresa Hodgson" userId="213b339f-9e68-4d61-b6e1-9aa385d3ff46" providerId="ADAL" clId="{D144FA6C-B41A-4438-9084-257C54E34002}" dt="2020-01-23T13:31:34.525" v="2290" actId="478"/>
          <ac:spMkLst>
            <pc:docMk/>
            <pc:sldMk cId="2387039922" sldId="373"/>
            <ac:spMk id="7" creationId="{B632E459-9B27-4467-B89C-78410207B713}"/>
          </ac:spMkLst>
        </pc:spChg>
        <pc:spChg chg="add del">
          <ac:chgData name="Theresa Hodgson" userId="213b339f-9e68-4d61-b6e1-9aa385d3ff46" providerId="ADAL" clId="{D144FA6C-B41A-4438-9084-257C54E34002}" dt="2020-01-23T13:32:02.880" v="2298" actId="478"/>
          <ac:spMkLst>
            <pc:docMk/>
            <pc:sldMk cId="2387039922" sldId="373"/>
            <ac:spMk id="11" creationId="{4654898C-115F-443B-A138-E1853FD25B1E}"/>
          </ac:spMkLst>
        </pc:spChg>
        <pc:spChg chg="add">
          <ac:chgData name="Theresa Hodgson" userId="213b339f-9e68-4d61-b6e1-9aa385d3ff46" providerId="ADAL" clId="{D144FA6C-B41A-4438-9084-257C54E34002}" dt="2020-01-23T13:32:03.119" v="2299"/>
          <ac:spMkLst>
            <pc:docMk/>
            <pc:sldMk cId="2387039922" sldId="373"/>
            <ac:spMk id="13" creationId="{68AAD7AB-01B8-4FD8-BDBC-078A325DED6F}"/>
          </ac:spMkLst>
        </pc:spChg>
        <pc:spChg chg="mod">
          <ac:chgData name="Theresa Hodgson" userId="213b339f-9e68-4d61-b6e1-9aa385d3ff46" providerId="ADAL" clId="{D144FA6C-B41A-4438-9084-257C54E34002}" dt="2020-01-23T13:27:55.115" v="2260"/>
          <ac:spMkLst>
            <pc:docMk/>
            <pc:sldMk cId="2387039922" sldId="373"/>
            <ac:spMk id="19" creationId="{5252A847-DE45-4FA3-A1F8-EEBEB845FF8E}"/>
          </ac:spMkLst>
        </pc:spChg>
        <pc:graphicFrameChg chg="add modGraphic">
          <ac:chgData name="Theresa Hodgson" userId="213b339f-9e68-4d61-b6e1-9aa385d3ff46" providerId="ADAL" clId="{D144FA6C-B41A-4438-9084-257C54E34002}" dt="2020-01-22T09:54:37.742" v="129" actId="207"/>
          <ac:graphicFrameMkLst>
            <pc:docMk/>
            <pc:sldMk cId="2387039922" sldId="373"/>
            <ac:graphicFrameMk id="9" creationId="{46EE2044-6E99-4CF5-8774-2CF75300C687}"/>
          </ac:graphicFrameMkLst>
        </pc:graphicFrameChg>
        <pc:graphicFrameChg chg="del mod">
          <ac:chgData name="Theresa Hodgson" userId="213b339f-9e68-4d61-b6e1-9aa385d3ff46" providerId="ADAL" clId="{D144FA6C-B41A-4438-9084-257C54E34002}" dt="2020-01-22T09:54:41.616" v="130" actId="478"/>
          <ac:graphicFrameMkLst>
            <pc:docMk/>
            <pc:sldMk cId="2387039922" sldId="373"/>
            <ac:graphicFrameMk id="10" creationId="{A0AC6810-3810-4669-8D1D-D4D8DE36C6DD}"/>
          </ac:graphicFrameMkLst>
        </pc:graphicFrameChg>
        <pc:picChg chg="add del">
          <ac:chgData name="Theresa Hodgson" userId="213b339f-9e68-4d61-b6e1-9aa385d3ff46" providerId="ADAL" clId="{D144FA6C-B41A-4438-9084-257C54E34002}" dt="2020-01-23T13:32:02.880" v="2298" actId="478"/>
          <ac:picMkLst>
            <pc:docMk/>
            <pc:sldMk cId="2387039922" sldId="373"/>
            <ac:picMk id="10" creationId="{6ECA1295-CE5F-4B40-B5B3-0062A3349A06}"/>
          </ac:picMkLst>
        </pc:picChg>
        <pc:picChg chg="add">
          <ac:chgData name="Theresa Hodgson" userId="213b339f-9e68-4d61-b6e1-9aa385d3ff46" providerId="ADAL" clId="{D144FA6C-B41A-4438-9084-257C54E34002}" dt="2020-01-23T13:32:03.119" v="2299"/>
          <ac:picMkLst>
            <pc:docMk/>
            <pc:sldMk cId="2387039922" sldId="373"/>
            <ac:picMk id="12" creationId="{412DFFDF-7F6C-4CF6-952C-58860392711E}"/>
          </ac:picMkLst>
        </pc:picChg>
        <pc:picChg chg="del">
          <ac:chgData name="Theresa Hodgson" userId="213b339f-9e68-4d61-b6e1-9aa385d3ff46" providerId="ADAL" clId="{D144FA6C-B41A-4438-9084-257C54E34002}" dt="2020-01-23T13:31:34.525" v="2290" actId="478"/>
          <ac:picMkLst>
            <pc:docMk/>
            <pc:sldMk cId="2387039922" sldId="373"/>
            <ac:picMk id="18" creationId="{AF62330C-AB9B-43BE-82E4-98A7F5B9D6D1}"/>
          </ac:picMkLst>
        </pc:picChg>
      </pc:sldChg>
      <pc:sldChg chg="addSp delSp">
        <pc:chgData name="Theresa Hodgson" userId="213b339f-9e68-4d61-b6e1-9aa385d3ff46" providerId="ADAL" clId="{D144FA6C-B41A-4438-9084-257C54E34002}" dt="2020-01-23T13:32:09.850" v="2303"/>
        <pc:sldMkLst>
          <pc:docMk/>
          <pc:sldMk cId="1139169944" sldId="374"/>
        </pc:sldMkLst>
        <pc:spChg chg="del">
          <ac:chgData name="Theresa Hodgson" userId="213b339f-9e68-4d61-b6e1-9aa385d3ff46" providerId="ADAL" clId="{D144FA6C-B41A-4438-9084-257C54E34002}" dt="2020-01-23T13:32:09.601" v="2302" actId="478"/>
          <ac:spMkLst>
            <pc:docMk/>
            <pc:sldMk cId="1139169944" sldId="374"/>
            <ac:spMk id="7" creationId="{B632E459-9B27-4467-B89C-78410207B713}"/>
          </ac:spMkLst>
        </pc:spChg>
        <pc:spChg chg="add">
          <ac:chgData name="Theresa Hodgson" userId="213b339f-9e68-4d61-b6e1-9aa385d3ff46" providerId="ADAL" clId="{D144FA6C-B41A-4438-9084-257C54E34002}" dt="2020-01-23T13:32:09.850" v="2303"/>
          <ac:spMkLst>
            <pc:docMk/>
            <pc:sldMk cId="1139169944" sldId="374"/>
            <ac:spMk id="15" creationId="{049FEF50-EC9B-405A-9CE8-196778E9721B}"/>
          </ac:spMkLst>
        </pc:spChg>
        <pc:picChg chg="add">
          <ac:chgData name="Theresa Hodgson" userId="213b339f-9e68-4d61-b6e1-9aa385d3ff46" providerId="ADAL" clId="{D144FA6C-B41A-4438-9084-257C54E34002}" dt="2020-01-23T13:32:09.850" v="2303"/>
          <ac:picMkLst>
            <pc:docMk/>
            <pc:sldMk cId="1139169944" sldId="374"/>
            <ac:picMk id="14" creationId="{652494A9-D2FB-4E4D-9BA7-84AB6FF0166E}"/>
          </ac:picMkLst>
        </pc:picChg>
        <pc:picChg chg="del">
          <ac:chgData name="Theresa Hodgson" userId="213b339f-9e68-4d61-b6e1-9aa385d3ff46" providerId="ADAL" clId="{D144FA6C-B41A-4438-9084-257C54E34002}" dt="2020-01-23T13:32:09.601" v="2302" actId="478"/>
          <ac:picMkLst>
            <pc:docMk/>
            <pc:sldMk cId="1139169944" sldId="374"/>
            <ac:picMk id="18" creationId="{AF62330C-AB9B-43BE-82E4-98A7F5B9D6D1}"/>
          </ac:picMkLst>
        </pc:picChg>
      </pc:sldChg>
      <pc:sldChg chg="del">
        <pc:chgData name="Theresa Hodgson" userId="213b339f-9e68-4d61-b6e1-9aa385d3ff46" providerId="ADAL" clId="{D144FA6C-B41A-4438-9084-257C54E34002}" dt="2020-01-22T11:52:57.312" v="2198" actId="47"/>
        <pc:sldMkLst>
          <pc:docMk/>
          <pc:sldMk cId="2773186990" sldId="394"/>
        </pc:sldMkLst>
      </pc:sldChg>
      <pc:sldChg chg="delSp del">
        <pc:chgData name="Theresa Hodgson" userId="213b339f-9e68-4d61-b6e1-9aa385d3ff46" providerId="ADAL" clId="{D144FA6C-B41A-4438-9084-257C54E34002}" dt="2020-01-22T10:31:25.613" v="341" actId="47"/>
        <pc:sldMkLst>
          <pc:docMk/>
          <pc:sldMk cId="2635614627" sldId="395"/>
        </pc:sldMkLst>
        <pc:graphicFrameChg chg="del">
          <ac:chgData name="Theresa Hodgson" userId="213b339f-9e68-4d61-b6e1-9aa385d3ff46" providerId="ADAL" clId="{D144FA6C-B41A-4438-9084-257C54E34002}" dt="2020-01-22T10:27:01.679" v="315" actId="21"/>
          <ac:graphicFrameMkLst>
            <pc:docMk/>
            <pc:sldMk cId="2635614627" sldId="395"/>
            <ac:graphicFrameMk id="11" creationId="{A8224FBC-B056-4185-9606-9BA231E1A43A}"/>
          </ac:graphicFrameMkLst>
        </pc:graphicFrameChg>
      </pc:sldChg>
      <pc:sldChg chg="del">
        <pc:chgData name="Theresa Hodgson" userId="213b339f-9e68-4d61-b6e1-9aa385d3ff46" providerId="ADAL" clId="{D144FA6C-B41A-4438-9084-257C54E34002}" dt="2020-01-22T10:31:44.228" v="343" actId="47"/>
        <pc:sldMkLst>
          <pc:docMk/>
          <pc:sldMk cId="2924467503" sldId="396"/>
        </pc:sldMkLst>
      </pc:sldChg>
      <pc:sldChg chg="delSp del">
        <pc:chgData name="Theresa Hodgson" userId="213b339f-9e68-4d61-b6e1-9aa385d3ff46" providerId="ADAL" clId="{D144FA6C-B41A-4438-9084-257C54E34002}" dt="2020-01-22T10:35:50.590" v="358" actId="47"/>
        <pc:sldMkLst>
          <pc:docMk/>
          <pc:sldMk cId="4075987835" sldId="397"/>
        </pc:sldMkLst>
        <pc:spChg chg="del">
          <ac:chgData name="Theresa Hodgson" userId="213b339f-9e68-4d61-b6e1-9aa385d3ff46" providerId="ADAL" clId="{D144FA6C-B41A-4438-9084-257C54E34002}" dt="2020-01-22T10:35:36.617" v="355" actId="478"/>
          <ac:spMkLst>
            <pc:docMk/>
            <pc:sldMk cId="4075987835" sldId="397"/>
            <ac:spMk id="21" creationId="{41EDD8C2-6D3C-486E-8392-EA97ED86E87B}"/>
          </ac:spMkLst>
        </pc:spChg>
        <pc:spChg chg="del">
          <ac:chgData name="Theresa Hodgson" userId="213b339f-9e68-4d61-b6e1-9aa385d3ff46" providerId="ADAL" clId="{D144FA6C-B41A-4438-9084-257C54E34002}" dt="2020-01-22T10:35:36.617" v="355" actId="478"/>
          <ac:spMkLst>
            <pc:docMk/>
            <pc:sldMk cId="4075987835" sldId="397"/>
            <ac:spMk id="22" creationId="{F2CF0414-4436-4E29-A2B8-91B274765768}"/>
          </ac:spMkLst>
        </pc:spChg>
        <pc:spChg chg="del">
          <ac:chgData name="Theresa Hodgson" userId="213b339f-9e68-4d61-b6e1-9aa385d3ff46" providerId="ADAL" clId="{D144FA6C-B41A-4438-9084-257C54E34002}" dt="2020-01-22T10:35:36.617" v="355" actId="478"/>
          <ac:spMkLst>
            <pc:docMk/>
            <pc:sldMk cId="4075987835" sldId="397"/>
            <ac:spMk id="23" creationId="{9B9A0586-CD49-4431-8B9B-BD58C62A47D1}"/>
          </ac:spMkLst>
        </pc:spChg>
        <pc:spChg chg="del">
          <ac:chgData name="Theresa Hodgson" userId="213b339f-9e68-4d61-b6e1-9aa385d3ff46" providerId="ADAL" clId="{D144FA6C-B41A-4438-9084-257C54E34002}" dt="2020-01-22T10:35:36.617" v="355" actId="478"/>
          <ac:spMkLst>
            <pc:docMk/>
            <pc:sldMk cId="4075987835" sldId="397"/>
            <ac:spMk id="24" creationId="{14540BB1-B059-40E1-85D1-7A6C0A8E66B1}"/>
          </ac:spMkLst>
        </pc:spChg>
      </pc:sldChg>
      <pc:sldChg chg="del">
        <pc:chgData name="Theresa Hodgson" userId="213b339f-9e68-4d61-b6e1-9aa385d3ff46" providerId="ADAL" clId="{D144FA6C-B41A-4438-9084-257C54E34002}" dt="2020-01-22T10:50:49.253" v="962" actId="47"/>
        <pc:sldMkLst>
          <pc:docMk/>
          <pc:sldMk cId="3917454762" sldId="398"/>
        </pc:sldMkLst>
      </pc:sldChg>
      <pc:sldChg chg="del">
        <pc:chgData name="Theresa Hodgson" userId="213b339f-9e68-4d61-b6e1-9aa385d3ff46" providerId="ADAL" clId="{D144FA6C-B41A-4438-9084-257C54E34002}" dt="2020-01-22T10:50:49.253" v="962" actId="47"/>
        <pc:sldMkLst>
          <pc:docMk/>
          <pc:sldMk cId="3722307376" sldId="399"/>
        </pc:sldMkLst>
      </pc:sldChg>
      <pc:sldChg chg="del">
        <pc:chgData name="Theresa Hodgson" userId="213b339f-9e68-4d61-b6e1-9aa385d3ff46" providerId="ADAL" clId="{D144FA6C-B41A-4438-9084-257C54E34002}" dt="2020-01-22T10:58:40.419" v="1069" actId="47"/>
        <pc:sldMkLst>
          <pc:docMk/>
          <pc:sldMk cId="958101799" sldId="400"/>
        </pc:sldMkLst>
      </pc:sldChg>
      <pc:sldChg chg="del">
        <pc:chgData name="Theresa Hodgson" userId="213b339f-9e68-4d61-b6e1-9aa385d3ff46" providerId="ADAL" clId="{D144FA6C-B41A-4438-9084-257C54E34002}" dt="2020-01-22T11:00:38.102" v="1110" actId="47"/>
        <pc:sldMkLst>
          <pc:docMk/>
          <pc:sldMk cId="3794399136" sldId="401"/>
        </pc:sldMkLst>
      </pc:sldChg>
      <pc:sldChg chg="modSp del">
        <pc:chgData name="Theresa Hodgson" userId="213b339f-9e68-4d61-b6e1-9aa385d3ff46" providerId="ADAL" clId="{D144FA6C-B41A-4438-9084-257C54E34002}" dt="2020-01-22T11:10:28.733" v="1725" actId="47"/>
        <pc:sldMkLst>
          <pc:docMk/>
          <pc:sldMk cId="1580935339" sldId="402"/>
        </pc:sldMkLst>
        <pc:spChg chg="mod">
          <ac:chgData name="Theresa Hodgson" userId="213b339f-9e68-4d61-b6e1-9aa385d3ff46" providerId="ADAL" clId="{D144FA6C-B41A-4438-9084-257C54E34002}" dt="2020-01-22T11:06:23.600" v="1386" actId="21"/>
          <ac:spMkLst>
            <pc:docMk/>
            <pc:sldMk cId="1580935339" sldId="402"/>
            <ac:spMk id="16" creationId="{D2A19D7E-677B-473E-A468-F611C73E5FD1}"/>
          </ac:spMkLst>
        </pc:spChg>
      </pc:sldChg>
      <pc:sldChg chg="modSp add">
        <pc:chgData name="Theresa Hodgson" userId="213b339f-9e68-4d61-b6e1-9aa385d3ff46" providerId="ADAL" clId="{D144FA6C-B41A-4438-9084-257C54E34002}" dt="2020-01-23T13:25:41.040" v="2227" actId="20577"/>
        <pc:sldMkLst>
          <pc:docMk/>
          <pc:sldMk cId="3117904708" sldId="414"/>
        </pc:sldMkLst>
        <pc:spChg chg="mod">
          <ac:chgData name="Theresa Hodgson" userId="213b339f-9e68-4d61-b6e1-9aa385d3ff46" providerId="ADAL" clId="{D144FA6C-B41A-4438-9084-257C54E34002}" dt="2020-01-23T13:25:41.040" v="2227" actId="20577"/>
          <ac:spMkLst>
            <pc:docMk/>
            <pc:sldMk cId="3117904708" sldId="414"/>
            <ac:spMk id="7" creationId="{277FDC6C-B99A-4ED8-B341-A52126824B67}"/>
          </ac:spMkLst>
        </pc:spChg>
      </pc:sldChg>
      <pc:sldChg chg="modSp">
        <pc:chgData name="Theresa Hodgson" userId="213b339f-9e68-4d61-b6e1-9aa385d3ff46" providerId="ADAL" clId="{D144FA6C-B41A-4438-9084-257C54E34002}" dt="2020-01-23T13:30:57.568" v="2281" actId="20577"/>
        <pc:sldMkLst>
          <pc:docMk/>
          <pc:sldMk cId="1289831933" sldId="428"/>
        </pc:sldMkLst>
        <pc:spChg chg="mod">
          <ac:chgData name="Theresa Hodgson" userId="213b339f-9e68-4d61-b6e1-9aa385d3ff46" providerId="ADAL" clId="{D144FA6C-B41A-4438-9084-257C54E34002}" dt="2020-01-23T13:30:57.568" v="2281" actId="20577"/>
          <ac:spMkLst>
            <pc:docMk/>
            <pc:sldMk cId="1289831933" sldId="428"/>
            <ac:spMk id="7" creationId="{277FDC6C-B99A-4ED8-B341-A52126824B67}"/>
          </ac:spMkLst>
        </pc:spChg>
      </pc:sldChg>
      <pc:sldChg chg="addSp delSp modSp add">
        <pc:chgData name="Theresa Hodgson" userId="213b339f-9e68-4d61-b6e1-9aa385d3ff46" providerId="ADAL" clId="{D144FA6C-B41A-4438-9084-257C54E34002}" dt="2020-01-23T13:31:53.011" v="2295"/>
        <pc:sldMkLst>
          <pc:docMk/>
          <pc:sldMk cId="2395280775" sldId="429"/>
        </pc:sldMkLst>
        <pc:spChg chg="del">
          <ac:chgData name="Theresa Hodgson" userId="213b339f-9e68-4d61-b6e1-9aa385d3ff46" providerId="ADAL" clId="{D144FA6C-B41A-4438-9084-257C54E34002}" dt="2020-01-23T13:31:25.847" v="2286" actId="478"/>
          <ac:spMkLst>
            <pc:docMk/>
            <pc:sldMk cId="2395280775" sldId="429"/>
            <ac:spMk id="7" creationId="{B632E459-9B27-4467-B89C-78410207B713}"/>
          </ac:spMkLst>
        </pc:spChg>
        <pc:spChg chg="mod">
          <ac:chgData name="Theresa Hodgson" userId="213b339f-9e68-4d61-b6e1-9aa385d3ff46" providerId="ADAL" clId="{D144FA6C-B41A-4438-9084-257C54E34002}" dt="2020-01-23T13:27:30.979" v="2258" actId="20577"/>
          <ac:spMkLst>
            <pc:docMk/>
            <pc:sldMk cId="2395280775" sldId="429"/>
            <ac:spMk id="19" creationId="{5252A847-DE45-4FA3-A1F8-EEBEB845FF8E}"/>
          </ac:spMkLst>
        </pc:spChg>
        <pc:spChg chg="mod">
          <ac:chgData name="Theresa Hodgson" userId="213b339f-9e68-4d61-b6e1-9aa385d3ff46" providerId="ADAL" clId="{D144FA6C-B41A-4438-9084-257C54E34002}" dt="2020-01-22T10:23:45.799" v="295" actId="207"/>
          <ac:spMkLst>
            <pc:docMk/>
            <pc:sldMk cId="2395280775" sldId="429"/>
            <ac:spMk id="21" creationId="{42EB40B9-A929-490B-AE96-18BF014E620B}"/>
          </ac:spMkLst>
        </pc:spChg>
        <pc:spChg chg="mod">
          <ac:chgData name="Theresa Hodgson" userId="213b339f-9e68-4d61-b6e1-9aa385d3ff46" providerId="ADAL" clId="{D144FA6C-B41A-4438-9084-257C54E34002}" dt="2020-01-22T10:23:42.679" v="294" actId="6559"/>
          <ac:spMkLst>
            <pc:docMk/>
            <pc:sldMk cId="2395280775" sldId="429"/>
            <ac:spMk id="22" creationId="{41C3C9E4-BD4F-415A-ACE5-1618374AFB4F}"/>
          </ac:spMkLst>
        </pc:spChg>
        <pc:spChg chg="mod">
          <ac:chgData name="Theresa Hodgson" userId="213b339f-9e68-4d61-b6e1-9aa385d3ff46" providerId="ADAL" clId="{D144FA6C-B41A-4438-9084-257C54E34002}" dt="2020-01-22T10:23:45.799" v="295" actId="207"/>
          <ac:spMkLst>
            <pc:docMk/>
            <pc:sldMk cId="2395280775" sldId="429"/>
            <ac:spMk id="29" creationId="{F11240D2-AB6B-490C-97A7-F48A1C3E47DF}"/>
          </ac:spMkLst>
        </pc:spChg>
        <pc:spChg chg="add del">
          <ac:chgData name="Theresa Hodgson" userId="213b339f-9e68-4d61-b6e1-9aa385d3ff46" providerId="ADAL" clId="{D144FA6C-B41A-4438-9084-257C54E34002}" dt="2020-01-23T13:31:24.578" v="2285"/>
          <ac:spMkLst>
            <pc:docMk/>
            <pc:sldMk cId="2395280775" sldId="429"/>
            <ac:spMk id="32" creationId="{6F51934E-925A-453D-85CC-7B3519541BA5}"/>
          </ac:spMkLst>
        </pc:spChg>
        <pc:spChg chg="add del">
          <ac:chgData name="Theresa Hodgson" userId="213b339f-9e68-4d61-b6e1-9aa385d3ff46" providerId="ADAL" clId="{D144FA6C-B41A-4438-9084-257C54E34002}" dt="2020-01-23T13:31:52.690" v="2294" actId="478"/>
          <ac:spMkLst>
            <pc:docMk/>
            <pc:sldMk cId="2395280775" sldId="429"/>
            <ac:spMk id="34" creationId="{1D9871C7-B61B-4027-825E-F2B36E49BF63}"/>
          </ac:spMkLst>
        </pc:spChg>
        <pc:spChg chg="add">
          <ac:chgData name="Theresa Hodgson" userId="213b339f-9e68-4d61-b6e1-9aa385d3ff46" providerId="ADAL" clId="{D144FA6C-B41A-4438-9084-257C54E34002}" dt="2020-01-23T13:31:53.011" v="2295"/>
          <ac:spMkLst>
            <pc:docMk/>
            <pc:sldMk cId="2395280775" sldId="429"/>
            <ac:spMk id="36" creationId="{4BEEF6C8-2D23-4B1F-A020-FB4FF2D756FE}"/>
          </ac:spMkLst>
        </pc:spChg>
        <pc:picChg chg="del">
          <ac:chgData name="Theresa Hodgson" userId="213b339f-9e68-4d61-b6e1-9aa385d3ff46" providerId="ADAL" clId="{D144FA6C-B41A-4438-9084-257C54E34002}" dt="2020-01-23T13:31:25.847" v="2286" actId="478"/>
          <ac:picMkLst>
            <pc:docMk/>
            <pc:sldMk cId="2395280775" sldId="429"/>
            <ac:picMk id="18" creationId="{AF62330C-AB9B-43BE-82E4-98A7F5B9D6D1}"/>
          </ac:picMkLst>
        </pc:picChg>
        <pc:picChg chg="add del">
          <ac:chgData name="Theresa Hodgson" userId="213b339f-9e68-4d61-b6e1-9aa385d3ff46" providerId="ADAL" clId="{D144FA6C-B41A-4438-9084-257C54E34002}" dt="2020-01-23T13:31:24.578" v="2285"/>
          <ac:picMkLst>
            <pc:docMk/>
            <pc:sldMk cId="2395280775" sldId="429"/>
            <ac:picMk id="31" creationId="{486BEC59-2CBC-41DB-B824-AF697426CBB4}"/>
          </ac:picMkLst>
        </pc:picChg>
        <pc:picChg chg="add del">
          <ac:chgData name="Theresa Hodgson" userId="213b339f-9e68-4d61-b6e1-9aa385d3ff46" providerId="ADAL" clId="{D144FA6C-B41A-4438-9084-257C54E34002}" dt="2020-01-23T13:31:52.690" v="2294" actId="478"/>
          <ac:picMkLst>
            <pc:docMk/>
            <pc:sldMk cId="2395280775" sldId="429"/>
            <ac:picMk id="33" creationId="{0C6E3730-5AF0-40C6-898E-47CC3A94E934}"/>
          </ac:picMkLst>
        </pc:picChg>
        <pc:picChg chg="add">
          <ac:chgData name="Theresa Hodgson" userId="213b339f-9e68-4d61-b6e1-9aa385d3ff46" providerId="ADAL" clId="{D144FA6C-B41A-4438-9084-257C54E34002}" dt="2020-01-23T13:31:53.011" v="2295"/>
          <ac:picMkLst>
            <pc:docMk/>
            <pc:sldMk cId="2395280775" sldId="429"/>
            <ac:picMk id="35" creationId="{322C49DF-49AE-41B7-B8E4-3AB2DEFC22B9}"/>
          </ac:picMkLst>
        </pc:picChg>
      </pc:sldChg>
      <pc:sldChg chg="addSp delSp modSp add">
        <pc:chgData name="Theresa Hodgson" userId="213b339f-9e68-4d61-b6e1-9aa385d3ff46" providerId="ADAL" clId="{D144FA6C-B41A-4438-9084-257C54E34002}" dt="2020-01-23T13:32:14.156" v="2305"/>
        <pc:sldMkLst>
          <pc:docMk/>
          <pc:sldMk cId="1006839341" sldId="430"/>
        </pc:sldMkLst>
        <pc:spChg chg="del">
          <ac:chgData name="Theresa Hodgson" userId="213b339f-9e68-4d61-b6e1-9aa385d3ff46" providerId="ADAL" clId="{D144FA6C-B41A-4438-9084-257C54E34002}" dt="2020-01-23T13:32:13.930" v="2304" actId="478"/>
          <ac:spMkLst>
            <pc:docMk/>
            <pc:sldMk cId="1006839341" sldId="430"/>
            <ac:spMk id="7" creationId="{B632E459-9B27-4467-B89C-78410207B713}"/>
          </ac:spMkLst>
        </pc:spChg>
        <pc:spChg chg="add">
          <ac:chgData name="Theresa Hodgson" userId="213b339f-9e68-4d61-b6e1-9aa385d3ff46" providerId="ADAL" clId="{D144FA6C-B41A-4438-9084-257C54E34002}" dt="2020-01-23T13:32:14.156" v="2305"/>
          <ac:spMkLst>
            <pc:docMk/>
            <pc:sldMk cId="1006839341" sldId="430"/>
            <ac:spMk id="10" creationId="{06EE8853-5E2F-482C-BA34-04864A1C2A96}"/>
          </ac:spMkLst>
        </pc:spChg>
        <pc:spChg chg="mod">
          <ac:chgData name="Theresa Hodgson" userId="213b339f-9e68-4d61-b6e1-9aa385d3ff46" providerId="ADAL" clId="{D144FA6C-B41A-4438-9084-257C54E34002}" dt="2020-01-23T13:28:13.220" v="2261" actId="20577"/>
          <ac:spMkLst>
            <pc:docMk/>
            <pc:sldMk cId="1006839341" sldId="430"/>
            <ac:spMk id="19" creationId="{5252A847-DE45-4FA3-A1F8-EEBEB845FF8E}"/>
          </ac:spMkLst>
        </pc:spChg>
        <pc:grpChg chg="del">
          <ac:chgData name="Theresa Hodgson" userId="213b339f-9e68-4d61-b6e1-9aa385d3ff46" providerId="ADAL" clId="{D144FA6C-B41A-4438-9084-257C54E34002}" dt="2020-01-22T10:26:40.084" v="313" actId="478"/>
          <ac:grpSpMkLst>
            <pc:docMk/>
            <pc:sldMk cId="1006839341" sldId="430"/>
            <ac:grpSpMk id="6" creationId="{43E1BFE4-3BD5-42BF-B128-2E3F30C9E4C6}"/>
          </ac:grpSpMkLst>
        </pc:grpChg>
        <pc:graphicFrameChg chg="add mod modGraphic">
          <ac:chgData name="Theresa Hodgson" userId="213b339f-9e68-4d61-b6e1-9aa385d3ff46" providerId="ADAL" clId="{D144FA6C-B41A-4438-9084-257C54E34002}" dt="2020-01-22T10:30:45.289" v="339" actId="1076"/>
          <ac:graphicFrameMkLst>
            <pc:docMk/>
            <pc:sldMk cId="1006839341" sldId="430"/>
            <ac:graphicFrameMk id="14" creationId="{57B9AAF7-005D-4009-B3B7-A93EB00AFBB1}"/>
          </ac:graphicFrameMkLst>
        </pc:graphicFrameChg>
        <pc:picChg chg="add del mod">
          <ac:chgData name="Theresa Hodgson" userId="213b339f-9e68-4d61-b6e1-9aa385d3ff46" providerId="ADAL" clId="{D144FA6C-B41A-4438-9084-257C54E34002}" dt="2020-01-22T10:30:24.872" v="330" actId="478"/>
          <ac:picMkLst>
            <pc:docMk/>
            <pc:sldMk cId="1006839341" sldId="430"/>
            <ac:picMk id="2" creationId="{4AD1F397-D7E0-4F48-BCF2-F5F826DBB5A2}"/>
          </ac:picMkLst>
        </pc:picChg>
        <pc:picChg chg="add mod">
          <ac:chgData name="Theresa Hodgson" userId="213b339f-9e68-4d61-b6e1-9aa385d3ff46" providerId="ADAL" clId="{D144FA6C-B41A-4438-9084-257C54E34002}" dt="2020-01-22T10:30:29.908" v="337" actId="14100"/>
          <ac:picMkLst>
            <pc:docMk/>
            <pc:sldMk cId="1006839341" sldId="430"/>
            <ac:picMk id="3" creationId="{19730399-3A36-4F5A-A0B3-2E983BBF657A}"/>
          </ac:picMkLst>
        </pc:picChg>
        <pc:picChg chg="add">
          <ac:chgData name="Theresa Hodgson" userId="213b339f-9e68-4d61-b6e1-9aa385d3ff46" providerId="ADAL" clId="{D144FA6C-B41A-4438-9084-257C54E34002}" dt="2020-01-23T13:32:14.156" v="2305"/>
          <ac:picMkLst>
            <pc:docMk/>
            <pc:sldMk cId="1006839341" sldId="430"/>
            <ac:picMk id="9" creationId="{1D093ED1-A820-4077-92FF-A7DEFF22A1BA}"/>
          </ac:picMkLst>
        </pc:picChg>
        <pc:picChg chg="del">
          <ac:chgData name="Theresa Hodgson" userId="213b339f-9e68-4d61-b6e1-9aa385d3ff46" providerId="ADAL" clId="{D144FA6C-B41A-4438-9084-257C54E34002}" dt="2020-01-23T13:32:13.930" v="2304" actId="478"/>
          <ac:picMkLst>
            <pc:docMk/>
            <pc:sldMk cId="1006839341" sldId="430"/>
            <ac:picMk id="18" creationId="{AF62330C-AB9B-43BE-82E4-98A7F5B9D6D1}"/>
          </ac:picMkLst>
        </pc:picChg>
        <pc:cxnChg chg="mod">
          <ac:chgData name="Theresa Hodgson" userId="213b339f-9e68-4d61-b6e1-9aa385d3ff46" providerId="ADAL" clId="{D144FA6C-B41A-4438-9084-257C54E34002}" dt="2020-01-22T10:26:40.084" v="313" actId="478"/>
          <ac:cxnSpMkLst>
            <pc:docMk/>
            <pc:sldMk cId="1006839341" sldId="430"/>
            <ac:cxnSpMk id="12" creationId="{5EE36EB4-AC63-4B99-AB91-9588995371EB}"/>
          </ac:cxnSpMkLst>
        </pc:cxnChg>
        <pc:cxnChg chg="mod">
          <ac:chgData name="Theresa Hodgson" userId="213b339f-9e68-4d61-b6e1-9aa385d3ff46" providerId="ADAL" clId="{D144FA6C-B41A-4438-9084-257C54E34002}" dt="2020-01-22T10:26:40.084" v="313" actId="478"/>
          <ac:cxnSpMkLst>
            <pc:docMk/>
            <pc:sldMk cId="1006839341" sldId="430"/>
            <ac:cxnSpMk id="13" creationId="{3CA5B292-F355-4B65-A8EC-0FA2051CC711}"/>
          </ac:cxnSpMkLst>
        </pc:cxnChg>
      </pc:sldChg>
      <pc:sldChg chg="addSp delSp modSp add">
        <pc:chgData name="Theresa Hodgson" userId="213b339f-9e68-4d61-b6e1-9aa385d3ff46" providerId="ADAL" clId="{D144FA6C-B41A-4438-9084-257C54E34002}" dt="2020-01-23T13:32:18.502" v="2307"/>
        <pc:sldMkLst>
          <pc:docMk/>
          <pc:sldMk cId="395810317" sldId="431"/>
        </pc:sldMkLst>
        <pc:spChg chg="del">
          <ac:chgData name="Theresa Hodgson" userId="213b339f-9e68-4d61-b6e1-9aa385d3ff46" providerId="ADAL" clId="{D144FA6C-B41A-4438-9084-257C54E34002}" dt="2020-01-23T13:32:18.231" v="2306" actId="478"/>
          <ac:spMkLst>
            <pc:docMk/>
            <pc:sldMk cId="395810317" sldId="431"/>
            <ac:spMk id="7" creationId="{B632E459-9B27-4467-B89C-78410207B713}"/>
          </ac:spMkLst>
        </pc:spChg>
        <pc:spChg chg="add">
          <ac:chgData name="Theresa Hodgson" userId="213b339f-9e68-4d61-b6e1-9aa385d3ff46" providerId="ADAL" clId="{D144FA6C-B41A-4438-9084-257C54E34002}" dt="2020-01-23T13:32:18.502" v="2307"/>
          <ac:spMkLst>
            <pc:docMk/>
            <pc:sldMk cId="395810317" sldId="431"/>
            <ac:spMk id="10" creationId="{6E7F43FA-A116-4FF8-89F9-D738D5A3016C}"/>
          </ac:spMkLst>
        </pc:spChg>
        <pc:spChg chg="mod">
          <ac:chgData name="Theresa Hodgson" userId="213b339f-9e68-4d61-b6e1-9aa385d3ff46" providerId="ADAL" clId="{D144FA6C-B41A-4438-9084-257C54E34002}" dt="2020-01-23T13:28:19.993" v="2262"/>
          <ac:spMkLst>
            <pc:docMk/>
            <pc:sldMk cId="395810317" sldId="431"/>
            <ac:spMk id="19" creationId="{5252A847-DE45-4FA3-A1F8-EEBEB845FF8E}"/>
          </ac:spMkLst>
        </pc:spChg>
        <pc:picChg chg="add">
          <ac:chgData name="Theresa Hodgson" userId="213b339f-9e68-4d61-b6e1-9aa385d3ff46" providerId="ADAL" clId="{D144FA6C-B41A-4438-9084-257C54E34002}" dt="2020-01-23T13:32:18.502" v="2307"/>
          <ac:picMkLst>
            <pc:docMk/>
            <pc:sldMk cId="395810317" sldId="431"/>
            <ac:picMk id="9" creationId="{CD7DBF8B-2E35-48DB-8935-5A376F294AAF}"/>
          </ac:picMkLst>
        </pc:picChg>
        <pc:picChg chg="del">
          <ac:chgData name="Theresa Hodgson" userId="213b339f-9e68-4d61-b6e1-9aa385d3ff46" providerId="ADAL" clId="{D144FA6C-B41A-4438-9084-257C54E34002}" dt="2020-01-23T13:32:18.231" v="2306" actId="478"/>
          <ac:picMkLst>
            <pc:docMk/>
            <pc:sldMk cId="395810317" sldId="431"/>
            <ac:picMk id="18" creationId="{AF62330C-AB9B-43BE-82E4-98A7F5B9D6D1}"/>
          </ac:picMkLst>
        </pc:picChg>
      </pc:sldChg>
      <pc:sldChg chg="addSp delSp modSp add">
        <pc:chgData name="Theresa Hodgson" userId="213b339f-9e68-4d61-b6e1-9aa385d3ff46" providerId="ADAL" clId="{D144FA6C-B41A-4438-9084-257C54E34002}" dt="2020-01-23T13:32:22.560" v="2309"/>
        <pc:sldMkLst>
          <pc:docMk/>
          <pc:sldMk cId="4199148059" sldId="432"/>
        </pc:sldMkLst>
        <pc:spChg chg="del">
          <ac:chgData name="Theresa Hodgson" userId="213b339f-9e68-4d61-b6e1-9aa385d3ff46" providerId="ADAL" clId="{D144FA6C-B41A-4438-9084-257C54E34002}" dt="2020-01-23T13:32:22.264" v="2308" actId="478"/>
          <ac:spMkLst>
            <pc:docMk/>
            <pc:sldMk cId="4199148059" sldId="432"/>
            <ac:spMk id="7" creationId="{B632E459-9B27-4467-B89C-78410207B713}"/>
          </ac:spMkLst>
        </pc:spChg>
        <pc:spChg chg="add mod">
          <ac:chgData name="Theresa Hodgson" userId="213b339f-9e68-4d61-b6e1-9aa385d3ff46" providerId="ADAL" clId="{D144FA6C-B41A-4438-9084-257C54E34002}" dt="2020-01-22T10:52:37.585" v="991" actId="164"/>
          <ac:spMkLst>
            <pc:docMk/>
            <pc:sldMk cId="4199148059" sldId="432"/>
            <ac:spMk id="9" creationId="{5BABAE25-EBF3-4208-BE37-67DA001C9BCC}"/>
          </ac:spMkLst>
        </pc:spChg>
        <pc:spChg chg="add mod">
          <ac:chgData name="Theresa Hodgson" userId="213b339f-9e68-4d61-b6e1-9aa385d3ff46" providerId="ADAL" clId="{D144FA6C-B41A-4438-9084-257C54E34002}" dt="2020-01-22T10:52:37.585" v="991" actId="164"/>
          <ac:spMkLst>
            <pc:docMk/>
            <pc:sldMk cId="4199148059" sldId="432"/>
            <ac:spMk id="10" creationId="{D72515A6-F3F0-4839-9457-18C985E8DC03}"/>
          </ac:spMkLst>
        </pc:spChg>
        <pc:spChg chg="mod">
          <ac:chgData name="Theresa Hodgson" userId="213b339f-9e68-4d61-b6e1-9aa385d3ff46" providerId="ADAL" clId="{D144FA6C-B41A-4438-9084-257C54E34002}" dt="2020-01-22T10:37:38.073" v="385" actId="20577"/>
          <ac:spMkLst>
            <pc:docMk/>
            <pc:sldMk cId="4199148059" sldId="432"/>
            <ac:spMk id="19" creationId="{5252A847-DE45-4FA3-A1F8-EEBEB845FF8E}"/>
          </ac:spMkLst>
        </pc:spChg>
        <pc:spChg chg="add">
          <ac:chgData name="Theresa Hodgson" userId="213b339f-9e68-4d61-b6e1-9aa385d3ff46" providerId="ADAL" clId="{D144FA6C-B41A-4438-9084-257C54E34002}" dt="2020-01-23T13:32:22.560" v="2309"/>
          <ac:spMkLst>
            <pc:docMk/>
            <pc:sldMk cId="4199148059" sldId="432"/>
            <ac:spMk id="46" creationId="{CFB1A776-D2AF-4ECC-A586-AEF52517AE93}"/>
          </ac:spMkLst>
        </pc:spChg>
        <pc:grpChg chg="add mod">
          <ac:chgData name="Theresa Hodgson" userId="213b339f-9e68-4d61-b6e1-9aa385d3ff46" providerId="ADAL" clId="{D144FA6C-B41A-4438-9084-257C54E34002}" dt="2020-01-22T10:52:54.389" v="1002" actId="1037"/>
          <ac:grpSpMkLst>
            <pc:docMk/>
            <pc:sldMk cId="4199148059" sldId="432"/>
            <ac:grpSpMk id="2" creationId="{0914A79B-FF8F-4A09-A3F6-665FFFE77BEE}"/>
          </ac:grpSpMkLst>
        </pc:grpChg>
        <pc:graphicFrameChg chg="add mod modGraphic">
          <ac:chgData name="Theresa Hodgson" userId="213b339f-9e68-4d61-b6e1-9aa385d3ff46" providerId="ADAL" clId="{D144FA6C-B41A-4438-9084-257C54E34002}" dt="2020-01-22T10:48:29.554" v="882" actId="1038"/>
          <ac:graphicFrameMkLst>
            <pc:docMk/>
            <pc:sldMk cId="4199148059" sldId="432"/>
            <ac:graphicFrameMk id="11" creationId="{71314BE4-2EE2-4F4B-A71E-EB03A1748BBC}"/>
          </ac:graphicFrameMkLst>
        </pc:graphicFrameChg>
        <pc:graphicFrameChg chg="del">
          <ac:chgData name="Theresa Hodgson" userId="213b339f-9e68-4d61-b6e1-9aa385d3ff46" providerId="ADAL" clId="{D144FA6C-B41A-4438-9084-257C54E34002}" dt="2020-01-22T10:35:43.199" v="356" actId="478"/>
          <ac:graphicFrameMkLst>
            <pc:docMk/>
            <pc:sldMk cId="4199148059" sldId="432"/>
            <ac:graphicFrameMk id="14" creationId="{57B9AAF7-005D-4009-B3B7-A93EB00AFBB1}"/>
          </ac:graphicFrameMkLst>
        </pc:graphicFrameChg>
        <pc:picChg chg="del">
          <ac:chgData name="Theresa Hodgson" userId="213b339f-9e68-4d61-b6e1-9aa385d3ff46" providerId="ADAL" clId="{D144FA6C-B41A-4438-9084-257C54E34002}" dt="2020-01-22T10:35:43.199" v="356" actId="478"/>
          <ac:picMkLst>
            <pc:docMk/>
            <pc:sldMk cId="4199148059" sldId="432"/>
            <ac:picMk id="3" creationId="{19730399-3A36-4F5A-A0B3-2E983BBF657A}"/>
          </ac:picMkLst>
        </pc:picChg>
        <pc:picChg chg="add del mod">
          <ac:chgData name="Theresa Hodgson" userId="213b339f-9e68-4d61-b6e1-9aa385d3ff46" providerId="ADAL" clId="{D144FA6C-B41A-4438-9084-257C54E34002}" dt="2020-01-22T10:42:47.712" v="648" actId="478"/>
          <ac:picMkLst>
            <pc:docMk/>
            <pc:sldMk cId="4199148059" sldId="432"/>
            <ac:picMk id="12" creationId="{D9F3C1F5-437D-4CBC-AFF8-F4C18A60FBD6}"/>
          </ac:picMkLst>
        </pc:picChg>
        <pc:picChg chg="add del mod">
          <ac:chgData name="Theresa Hodgson" userId="213b339f-9e68-4d61-b6e1-9aa385d3ff46" providerId="ADAL" clId="{D144FA6C-B41A-4438-9084-257C54E34002}" dt="2020-01-22T10:42:45.082" v="647" actId="478"/>
          <ac:picMkLst>
            <pc:docMk/>
            <pc:sldMk cId="4199148059" sldId="432"/>
            <ac:picMk id="13" creationId="{E90E2608-8B9C-43EA-BA6C-493C3B756048}"/>
          </ac:picMkLst>
        </pc:picChg>
        <pc:picChg chg="add del mod">
          <ac:chgData name="Theresa Hodgson" userId="213b339f-9e68-4d61-b6e1-9aa385d3ff46" providerId="ADAL" clId="{D144FA6C-B41A-4438-9084-257C54E34002}" dt="2020-01-22T10:42:45.082" v="647" actId="478"/>
          <ac:picMkLst>
            <pc:docMk/>
            <pc:sldMk cId="4199148059" sldId="432"/>
            <ac:picMk id="15" creationId="{66527350-7E1B-4895-8FA9-FEB2D450A9C5}"/>
          </ac:picMkLst>
        </pc:picChg>
        <pc:picChg chg="add del mod">
          <ac:chgData name="Theresa Hodgson" userId="213b339f-9e68-4d61-b6e1-9aa385d3ff46" providerId="ADAL" clId="{D144FA6C-B41A-4438-9084-257C54E34002}" dt="2020-01-22T10:42:47.712" v="648" actId="478"/>
          <ac:picMkLst>
            <pc:docMk/>
            <pc:sldMk cId="4199148059" sldId="432"/>
            <ac:picMk id="16" creationId="{21160112-B574-4775-95CD-61694C5286B8}"/>
          </ac:picMkLst>
        </pc:picChg>
        <pc:picChg chg="add del mod">
          <ac:chgData name="Theresa Hodgson" userId="213b339f-9e68-4d61-b6e1-9aa385d3ff46" providerId="ADAL" clId="{D144FA6C-B41A-4438-9084-257C54E34002}" dt="2020-01-22T10:42:45.082" v="647" actId="478"/>
          <ac:picMkLst>
            <pc:docMk/>
            <pc:sldMk cId="4199148059" sldId="432"/>
            <ac:picMk id="17" creationId="{4465E4D6-80DA-403D-A528-5DA80959E200}"/>
          </ac:picMkLst>
        </pc:picChg>
        <pc:picChg chg="del">
          <ac:chgData name="Theresa Hodgson" userId="213b339f-9e68-4d61-b6e1-9aa385d3ff46" providerId="ADAL" clId="{D144FA6C-B41A-4438-9084-257C54E34002}" dt="2020-01-23T13:32:22.264" v="2308" actId="478"/>
          <ac:picMkLst>
            <pc:docMk/>
            <pc:sldMk cId="4199148059" sldId="432"/>
            <ac:picMk id="18" creationId="{AF62330C-AB9B-43BE-82E4-98A7F5B9D6D1}"/>
          </ac:picMkLst>
        </pc:picChg>
        <pc:picChg chg="add del mod">
          <ac:chgData name="Theresa Hodgson" userId="213b339f-9e68-4d61-b6e1-9aa385d3ff46" providerId="ADAL" clId="{D144FA6C-B41A-4438-9084-257C54E34002}" dt="2020-01-22T10:42:45.082" v="647" actId="478"/>
          <ac:picMkLst>
            <pc:docMk/>
            <pc:sldMk cId="4199148059" sldId="432"/>
            <ac:picMk id="20" creationId="{A5E29A36-D0E8-4454-B487-F3D451C12FB6}"/>
          </ac:picMkLst>
        </pc:picChg>
        <pc:picChg chg="add del mod">
          <ac:chgData name="Theresa Hodgson" userId="213b339f-9e68-4d61-b6e1-9aa385d3ff46" providerId="ADAL" clId="{D144FA6C-B41A-4438-9084-257C54E34002}" dt="2020-01-22T10:42:51.544" v="649" actId="478"/>
          <ac:picMkLst>
            <pc:docMk/>
            <pc:sldMk cId="4199148059" sldId="432"/>
            <ac:picMk id="21" creationId="{88F1C650-38DA-4026-A2D7-D84A1F07C091}"/>
          </ac:picMkLst>
        </pc:picChg>
        <pc:picChg chg="add del mod">
          <ac:chgData name="Theresa Hodgson" userId="213b339f-9e68-4d61-b6e1-9aa385d3ff46" providerId="ADAL" clId="{D144FA6C-B41A-4438-9084-257C54E34002}" dt="2020-01-22T10:42:51.544" v="649" actId="478"/>
          <ac:picMkLst>
            <pc:docMk/>
            <pc:sldMk cId="4199148059" sldId="432"/>
            <ac:picMk id="22" creationId="{AE877CE0-0F84-4A54-8FF7-492B8FD48A9E}"/>
          </ac:picMkLst>
        </pc:picChg>
        <pc:picChg chg="add del mod">
          <ac:chgData name="Theresa Hodgson" userId="213b339f-9e68-4d61-b6e1-9aa385d3ff46" providerId="ADAL" clId="{D144FA6C-B41A-4438-9084-257C54E34002}" dt="2020-01-22T10:42:51.544" v="649" actId="478"/>
          <ac:picMkLst>
            <pc:docMk/>
            <pc:sldMk cId="4199148059" sldId="432"/>
            <ac:picMk id="23" creationId="{BA7262DC-D2BB-4C3D-87E8-EE49A01B7BFB}"/>
          </ac:picMkLst>
        </pc:picChg>
        <pc:picChg chg="add del mod">
          <ac:chgData name="Theresa Hodgson" userId="213b339f-9e68-4d61-b6e1-9aa385d3ff46" providerId="ADAL" clId="{D144FA6C-B41A-4438-9084-257C54E34002}" dt="2020-01-22T10:42:51.544" v="649" actId="478"/>
          <ac:picMkLst>
            <pc:docMk/>
            <pc:sldMk cId="4199148059" sldId="432"/>
            <ac:picMk id="24" creationId="{51CAD391-2B34-49B6-B459-AB73866839A8}"/>
          </ac:picMkLst>
        </pc:picChg>
        <pc:picChg chg="add del mod">
          <ac:chgData name="Theresa Hodgson" userId="213b339f-9e68-4d61-b6e1-9aa385d3ff46" providerId="ADAL" clId="{D144FA6C-B41A-4438-9084-257C54E34002}" dt="2020-01-23T13:28:33.436" v="2263" actId="478"/>
          <ac:picMkLst>
            <pc:docMk/>
            <pc:sldMk cId="4199148059" sldId="432"/>
            <ac:picMk id="25" creationId="{88741C57-B419-43A5-B55A-6AFAE5B970F8}"/>
          </ac:picMkLst>
        </pc:picChg>
        <pc:picChg chg="add del mod">
          <ac:chgData name="Theresa Hodgson" userId="213b339f-9e68-4d61-b6e1-9aa385d3ff46" providerId="ADAL" clId="{D144FA6C-B41A-4438-9084-257C54E34002}" dt="2020-01-23T13:28:33.436" v="2263" actId="478"/>
          <ac:picMkLst>
            <pc:docMk/>
            <pc:sldMk cId="4199148059" sldId="432"/>
            <ac:picMk id="26" creationId="{A4C84B4E-C330-43CE-8281-16334E3740FB}"/>
          </ac:picMkLst>
        </pc:picChg>
        <pc:picChg chg="add del mod">
          <ac:chgData name="Theresa Hodgson" userId="213b339f-9e68-4d61-b6e1-9aa385d3ff46" providerId="ADAL" clId="{D144FA6C-B41A-4438-9084-257C54E34002}" dt="2020-01-23T13:28:33.436" v="2263" actId="478"/>
          <ac:picMkLst>
            <pc:docMk/>
            <pc:sldMk cId="4199148059" sldId="432"/>
            <ac:picMk id="27" creationId="{404DDD01-A53B-42FB-86B6-5BF46577B3FA}"/>
          </ac:picMkLst>
        </pc:picChg>
        <pc:picChg chg="add del mod">
          <ac:chgData name="Theresa Hodgson" userId="213b339f-9e68-4d61-b6e1-9aa385d3ff46" providerId="ADAL" clId="{D144FA6C-B41A-4438-9084-257C54E34002}" dt="2020-01-23T13:28:33.436" v="2263" actId="478"/>
          <ac:picMkLst>
            <pc:docMk/>
            <pc:sldMk cId="4199148059" sldId="432"/>
            <ac:picMk id="28" creationId="{778207FE-61D6-4AE0-B11A-8B35B8D18BCF}"/>
          </ac:picMkLst>
        </pc:picChg>
        <pc:picChg chg="add del mod">
          <ac:chgData name="Theresa Hodgson" userId="213b339f-9e68-4d61-b6e1-9aa385d3ff46" providerId="ADAL" clId="{D144FA6C-B41A-4438-9084-257C54E34002}" dt="2020-01-23T13:28:33.436" v="2263" actId="478"/>
          <ac:picMkLst>
            <pc:docMk/>
            <pc:sldMk cId="4199148059" sldId="432"/>
            <ac:picMk id="29" creationId="{0DD8D901-3074-491B-AF0A-031BDAF1B8EF}"/>
          </ac:picMkLst>
        </pc:picChg>
        <pc:picChg chg="add del mod">
          <ac:chgData name="Theresa Hodgson" userId="213b339f-9e68-4d61-b6e1-9aa385d3ff46" providerId="ADAL" clId="{D144FA6C-B41A-4438-9084-257C54E34002}" dt="2020-01-23T13:28:33.436" v="2263" actId="478"/>
          <ac:picMkLst>
            <pc:docMk/>
            <pc:sldMk cId="4199148059" sldId="432"/>
            <ac:picMk id="30" creationId="{97490B41-4234-4C0C-841A-98EB62D7D418}"/>
          </ac:picMkLst>
        </pc:picChg>
        <pc:picChg chg="add del mod">
          <ac:chgData name="Theresa Hodgson" userId="213b339f-9e68-4d61-b6e1-9aa385d3ff46" providerId="ADAL" clId="{D144FA6C-B41A-4438-9084-257C54E34002}" dt="2020-01-23T13:28:33.436" v="2263" actId="478"/>
          <ac:picMkLst>
            <pc:docMk/>
            <pc:sldMk cId="4199148059" sldId="432"/>
            <ac:picMk id="31" creationId="{CF692ADD-2B4C-457D-8C7F-5422F389624F}"/>
          </ac:picMkLst>
        </pc:picChg>
        <pc:picChg chg="add del mod">
          <ac:chgData name="Theresa Hodgson" userId="213b339f-9e68-4d61-b6e1-9aa385d3ff46" providerId="ADAL" clId="{D144FA6C-B41A-4438-9084-257C54E34002}" dt="2020-01-23T13:28:33.436" v="2263" actId="478"/>
          <ac:picMkLst>
            <pc:docMk/>
            <pc:sldMk cId="4199148059" sldId="432"/>
            <ac:picMk id="32" creationId="{E4A27CF6-F095-4BF1-8912-B7F325435C0D}"/>
          </ac:picMkLst>
        </pc:picChg>
        <pc:picChg chg="add mod">
          <ac:chgData name="Theresa Hodgson" userId="213b339f-9e68-4d61-b6e1-9aa385d3ff46" providerId="ADAL" clId="{D144FA6C-B41A-4438-9084-257C54E34002}" dt="2020-01-22T10:53:01.748" v="1029" actId="1037"/>
          <ac:picMkLst>
            <pc:docMk/>
            <pc:sldMk cId="4199148059" sldId="432"/>
            <ac:picMk id="33" creationId="{2C47A87F-81BB-4A05-8F01-A922674D7F07}"/>
          </ac:picMkLst>
        </pc:picChg>
        <pc:picChg chg="add mod">
          <ac:chgData name="Theresa Hodgson" userId="213b339f-9e68-4d61-b6e1-9aa385d3ff46" providerId="ADAL" clId="{D144FA6C-B41A-4438-9084-257C54E34002}" dt="2020-01-22T10:53:01.748" v="1029" actId="1037"/>
          <ac:picMkLst>
            <pc:docMk/>
            <pc:sldMk cId="4199148059" sldId="432"/>
            <ac:picMk id="34" creationId="{56900FA4-AF78-470D-95AE-E04FDEE77D7B}"/>
          </ac:picMkLst>
        </pc:picChg>
        <pc:picChg chg="add mod">
          <ac:chgData name="Theresa Hodgson" userId="213b339f-9e68-4d61-b6e1-9aa385d3ff46" providerId="ADAL" clId="{D144FA6C-B41A-4438-9084-257C54E34002}" dt="2020-01-22T10:53:01.748" v="1029" actId="1037"/>
          <ac:picMkLst>
            <pc:docMk/>
            <pc:sldMk cId="4199148059" sldId="432"/>
            <ac:picMk id="35" creationId="{2D98AC08-D4A8-4F9A-A7EE-12C072671B53}"/>
          </ac:picMkLst>
        </pc:picChg>
        <pc:picChg chg="add mod">
          <ac:chgData name="Theresa Hodgson" userId="213b339f-9e68-4d61-b6e1-9aa385d3ff46" providerId="ADAL" clId="{D144FA6C-B41A-4438-9084-257C54E34002}" dt="2020-01-22T10:53:01.748" v="1029" actId="1037"/>
          <ac:picMkLst>
            <pc:docMk/>
            <pc:sldMk cId="4199148059" sldId="432"/>
            <ac:picMk id="36" creationId="{953D26A4-1A15-42A8-A83C-DB98D0041656}"/>
          </ac:picMkLst>
        </pc:picChg>
        <pc:picChg chg="add mod">
          <ac:chgData name="Theresa Hodgson" userId="213b339f-9e68-4d61-b6e1-9aa385d3ff46" providerId="ADAL" clId="{D144FA6C-B41A-4438-9084-257C54E34002}" dt="2020-01-22T10:53:01.748" v="1029" actId="1037"/>
          <ac:picMkLst>
            <pc:docMk/>
            <pc:sldMk cId="4199148059" sldId="432"/>
            <ac:picMk id="37" creationId="{6CD7A808-AA61-4CF3-A7F9-46DC614C97DB}"/>
          </ac:picMkLst>
        </pc:picChg>
        <pc:picChg chg="add mod">
          <ac:chgData name="Theresa Hodgson" userId="213b339f-9e68-4d61-b6e1-9aa385d3ff46" providerId="ADAL" clId="{D144FA6C-B41A-4438-9084-257C54E34002}" dt="2020-01-22T10:53:01.748" v="1029" actId="1037"/>
          <ac:picMkLst>
            <pc:docMk/>
            <pc:sldMk cId="4199148059" sldId="432"/>
            <ac:picMk id="38" creationId="{ADDF5635-1359-4272-8557-825CE4FA363D}"/>
          </ac:picMkLst>
        </pc:picChg>
        <pc:picChg chg="add mod">
          <ac:chgData name="Theresa Hodgson" userId="213b339f-9e68-4d61-b6e1-9aa385d3ff46" providerId="ADAL" clId="{D144FA6C-B41A-4438-9084-257C54E34002}" dt="2020-01-22T10:53:01.748" v="1029" actId="1037"/>
          <ac:picMkLst>
            <pc:docMk/>
            <pc:sldMk cId="4199148059" sldId="432"/>
            <ac:picMk id="39" creationId="{BF7F799D-5E51-4DCC-93B4-DC68A8622ADD}"/>
          </ac:picMkLst>
        </pc:picChg>
        <pc:picChg chg="add mod">
          <ac:chgData name="Theresa Hodgson" userId="213b339f-9e68-4d61-b6e1-9aa385d3ff46" providerId="ADAL" clId="{D144FA6C-B41A-4438-9084-257C54E34002}" dt="2020-01-22T10:53:01.748" v="1029" actId="1037"/>
          <ac:picMkLst>
            <pc:docMk/>
            <pc:sldMk cId="4199148059" sldId="432"/>
            <ac:picMk id="40" creationId="{C0EF2404-ED72-450C-BC2D-B204E571E716}"/>
          </ac:picMkLst>
        </pc:picChg>
        <pc:picChg chg="add mod">
          <ac:chgData name="Theresa Hodgson" userId="213b339f-9e68-4d61-b6e1-9aa385d3ff46" providerId="ADAL" clId="{D144FA6C-B41A-4438-9084-257C54E34002}" dt="2020-01-22T10:53:01.748" v="1029" actId="1037"/>
          <ac:picMkLst>
            <pc:docMk/>
            <pc:sldMk cId="4199148059" sldId="432"/>
            <ac:picMk id="41" creationId="{01ED4695-3CAF-4B8E-B63B-6B5A86871EBA}"/>
          </ac:picMkLst>
        </pc:picChg>
        <pc:picChg chg="add mod">
          <ac:chgData name="Theresa Hodgson" userId="213b339f-9e68-4d61-b6e1-9aa385d3ff46" providerId="ADAL" clId="{D144FA6C-B41A-4438-9084-257C54E34002}" dt="2020-01-22T10:53:01.748" v="1029" actId="1037"/>
          <ac:picMkLst>
            <pc:docMk/>
            <pc:sldMk cId="4199148059" sldId="432"/>
            <ac:picMk id="42" creationId="{2894261B-C4A4-48D6-A40C-4199B110405C}"/>
          </ac:picMkLst>
        </pc:picChg>
        <pc:picChg chg="add mod">
          <ac:chgData name="Theresa Hodgson" userId="213b339f-9e68-4d61-b6e1-9aa385d3ff46" providerId="ADAL" clId="{D144FA6C-B41A-4438-9084-257C54E34002}" dt="2020-01-22T10:53:01.748" v="1029" actId="1037"/>
          <ac:picMkLst>
            <pc:docMk/>
            <pc:sldMk cId="4199148059" sldId="432"/>
            <ac:picMk id="43" creationId="{AB26CAF5-34CB-450D-8031-610563046E26}"/>
          </ac:picMkLst>
        </pc:picChg>
        <pc:picChg chg="add mod">
          <ac:chgData name="Theresa Hodgson" userId="213b339f-9e68-4d61-b6e1-9aa385d3ff46" providerId="ADAL" clId="{D144FA6C-B41A-4438-9084-257C54E34002}" dt="2020-01-22T10:53:01.748" v="1029" actId="1037"/>
          <ac:picMkLst>
            <pc:docMk/>
            <pc:sldMk cId="4199148059" sldId="432"/>
            <ac:picMk id="44" creationId="{B99E843A-F017-4B95-983B-213323D87A20}"/>
          </ac:picMkLst>
        </pc:picChg>
        <pc:picChg chg="add">
          <ac:chgData name="Theresa Hodgson" userId="213b339f-9e68-4d61-b6e1-9aa385d3ff46" providerId="ADAL" clId="{D144FA6C-B41A-4438-9084-257C54E34002}" dt="2020-01-23T13:32:22.560" v="2309"/>
          <ac:picMkLst>
            <pc:docMk/>
            <pc:sldMk cId="4199148059" sldId="432"/>
            <ac:picMk id="45" creationId="{641B6256-BCE7-4F06-A6A1-8CF56A1CC766}"/>
          </ac:picMkLst>
        </pc:picChg>
      </pc:sldChg>
      <pc:sldChg chg="add del">
        <pc:chgData name="Theresa Hodgson" userId="213b339f-9e68-4d61-b6e1-9aa385d3ff46" providerId="ADAL" clId="{D144FA6C-B41A-4438-9084-257C54E34002}" dt="2020-01-22T10:53:12.616" v="1032" actId="47"/>
        <pc:sldMkLst>
          <pc:docMk/>
          <pc:sldMk cId="2891182705" sldId="433"/>
        </pc:sldMkLst>
      </pc:sldChg>
      <pc:sldChg chg="addSp delSp modSp add ord">
        <pc:chgData name="Theresa Hodgson" userId="213b339f-9e68-4d61-b6e1-9aa385d3ff46" providerId="ADAL" clId="{D144FA6C-B41A-4438-9084-257C54E34002}" dt="2020-01-23T13:32:35.265" v="2315"/>
        <pc:sldMkLst>
          <pc:docMk/>
          <pc:sldMk cId="2929996537" sldId="434"/>
        </pc:sldMkLst>
        <pc:spChg chg="del">
          <ac:chgData name="Theresa Hodgson" userId="213b339f-9e68-4d61-b6e1-9aa385d3ff46" providerId="ADAL" clId="{D144FA6C-B41A-4438-9084-257C54E34002}" dt="2020-01-23T13:32:34.972" v="2314" actId="478"/>
          <ac:spMkLst>
            <pc:docMk/>
            <pc:sldMk cId="2929996537" sldId="434"/>
            <ac:spMk id="7" creationId="{B632E459-9B27-4467-B89C-78410207B713}"/>
          </ac:spMkLst>
        </pc:spChg>
        <pc:spChg chg="add mod">
          <ac:chgData name="Theresa Hodgson" userId="213b339f-9e68-4d61-b6e1-9aa385d3ff46" providerId="ADAL" clId="{D144FA6C-B41A-4438-9084-257C54E34002}" dt="2020-01-22T11:37:20.267" v="2014" actId="14100"/>
          <ac:spMkLst>
            <pc:docMk/>
            <pc:sldMk cId="2929996537" sldId="434"/>
            <ac:spMk id="9" creationId="{E4B6699F-EB68-47DD-9781-5FBE408CBCCE}"/>
          </ac:spMkLst>
        </pc:spChg>
        <pc:spChg chg="add">
          <ac:chgData name="Theresa Hodgson" userId="213b339f-9e68-4d61-b6e1-9aa385d3ff46" providerId="ADAL" clId="{D144FA6C-B41A-4438-9084-257C54E34002}" dt="2020-01-23T13:32:35.265" v="2315"/>
          <ac:spMkLst>
            <pc:docMk/>
            <pc:sldMk cId="2929996537" sldId="434"/>
            <ac:spMk id="11" creationId="{90E6488C-C4E9-4421-8339-0B0ED58500D1}"/>
          </ac:spMkLst>
        </pc:spChg>
        <pc:spChg chg="mod">
          <ac:chgData name="Theresa Hodgson" userId="213b339f-9e68-4d61-b6e1-9aa385d3ff46" providerId="ADAL" clId="{D144FA6C-B41A-4438-9084-257C54E34002}" dt="2020-01-22T11:04:29.819" v="1331" actId="6549"/>
          <ac:spMkLst>
            <pc:docMk/>
            <pc:sldMk cId="2929996537" sldId="434"/>
            <ac:spMk id="19" creationId="{5252A847-DE45-4FA3-A1F8-EEBEB845FF8E}"/>
          </ac:spMkLst>
        </pc:spChg>
        <pc:graphicFrameChg chg="del">
          <ac:chgData name="Theresa Hodgson" userId="213b339f-9e68-4d61-b6e1-9aa385d3ff46" providerId="ADAL" clId="{D144FA6C-B41A-4438-9084-257C54E34002}" dt="2020-01-22T10:51:22.195" v="985" actId="478"/>
          <ac:graphicFrameMkLst>
            <pc:docMk/>
            <pc:sldMk cId="2929996537" sldId="434"/>
            <ac:graphicFrameMk id="14" creationId="{57B9AAF7-005D-4009-B3B7-A93EB00AFBB1}"/>
          </ac:graphicFrameMkLst>
        </pc:graphicFrameChg>
        <pc:picChg chg="add mod">
          <ac:chgData name="Theresa Hodgson" userId="213b339f-9e68-4d61-b6e1-9aa385d3ff46" providerId="ADAL" clId="{D144FA6C-B41A-4438-9084-257C54E34002}" dt="2020-01-22T11:01:42.469" v="1136" actId="14100"/>
          <ac:picMkLst>
            <pc:docMk/>
            <pc:sldMk cId="2929996537" sldId="434"/>
            <ac:picMk id="2" creationId="{26628445-349C-4F81-AD11-876D97F91BBC}"/>
          </ac:picMkLst>
        </pc:picChg>
        <pc:picChg chg="del">
          <ac:chgData name="Theresa Hodgson" userId="213b339f-9e68-4d61-b6e1-9aa385d3ff46" providerId="ADAL" clId="{D144FA6C-B41A-4438-9084-257C54E34002}" dt="2020-01-22T10:51:23.942" v="986" actId="478"/>
          <ac:picMkLst>
            <pc:docMk/>
            <pc:sldMk cId="2929996537" sldId="434"/>
            <ac:picMk id="3" creationId="{19730399-3A36-4F5A-A0B3-2E983BBF657A}"/>
          </ac:picMkLst>
        </pc:picChg>
        <pc:picChg chg="add">
          <ac:chgData name="Theresa Hodgson" userId="213b339f-9e68-4d61-b6e1-9aa385d3ff46" providerId="ADAL" clId="{D144FA6C-B41A-4438-9084-257C54E34002}" dt="2020-01-23T13:32:35.265" v="2315"/>
          <ac:picMkLst>
            <pc:docMk/>
            <pc:sldMk cId="2929996537" sldId="434"/>
            <ac:picMk id="10" creationId="{584E8D1F-E860-4537-80DB-B1C000323944}"/>
          </ac:picMkLst>
        </pc:picChg>
        <pc:picChg chg="del">
          <ac:chgData name="Theresa Hodgson" userId="213b339f-9e68-4d61-b6e1-9aa385d3ff46" providerId="ADAL" clId="{D144FA6C-B41A-4438-9084-257C54E34002}" dt="2020-01-23T13:32:34.972" v="2314" actId="478"/>
          <ac:picMkLst>
            <pc:docMk/>
            <pc:sldMk cId="2929996537" sldId="434"/>
            <ac:picMk id="18" creationId="{AF62330C-AB9B-43BE-82E4-98A7F5B9D6D1}"/>
          </ac:picMkLst>
        </pc:picChg>
      </pc:sldChg>
      <pc:sldChg chg="modSp add del">
        <pc:chgData name="Theresa Hodgson" userId="213b339f-9e68-4d61-b6e1-9aa385d3ff46" providerId="ADAL" clId="{D144FA6C-B41A-4438-9084-257C54E34002}" dt="2020-01-22T10:53:17.889" v="1033" actId="47"/>
        <pc:sldMkLst>
          <pc:docMk/>
          <pc:sldMk cId="1246382509" sldId="435"/>
        </pc:sldMkLst>
        <pc:picChg chg="mod">
          <ac:chgData name="Theresa Hodgson" userId="213b339f-9e68-4d61-b6e1-9aa385d3ff46" providerId="ADAL" clId="{D144FA6C-B41A-4438-9084-257C54E34002}" dt="2020-01-22T10:52:17.235" v="990" actId="1037"/>
          <ac:picMkLst>
            <pc:docMk/>
            <pc:sldMk cId="1246382509" sldId="435"/>
            <ac:picMk id="44" creationId="{B99E843A-F017-4B95-983B-213323D87A20}"/>
          </ac:picMkLst>
        </pc:picChg>
      </pc:sldChg>
      <pc:sldChg chg="addSp delSp modSp add">
        <pc:chgData name="Theresa Hodgson" userId="213b339f-9e68-4d61-b6e1-9aa385d3ff46" providerId="ADAL" clId="{D144FA6C-B41A-4438-9084-257C54E34002}" dt="2020-01-23T13:32:59.422" v="2323" actId="478"/>
        <pc:sldMkLst>
          <pc:docMk/>
          <pc:sldMk cId="3680640340" sldId="436"/>
        </pc:sldMkLst>
        <pc:spChg chg="del">
          <ac:chgData name="Theresa Hodgson" userId="213b339f-9e68-4d61-b6e1-9aa385d3ff46" providerId="ADAL" clId="{D144FA6C-B41A-4438-9084-257C54E34002}" dt="2020-01-23T13:32:26.779" v="2310" actId="478"/>
          <ac:spMkLst>
            <pc:docMk/>
            <pc:sldMk cId="3680640340" sldId="436"/>
            <ac:spMk id="7" creationId="{B632E459-9B27-4467-B89C-78410207B713}"/>
          </ac:spMkLst>
        </pc:spChg>
        <pc:spChg chg="mod">
          <ac:chgData name="Theresa Hodgson" userId="213b339f-9e68-4d61-b6e1-9aa385d3ff46" providerId="ADAL" clId="{D144FA6C-B41A-4438-9084-257C54E34002}" dt="2020-01-22T10:55:44.575" v="1041" actId="20577"/>
          <ac:spMkLst>
            <pc:docMk/>
            <pc:sldMk cId="3680640340" sldId="436"/>
            <ac:spMk id="19" creationId="{5252A847-DE45-4FA3-A1F8-EEBEB845FF8E}"/>
          </ac:spMkLst>
        </pc:spChg>
        <pc:spChg chg="add">
          <ac:chgData name="Theresa Hodgson" userId="213b339f-9e68-4d61-b6e1-9aa385d3ff46" providerId="ADAL" clId="{D144FA6C-B41A-4438-9084-257C54E34002}" dt="2020-01-23T13:32:27.134" v="2311"/>
          <ac:spMkLst>
            <pc:docMk/>
            <pc:sldMk cId="3680640340" sldId="436"/>
            <ac:spMk id="46" creationId="{BFAA2730-8E8B-4880-AB2E-D4985588CC57}"/>
          </ac:spMkLst>
        </pc:spChg>
        <pc:picChg chg="del">
          <ac:chgData name="Theresa Hodgson" userId="213b339f-9e68-4d61-b6e1-9aa385d3ff46" providerId="ADAL" clId="{D144FA6C-B41A-4438-9084-257C54E34002}" dt="2020-01-23T13:32:26.779" v="2310" actId="478"/>
          <ac:picMkLst>
            <pc:docMk/>
            <pc:sldMk cId="3680640340" sldId="436"/>
            <ac:picMk id="18" creationId="{AF62330C-AB9B-43BE-82E4-98A7F5B9D6D1}"/>
          </ac:picMkLst>
        </pc:picChg>
        <pc:picChg chg="del">
          <ac:chgData name="Theresa Hodgson" userId="213b339f-9e68-4d61-b6e1-9aa385d3ff46" providerId="ADAL" clId="{D144FA6C-B41A-4438-9084-257C54E34002}" dt="2020-01-23T13:32:57.415" v="2322" actId="478"/>
          <ac:picMkLst>
            <pc:docMk/>
            <pc:sldMk cId="3680640340" sldId="436"/>
            <ac:picMk id="25" creationId="{88741C57-B419-43A5-B55A-6AFAE5B970F8}"/>
          </ac:picMkLst>
        </pc:picChg>
        <pc:picChg chg="del">
          <ac:chgData name="Theresa Hodgson" userId="213b339f-9e68-4d61-b6e1-9aa385d3ff46" providerId="ADAL" clId="{D144FA6C-B41A-4438-9084-257C54E34002}" dt="2020-01-23T13:32:57.415" v="2322" actId="478"/>
          <ac:picMkLst>
            <pc:docMk/>
            <pc:sldMk cId="3680640340" sldId="436"/>
            <ac:picMk id="26" creationId="{A4C84B4E-C330-43CE-8281-16334E3740FB}"/>
          </ac:picMkLst>
        </pc:picChg>
        <pc:picChg chg="del">
          <ac:chgData name="Theresa Hodgson" userId="213b339f-9e68-4d61-b6e1-9aa385d3ff46" providerId="ADAL" clId="{D144FA6C-B41A-4438-9084-257C54E34002}" dt="2020-01-23T13:32:57.415" v="2322" actId="478"/>
          <ac:picMkLst>
            <pc:docMk/>
            <pc:sldMk cId="3680640340" sldId="436"/>
            <ac:picMk id="27" creationId="{404DDD01-A53B-42FB-86B6-5BF46577B3FA}"/>
          </ac:picMkLst>
        </pc:picChg>
        <pc:picChg chg="del">
          <ac:chgData name="Theresa Hodgson" userId="213b339f-9e68-4d61-b6e1-9aa385d3ff46" providerId="ADAL" clId="{D144FA6C-B41A-4438-9084-257C54E34002}" dt="2020-01-23T13:32:57.415" v="2322" actId="478"/>
          <ac:picMkLst>
            <pc:docMk/>
            <pc:sldMk cId="3680640340" sldId="436"/>
            <ac:picMk id="28" creationId="{778207FE-61D6-4AE0-B11A-8B35B8D18BCF}"/>
          </ac:picMkLst>
        </pc:picChg>
        <pc:picChg chg="del">
          <ac:chgData name="Theresa Hodgson" userId="213b339f-9e68-4d61-b6e1-9aa385d3ff46" providerId="ADAL" clId="{D144FA6C-B41A-4438-9084-257C54E34002}" dt="2020-01-23T13:32:57.415" v="2322" actId="478"/>
          <ac:picMkLst>
            <pc:docMk/>
            <pc:sldMk cId="3680640340" sldId="436"/>
            <ac:picMk id="29" creationId="{0DD8D901-3074-491B-AF0A-031BDAF1B8EF}"/>
          </ac:picMkLst>
        </pc:picChg>
        <pc:picChg chg="del">
          <ac:chgData name="Theresa Hodgson" userId="213b339f-9e68-4d61-b6e1-9aa385d3ff46" providerId="ADAL" clId="{D144FA6C-B41A-4438-9084-257C54E34002}" dt="2020-01-23T13:32:57.415" v="2322" actId="478"/>
          <ac:picMkLst>
            <pc:docMk/>
            <pc:sldMk cId="3680640340" sldId="436"/>
            <ac:picMk id="30" creationId="{97490B41-4234-4C0C-841A-98EB62D7D418}"/>
          </ac:picMkLst>
        </pc:picChg>
        <pc:picChg chg="del">
          <ac:chgData name="Theresa Hodgson" userId="213b339f-9e68-4d61-b6e1-9aa385d3ff46" providerId="ADAL" clId="{D144FA6C-B41A-4438-9084-257C54E34002}" dt="2020-01-23T13:32:59.422" v="2323" actId="478"/>
          <ac:picMkLst>
            <pc:docMk/>
            <pc:sldMk cId="3680640340" sldId="436"/>
            <ac:picMk id="31" creationId="{CF692ADD-2B4C-457D-8C7F-5422F389624F}"/>
          </ac:picMkLst>
        </pc:picChg>
        <pc:picChg chg="del">
          <ac:chgData name="Theresa Hodgson" userId="213b339f-9e68-4d61-b6e1-9aa385d3ff46" providerId="ADAL" clId="{D144FA6C-B41A-4438-9084-257C54E34002}" dt="2020-01-23T13:32:57.415" v="2322" actId="478"/>
          <ac:picMkLst>
            <pc:docMk/>
            <pc:sldMk cId="3680640340" sldId="436"/>
            <ac:picMk id="32" creationId="{E4A27CF6-F095-4BF1-8912-B7F325435C0D}"/>
          </ac:picMkLst>
        </pc:picChg>
        <pc:picChg chg="add">
          <ac:chgData name="Theresa Hodgson" userId="213b339f-9e68-4d61-b6e1-9aa385d3ff46" providerId="ADAL" clId="{D144FA6C-B41A-4438-9084-257C54E34002}" dt="2020-01-23T13:32:27.134" v="2311"/>
          <ac:picMkLst>
            <pc:docMk/>
            <pc:sldMk cId="3680640340" sldId="436"/>
            <ac:picMk id="45" creationId="{8D27EB55-2AF0-49F4-9A59-C8D4407F7FFB}"/>
          </ac:picMkLst>
        </pc:picChg>
      </pc:sldChg>
      <pc:sldChg chg="addSp delSp modSp add">
        <pc:chgData name="Theresa Hodgson" userId="213b339f-9e68-4d61-b6e1-9aa385d3ff46" providerId="ADAL" clId="{D144FA6C-B41A-4438-9084-257C54E34002}" dt="2020-01-23T13:32:31.138" v="2313"/>
        <pc:sldMkLst>
          <pc:docMk/>
          <pc:sldMk cId="940892736" sldId="437"/>
        </pc:sldMkLst>
        <pc:spChg chg="del">
          <ac:chgData name="Theresa Hodgson" userId="213b339f-9e68-4d61-b6e1-9aa385d3ff46" providerId="ADAL" clId="{D144FA6C-B41A-4438-9084-257C54E34002}" dt="2020-01-23T13:32:30.627" v="2312" actId="478"/>
          <ac:spMkLst>
            <pc:docMk/>
            <pc:sldMk cId="940892736" sldId="437"/>
            <ac:spMk id="7" creationId="{B632E459-9B27-4467-B89C-78410207B713}"/>
          </ac:spMkLst>
        </pc:spChg>
        <pc:spChg chg="mod">
          <ac:chgData name="Theresa Hodgson" userId="213b339f-9e68-4d61-b6e1-9aa385d3ff46" providerId="ADAL" clId="{D144FA6C-B41A-4438-9084-257C54E34002}" dt="2020-01-22T10:56:06.862" v="1053" actId="20577"/>
          <ac:spMkLst>
            <pc:docMk/>
            <pc:sldMk cId="940892736" sldId="437"/>
            <ac:spMk id="19" creationId="{5252A847-DE45-4FA3-A1F8-EEBEB845FF8E}"/>
          </ac:spMkLst>
        </pc:spChg>
        <pc:spChg chg="add">
          <ac:chgData name="Theresa Hodgson" userId="213b339f-9e68-4d61-b6e1-9aa385d3ff46" providerId="ADAL" clId="{D144FA6C-B41A-4438-9084-257C54E34002}" dt="2020-01-23T13:32:31.138" v="2313"/>
          <ac:spMkLst>
            <pc:docMk/>
            <pc:sldMk cId="940892736" sldId="437"/>
            <ac:spMk id="46" creationId="{F6A18F48-F6AA-4266-A02A-62BFA587945B}"/>
          </ac:spMkLst>
        </pc:spChg>
        <pc:picChg chg="del">
          <ac:chgData name="Theresa Hodgson" userId="213b339f-9e68-4d61-b6e1-9aa385d3ff46" providerId="ADAL" clId="{D144FA6C-B41A-4438-9084-257C54E34002}" dt="2020-01-23T13:32:30.627" v="2312" actId="478"/>
          <ac:picMkLst>
            <pc:docMk/>
            <pc:sldMk cId="940892736" sldId="437"/>
            <ac:picMk id="18" creationId="{AF62330C-AB9B-43BE-82E4-98A7F5B9D6D1}"/>
          </ac:picMkLst>
        </pc:picChg>
        <pc:picChg chg="del">
          <ac:chgData name="Theresa Hodgson" userId="213b339f-9e68-4d61-b6e1-9aa385d3ff46" providerId="ADAL" clId="{D144FA6C-B41A-4438-9084-257C54E34002}" dt="2020-01-23T13:28:47.288" v="2264" actId="478"/>
          <ac:picMkLst>
            <pc:docMk/>
            <pc:sldMk cId="940892736" sldId="437"/>
            <ac:picMk id="25" creationId="{88741C57-B419-43A5-B55A-6AFAE5B970F8}"/>
          </ac:picMkLst>
        </pc:picChg>
        <pc:picChg chg="del">
          <ac:chgData name="Theresa Hodgson" userId="213b339f-9e68-4d61-b6e1-9aa385d3ff46" providerId="ADAL" clId="{D144FA6C-B41A-4438-9084-257C54E34002}" dt="2020-01-23T13:28:47.288" v="2264" actId="478"/>
          <ac:picMkLst>
            <pc:docMk/>
            <pc:sldMk cId="940892736" sldId="437"/>
            <ac:picMk id="26" creationId="{A4C84B4E-C330-43CE-8281-16334E3740FB}"/>
          </ac:picMkLst>
        </pc:picChg>
        <pc:picChg chg="del">
          <ac:chgData name="Theresa Hodgson" userId="213b339f-9e68-4d61-b6e1-9aa385d3ff46" providerId="ADAL" clId="{D144FA6C-B41A-4438-9084-257C54E34002}" dt="2020-01-23T13:28:47.288" v="2264" actId="478"/>
          <ac:picMkLst>
            <pc:docMk/>
            <pc:sldMk cId="940892736" sldId="437"/>
            <ac:picMk id="27" creationId="{404DDD01-A53B-42FB-86B6-5BF46577B3FA}"/>
          </ac:picMkLst>
        </pc:picChg>
        <pc:picChg chg="del">
          <ac:chgData name="Theresa Hodgson" userId="213b339f-9e68-4d61-b6e1-9aa385d3ff46" providerId="ADAL" clId="{D144FA6C-B41A-4438-9084-257C54E34002}" dt="2020-01-23T13:28:47.288" v="2264" actId="478"/>
          <ac:picMkLst>
            <pc:docMk/>
            <pc:sldMk cId="940892736" sldId="437"/>
            <ac:picMk id="28" creationId="{778207FE-61D6-4AE0-B11A-8B35B8D18BCF}"/>
          </ac:picMkLst>
        </pc:picChg>
        <pc:picChg chg="del">
          <ac:chgData name="Theresa Hodgson" userId="213b339f-9e68-4d61-b6e1-9aa385d3ff46" providerId="ADAL" clId="{D144FA6C-B41A-4438-9084-257C54E34002}" dt="2020-01-23T13:28:47.288" v="2264" actId="478"/>
          <ac:picMkLst>
            <pc:docMk/>
            <pc:sldMk cId="940892736" sldId="437"/>
            <ac:picMk id="29" creationId="{0DD8D901-3074-491B-AF0A-031BDAF1B8EF}"/>
          </ac:picMkLst>
        </pc:picChg>
        <pc:picChg chg="del">
          <ac:chgData name="Theresa Hodgson" userId="213b339f-9e68-4d61-b6e1-9aa385d3ff46" providerId="ADAL" clId="{D144FA6C-B41A-4438-9084-257C54E34002}" dt="2020-01-23T13:28:47.288" v="2264" actId="478"/>
          <ac:picMkLst>
            <pc:docMk/>
            <pc:sldMk cId="940892736" sldId="437"/>
            <ac:picMk id="30" creationId="{97490B41-4234-4C0C-841A-98EB62D7D418}"/>
          </ac:picMkLst>
        </pc:picChg>
        <pc:picChg chg="del">
          <ac:chgData name="Theresa Hodgson" userId="213b339f-9e68-4d61-b6e1-9aa385d3ff46" providerId="ADAL" clId="{D144FA6C-B41A-4438-9084-257C54E34002}" dt="2020-01-23T13:28:47.288" v="2264" actId="478"/>
          <ac:picMkLst>
            <pc:docMk/>
            <pc:sldMk cId="940892736" sldId="437"/>
            <ac:picMk id="31" creationId="{CF692ADD-2B4C-457D-8C7F-5422F389624F}"/>
          </ac:picMkLst>
        </pc:picChg>
        <pc:picChg chg="del">
          <ac:chgData name="Theresa Hodgson" userId="213b339f-9e68-4d61-b6e1-9aa385d3ff46" providerId="ADAL" clId="{D144FA6C-B41A-4438-9084-257C54E34002}" dt="2020-01-23T13:28:47.288" v="2264" actId="478"/>
          <ac:picMkLst>
            <pc:docMk/>
            <pc:sldMk cId="940892736" sldId="437"/>
            <ac:picMk id="32" creationId="{E4A27CF6-F095-4BF1-8912-B7F325435C0D}"/>
          </ac:picMkLst>
        </pc:picChg>
        <pc:picChg chg="add">
          <ac:chgData name="Theresa Hodgson" userId="213b339f-9e68-4d61-b6e1-9aa385d3ff46" providerId="ADAL" clId="{D144FA6C-B41A-4438-9084-257C54E34002}" dt="2020-01-23T13:32:31.138" v="2313"/>
          <ac:picMkLst>
            <pc:docMk/>
            <pc:sldMk cId="940892736" sldId="437"/>
            <ac:picMk id="45" creationId="{59A1E06B-9CD5-449B-8622-E10A4FCBF170}"/>
          </ac:picMkLst>
        </pc:picChg>
      </pc:sldChg>
      <pc:sldChg chg="addSp delSp modSp add del">
        <pc:chgData name="Theresa Hodgson" userId="213b339f-9e68-4d61-b6e1-9aa385d3ff46" providerId="ADAL" clId="{D144FA6C-B41A-4438-9084-257C54E34002}" dt="2020-01-22T11:02:13.404" v="1167" actId="47"/>
        <pc:sldMkLst>
          <pc:docMk/>
          <pc:sldMk cId="3717452208" sldId="438"/>
        </pc:sldMkLst>
        <pc:spChg chg="mod">
          <ac:chgData name="Theresa Hodgson" userId="213b339f-9e68-4d61-b6e1-9aa385d3ff46" providerId="ADAL" clId="{D144FA6C-B41A-4438-9084-257C54E34002}" dt="2020-01-22T11:01:21.991" v="1130" actId="21"/>
          <ac:spMkLst>
            <pc:docMk/>
            <pc:sldMk cId="3717452208" sldId="438"/>
            <ac:spMk id="19" creationId="{5252A847-DE45-4FA3-A1F8-EEBEB845FF8E}"/>
          </ac:spMkLst>
        </pc:spChg>
        <pc:graphicFrameChg chg="add del">
          <ac:chgData name="Theresa Hodgson" userId="213b339f-9e68-4d61-b6e1-9aa385d3ff46" providerId="ADAL" clId="{D144FA6C-B41A-4438-9084-257C54E34002}" dt="2020-01-22T11:01:13.027" v="1128" actId="21"/>
          <ac:graphicFrameMkLst>
            <pc:docMk/>
            <pc:sldMk cId="3717452208" sldId="438"/>
            <ac:graphicFrameMk id="9" creationId="{B59FD243-E7F3-404C-9266-76CA75EE4E36}"/>
          </ac:graphicFrameMkLst>
        </pc:graphicFrameChg>
        <pc:picChg chg="mod">
          <ac:chgData name="Theresa Hodgson" userId="213b339f-9e68-4d61-b6e1-9aa385d3ff46" providerId="ADAL" clId="{D144FA6C-B41A-4438-9084-257C54E34002}" dt="2020-01-22T10:59:49.753" v="1098" actId="1035"/>
          <ac:picMkLst>
            <pc:docMk/>
            <pc:sldMk cId="3717452208" sldId="438"/>
            <ac:picMk id="2" creationId="{26628445-349C-4F81-AD11-876D97F91BBC}"/>
          </ac:picMkLst>
        </pc:picChg>
      </pc:sldChg>
      <pc:sldChg chg="addSp delSp modSp add">
        <pc:chgData name="Theresa Hodgson" userId="213b339f-9e68-4d61-b6e1-9aa385d3ff46" providerId="ADAL" clId="{D144FA6C-B41A-4438-9084-257C54E34002}" dt="2020-01-23T13:32:38.648" v="2317"/>
        <pc:sldMkLst>
          <pc:docMk/>
          <pc:sldMk cId="2455471453" sldId="439"/>
        </pc:sldMkLst>
        <pc:spChg chg="del">
          <ac:chgData name="Theresa Hodgson" userId="213b339f-9e68-4d61-b6e1-9aa385d3ff46" providerId="ADAL" clId="{D144FA6C-B41A-4438-9084-257C54E34002}" dt="2020-01-23T13:32:38.376" v="2316" actId="478"/>
          <ac:spMkLst>
            <pc:docMk/>
            <pc:sldMk cId="2455471453" sldId="439"/>
            <ac:spMk id="7" creationId="{B632E459-9B27-4467-B89C-78410207B713}"/>
          </ac:spMkLst>
        </pc:spChg>
        <pc:spChg chg="add">
          <ac:chgData name="Theresa Hodgson" userId="213b339f-9e68-4d61-b6e1-9aa385d3ff46" providerId="ADAL" clId="{D144FA6C-B41A-4438-9084-257C54E34002}" dt="2020-01-22T11:37:24.878" v="2015"/>
          <ac:spMkLst>
            <pc:docMk/>
            <pc:sldMk cId="2455471453" sldId="439"/>
            <ac:spMk id="11" creationId="{C76704AC-B080-4112-AA93-4706A5498E3B}"/>
          </ac:spMkLst>
        </pc:spChg>
        <pc:spChg chg="add">
          <ac:chgData name="Theresa Hodgson" userId="213b339f-9e68-4d61-b6e1-9aa385d3ff46" providerId="ADAL" clId="{D144FA6C-B41A-4438-9084-257C54E34002}" dt="2020-01-23T13:32:38.648" v="2317"/>
          <ac:spMkLst>
            <pc:docMk/>
            <pc:sldMk cId="2455471453" sldId="439"/>
            <ac:spMk id="13" creationId="{CF81928F-618E-4F7B-A170-BC9BF72FA9A7}"/>
          </ac:spMkLst>
        </pc:spChg>
        <pc:spChg chg="mod">
          <ac:chgData name="Theresa Hodgson" userId="213b339f-9e68-4d61-b6e1-9aa385d3ff46" providerId="ADAL" clId="{D144FA6C-B41A-4438-9084-257C54E34002}" dt="2020-01-22T11:04:38.264" v="1379" actId="6549"/>
          <ac:spMkLst>
            <pc:docMk/>
            <pc:sldMk cId="2455471453" sldId="439"/>
            <ac:spMk id="19" creationId="{5252A847-DE45-4FA3-A1F8-EEBEB845FF8E}"/>
          </ac:spMkLst>
        </pc:spChg>
        <pc:graphicFrameChg chg="add mod">
          <ac:chgData name="Theresa Hodgson" userId="213b339f-9e68-4d61-b6e1-9aa385d3ff46" providerId="ADAL" clId="{D144FA6C-B41A-4438-9084-257C54E34002}" dt="2020-01-22T11:02:07.539" v="1166" actId="12788"/>
          <ac:graphicFrameMkLst>
            <pc:docMk/>
            <pc:sldMk cId="2455471453" sldId="439"/>
            <ac:graphicFrameMk id="9" creationId="{5F37ABD9-524C-4B6C-A4A1-DB35BFE688C4}"/>
          </ac:graphicFrameMkLst>
        </pc:graphicFrameChg>
        <pc:picChg chg="del">
          <ac:chgData name="Theresa Hodgson" userId="213b339f-9e68-4d61-b6e1-9aa385d3ff46" providerId="ADAL" clId="{D144FA6C-B41A-4438-9084-257C54E34002}" dt="2020-01-22T11:01:52.896" v="1139" actId="478"/>
          <ac:picMkLst>
            <pc:docMk/>
            <pc:sldMk cId="2455471453" sldId="439"/>
            <ac:picMk id="2" creationId="{26628445-349C-4F81-AD11-876D97F91BBC}"/>
          </ac:picMkLst>
        </pc:picChg>
        <pc:picChg chg="add">
          <ac:chgData name="Theresa Hodgson" userId="213b339f-9e68-4d61-b6e1-9aa385d3ff46" providerId="ADAL" clId="{D144FA6C-B41A-4438-9084-257C54E34002}" dt="2020-01-22T11:01:53.255" v="1140"/>
          <ac:picMkLst>
            <pc:docMk/>
            <pc:sldMk cId="2455471453" sldId="439"/>
            <ac:picMk id="10" creationId="{C34F25FD-194E-4C3F-87AD-58FC61D951A4}"/>
          </ac:picMkLst>
        </pc:picChg>
        <pc:picChg chg="add">
          <ac:chgData name="Theresa Hodgson" userId="213b339f-9e68-4d61-b6e1-9aa385d3ff46" providerId="ADAL" clId="{D144FA6C-B41A-4438-9084-257C54E34002}" dt="2020-01-23T13:32:38.648" v="2317"/>
          <ac:picMkLst>
            <pc:docMk/>
            <pc:sldMk cId="2455471453" sldId="439"/>
            <ac:picMk id="12" creationId="{2C3A4F9E-E373-4148-8B8C-0D45D19E6284}"/>
          </ac:picMkLst>
        </pc:picChg>
        <pc:picChg chg="del">
          <ac:chgData name="Theresa Hodgson" userId="213b339f-9e68-4d61-b6e1-9aa385d3ff46" providerId="ADAL" clId="{D144FA6C-B41A-4438-9084-257C54E34002}" dt="2020-01-23T13:32:38.376" v="2316" actId="478"/>
          <ac:picMkLst>
            <pc:docMk/>
            <pc:sldMk cId="2455471453" sldId="439"/>
            <ac:picMk id="18" creationId="{AF62330C-AB9B-43BE-82E4-98A7F5B9D6D1}"/>
          </ac:picMkLst>
        </pc:picChg>
      </pc:sldChg>
      <pc:sldChg chg="addSp delSp modSp add">
        <pc:chgData name="Theresa Hodgson" userId="213b339f-9e68-4d61-b6e1-9aa385d3ff46" providerId="ADAL" clId="{D144FA6C-B41A-4438-9084-257C54E34002}" dt="2020-01-23T13:32:42.333" v="2319"/>
        <pc:sldMkLst>
          <pc:docMk/>
          <pc:sldMk cId="4097868399" sldId="440"/>
        </pc:sldMkLst>
        <pc:spChg chg="del">
          <ac:chgData name="Theresa Hodgson" userId="213b339f-9e68-4d61-b6e1-9aa385d3ff46" providerId="ADAL" clId="{D144FA6C-B41A-4438-9084-257C54E34002}" dt="2020-01-23T13:32:41.763" v="2318" actId="478"/>
          <ac:spMkLst>
            <pc:docMk/>
            <pc:sldMk cId="4097868399" sldId="440"/>
            <ac:spMk id="7" creationId="{B632E459-9B27-4467-B89C-78410207B713}"/>
          </ac:spMkLst>
        </pc:spChg>
        <pc:spChg chg="add">
          <ac:chgData name="Theresa Hodgson" userId="213b339f-9e68-4d61-b6e1-9aa385d3ff46" providerId="ADAL" clId="{D144FA6C-B41A-4438-9084-257C54E34002}" dt="2020-01-23T13:32:42.333" v="2319"/>
          <ac:spMkLst>
            <pc:docMk/>
            <pc:sldMk cId="4097868399" sldId="440"/>
            <ac:spMk id="10" creationId="{CC6762DE-F743-4810-9BD6-53F5112F3445}"/>
          </ac:spMkLst>
        </pc:spChg>
        <pc:spChg chg="add mod">
          <ac:chgData name="Theresa Hodgson" userId="213b339f-9e68-4d61-b6e1-9aa385d3ff46" providerId="ADAL" clId="{D144FA6C-B41A-4438-9084-257C54E34002}" dt="2020-01-22T11:05:09.270" v="1383" actId="1076"/>
          <ac:spMkLst>
            <pc:docMk/>
            <pc:sldMk cId="4097868399" sldId="440"/>
            <ac:spMk id="11" creationId="{25BACD73-0FF3-4C5A-B30D-F4B357F09094}"/>
          </ac:spMkLst>
        </pc:spChg>
        <pc:spChg chg="mod">
          <ac:chgData name="Theresa Hodgson" userId="213b339f-9e68-4d61-b6e1-9aa385d3ff46" providerId="ADAL" clId="{D144FA6C-B41A-4438-9084-257C54E34002}" dt="2020-01-23T13:29:47.067" v="2277" actId="20577"/>
          <ac:spMkLst>
            <pc:docMk/>
            <pc:sldMk cId="4097868399" sldId="440"/>
            <ac:spMk id="19" creationId="{5252A847-DE45-4FA3-A1F8-EEBEB845FF8E}"/>
          </ac:spMkLst>
        </pc:spChg>
        <pc:graphicFrameChg chg="del">
          <ac:chgData name="Theresa Hodgson" userId="213b339f-9e68-4d61-b6e1-9aa385d3ff46" providerId="ADAL" clId="{D144FA6C-B41A-4438-9084-257C54E34002}" dt="2020-01-22T11:04:52.414" v="1380" actId="478"/>
          <ac:graphicFrameMkLst>
            <pc:docMk/>
            <pc:sldMk cId="4097868399" sldId="440"/>
            <ac:graphicFrameMk id="9" creationId="{5F37ABD9-524C-4B6C-A4A1-DB35BFE688C4}"/>
          </ac:graphicFrameMkLst>
        </pc:graphicFrameChg>
        <pc:picChg chg="add mod">
          <ac:chgData name="Theresa Hodgson" userId="213b339f-9e68-4d61-b6e1-9aa385d3ff46" providerId="ADAL" clId="{D144FA6C-B41A-4438-9084-257C54E34002}" dt="2020-01-22T11:05:09.270" v="1383" actId="1076"/>
          <ac:picMkLst>
            <pc:docMk/>
            <pc:sldMk cId="4097868399" sldId="440"/>
            <ac:picMk id="2" creationId="{430E9F28-8ACE-4F44-8E44-36764CDC1354}"/>
          </ac:picMkLst>
        </pc:picChg>
        <pc:picChg chg="add">
          <ac:chgData name="Theresa Hodgson" userId="213b339f-9e68-4d61-b6e1-9aa385d3ff46" providerId="ADAL" clId="{D144FA6C-B41A-4438-9084-257C54E34002}" dt="2020-01-23T13:32:42.333" v="2319"/>
          <ac:picMkLst>
            <pc:docMk/>
            <pc:sldMk cId="4097868399" sldId="440"/>
            <ac:picMk id="9" creationId="{900A5A8C-7DEB-499C-A3CD-578C1A3EF48A}"/>
          </ac:picMkLst>
        </pc:picChg>
        <pc:picChg chg="del">
          <ac:chgData name="Theresa Hodgson" userId="213b339f-9e68-4d61-b6e1-9aa385d3ff46" providerId="ADAL" clId="{D144FA6C-B41A-4438-9084-257C54E34002}" dt="2020-01-22T11:03:53.439" v="1177" actId="478"/>
          <ac:picMkLst>
            <pc:docMk/>
            <pc:sldMk cId="4097868399" sldId="440"/>
            <ac:picMk id="10" creationId="{C34F25FD-194E-4C3F-87AD-58FC61D951A4}"/>
          </ac:picMkLst>
        </pc:picChg>
        <pc:picChg chg="del">
          <ac:chgData name="Theresa Hodgson" userId="213b339f-9e68-4d61-b6e1-9aa385d3ff46" providerId="ADAL" clId="{D144FA6C-B41A-4438-9084-257C54E34002}" dt="2020-01-23T13:32:41.763" v="2318" actId="478"/>
          <ac:picMkLst>
            <pc:docMk/>
            <pc:sldMk cId="4097868399" sldId="440"/>
            <ac:picMk id="18" creationId="{AF62330C-AB9B-43BE-82E4-98A7F5B9D6D1}"/>
          </ac:picMkLst>
        </pc:picChg>
      </pc:sldChg>
      <pc:sldChg chg="addSp delSp modSp add">
        <pc:chgData name="Theresa Hodgson" userId="213b339f-9e68-4d61-b6e1-9aa385d3ff46" providerId="ADAL" clId="{D144FA6C-B41A-4438-9084-257C54E34002}" dt="2020-01-23T13:32:45.619" v="2321"/>
        <pc:sldMkLst>
          <pc:docMk/>
          <pc:sldMk cId="1303451073" sldId="441"/>
        </pc:sldMkLst>
        <pc:spChg chg="del">
          <ac:chgData name="Theresa Hodgson" userId="213b339f-9e68-4d61-b6e1-9aa385d3ff46" providerId="ADAL" clId="{D144FA6C-B41A-4438-9084-257C54E34002}" dt="2020-01-23T13:32:45.219" v="2320" actId="478"/>
          <ac:spMkLst>
            <pc:docMk/>
            <pc:sldMk cId="1303451073" sldId="441"/>
            <ac:spMk id="7" creationId="{B632E459-9B27-4467-B89C-78410207B713}"/>
          </ac:spMkLst>
        </pc:spChg>
        <pc:spChg chg="add">
          <ac:chgData name="Theresa Hodgson" userId="213b339f-9e68-4d61-b6e1-9aa385d3ff46" providerId="ADAL" clId="{D144FA6C-B41A-4438-9084-257C54E34002}" dt="2020-01-23T13:32:45.619" v="2321"/>
          <ac:spMkLst>
            <pc:docMk/>
            <pc:sldMk cId="1303451073" sldId="441"/>
            <ac:spMk id="10" creationId="{07246FC2-6414-4BD6-A975-F52619031ED1}"/>
          </ac:spMkLst>
        </pc:spChg>
        <pc:spChg chg="mod">
          <ac:chgData name="Theresa Hodgson" userId="213b339f-9e68-4d61-b6e1-9aa385d3ff46" providerId="ADAL" clId="{D144FA6C-B41A-4438-9084-257C54E34002}" dt="2020-01-23T13:29:50.412" v="2279" actId="20577"/>
          <ac:spMkLst>
            <pc:docMk/>
            <pc:sldMk cId="1303451073" sldId="441"/>
            <ac:spMk id="19" creationId="{5252A847-DE45-4FA3-A1F8-EEBEB845FF8E}"/>
          </ac:spMkLst>
        </pc:spChg>
        <pc:picChg chg="add">
          <ac:chgData name="Theresa Hodgson" userId="213b339f-9e68-4d61-b6e1-9aa385d3ff46" providerId="ADAL" clId="{D144FA6C-B41A-4438-9084-257C54E34002}" dt="2020-01-23T13:32:45.619" v="2321"/>
          <ac:picMkLst>
            <pc:docMk/>
            <pc:sldMk cId="1303451073" sldId="441"/>
            <ac:picMk id="9" creationId="{6F9B2251-A913-4518-80B1-6D5AD1452341}"/>
          </ac:picMkLst>
        </pc:picChg>
        <pc:picChg chg="del">
          <ac:chgData name="Theresa Hodgson" userId="213b339f-9e68-4d61-b6e1-9aa385d3ff46" providerId="ADAL" clId="{D144FA6C-B41A-4438-9084-257C54E34002}" dt="2020-01-23T13:32:45.219" v="2320" actId="478"/>
          <ac:picMkLst>
            <pc:docMk/>
            <pc:sldMk cId="1303451073" sldId="441"/>
            <ac:picMk id="18" creationId="{AF62330C-AB9B-43BE-82E4-98A7F5B9D6D1}"/>
          </ac:picMkLst>
        </pc:picChg>
      </pc:sldChg>
      <pc:sldChg chg="addSp modSp add">
        <pc:chgData name="Theresa Hodgson" userId="213b339f-9e68-4d61-b6e1-9aa385d3ff46" providerId="ADAL" clId="{D144FA6C-B41A-4438-9084-257C54E34002}" dt="2020-01-23T13:26:52.983" v="2240" actId="20577"/>
        <pc:sldMkLst>
          <pc:docMk/>
          <pc:sldMk cId="2734663235" sldId="442"/>
        </pc:sldMkLst>
        <pc:spChg chg="add mod">
          <ac:chgData name="Theresa Hodgson" userId="213b339f-9e68-4d61-b6e1-9aa385d3ff46" providerId="ADAL" clId="{D144FA6C-B41A-4438-9084-257C54E34002}" dt="2020-01-22T11:53:14.995" v="2215" actId="1036"/>
          <ac:spMkLst>
            <pc:docMk/>
            <pc:sldMk cId="2734663235" sldId="442"/>
            <ac:spMk id="9" creationId="{3334C1F5-D588-4794-B31F-388BD1B101F6}"/>
          </ac:spMkLst>
        </pc:spChg>
        <pc:spChg chg="add mod">
          <ac:chgData name="Theresa Hodgson" userId="213b339f-9e68-4d61-b6e1-9aa385d3ff46" providerId="ADAL" clId="{D144FA6C-B41A-4438-9084-257C54E34002}" dt="2020-01-22T11:53:14.995" v="2215" actId="1036"/>
          <ac:spMkLst>
            <pc:docMk/>
            <pc:sldMk cId="2734663235" sldId="442"/>
            <ac:spMk id="10" creationId="{C5E2B2A3-519B-480A-9C4D-FD49F73EC16E}"/>
          </ac:spMkLst>
        </pc:spChg>
        <pc:spChg chg="mod">
          <ac:chgData name="Theresa Hodgson" userId="213b339f-9e68-4d61-b6e1-9aa385d3ff46" providerId="ADAL" clId="{D144FA6C-B41A-4438-9084-257C54E34002}" dt="2020-01-23T13:26:52.983" v="2240" actId="20577"/>
          <ac:spMkLst>
            <pc:docMk/>
            <pc:sldMk cId="2734663235" sldId="442"/>
            <ac:spMk id="19" creationId="{5252A847-DE45-4FA3-A1F8-EEBEB845FF8E}"/>
          </ac:spMkLst>
        </pc:spChg>
        <pc:graphicFrameChg chg="add mod modGraphic">
          <ac:chgData name="Theresa Hodgson" userId="213b339f-9e68-4d61-b6e1-9aa385d3ff46" providerId="ADAL" clId="{D144FA6C-B41A-4438-9084-257C54E34002}" dt="2020-01-22T11:52:34.656" v="2193" actId="20577"/>
          <ac:graphicFrameMkLst>
            <pc:docMk/>
            <pc:sldMk cId="2734663235" sldId="442"/>
            <ac:graphicFrameMk id="4" creationId="{F87768F1-7C6A-484C-BCDC-8F8E063870C5}"/>
          </ac:graphicFrameMkLst>
        </pc:graphicFrameChg>
        <pc:picChg chg="add mod">
          <ac:chgData name="Theresa Hodgson" userId="213b339f-9e68-4d61-b6e1-9aa385d3ff46" providerId="ADAL" clId="{D144FA6C-B41A-4438-9084-257C54E34002}" dt="2020-01-22T11:53:09.152" v="2199" actId="555"/>
          <ac:picMkLst>
            <pc:docMk/>
            <pc:sldMk cId="2734663235" sldId="442"/>
            <ac:picMk id="2" creationId="{EAAA46D2-7FA8-49E7-A1AC-F13869ADEB22}"/>
          </ac:picMkLst>
        </pc:picChg>
        <pc:picChg chg="add mod">
          <ac:chgData name="Theresa Hodgson" userId="213b339f-9e68-4d61-b6e1-9aa385d3ff46" providerId="ADAL" clId="{D144FA6C-B41A-4438-9084-257C54E34002}" dt="2020-01-22T11:53:09.152" v="2199" actId="555"/>
          <ac:picMkLst>
            <pc:docMk/>
            <pc:sldMk cId="2734663235" sldId="442"/>
            <ac:picMk id="3" creationId="{A41085B2-F4FF-485D-9EF8-F3E5672F9E06}"/>
          </ac:picMkLst>
        </pc:picChg>
      </pc:sldChg>
      <pc:sldChg chg="addSp delSp modSp add">
        <pc:chgData name="Theresa Hodgson" userId="213b339f-9e68-4d61-b6e1-9aa385d3ff46" providerId="ADAL" clId="{D144FA6C-B41A-4438-9084-257C54E34002}" dt="2020-01-23T13:27:05.161" v="2241"/>
        <pc:sldMkLst>
          <pc:docMk/>
          <pc:sldMk cId="3218690227" sldId="443"/>
        </pc:sldMkLst>
        <pc:spChg chg="del">
          <ac:chgData name="Theresa Hodgson" userId="213b339f-9e68-4d61-b6e1-9aa385d3ff46" providerId="ADAL" clId="{D144FA6C-B41A-4438-9084-257C54E34002}" dt="2020-01-22T11:53:25.281" v="2216" actId="478"/>
          <ac:spMkLst>
            <pc:docMk/>
            <pc:sldMk cId="3218690227" sldId="443"/>
            <ac:spMk id="9" creationId="{3334C1F5-D588-4794-B31F-388BD1B101F6}"/>
          </ac:spMkLst>
        </pc:spChg>
        <pc:spChg chg="del">
          <ac:chgData name="Theresa Hodgson" userId="213b339f-9e68-4d61-b6e1-9aa385d3ff46" providerId="ADAL" clId="{D144FA6C-B41A-4438-9084-257C54E34002}" dt="2020-01-22T11:53:25.281" v="2216" actId="478"/>
          <ac:spMkLst>
            <pc:docMk/>
            <pc:sldMk cId="3218690227" sldId="443"/>
            <ac:spMk id="10" creationId="{C5E2B2A3-519B-480A-9C4D-FD49F73EC16E}"/>
          </ac:spMkLst>
        </pc:spChg>
        <pc:spChg chg="add">
          <ac:chgData name="Theresa Hodgson" userId="213b339f-9e68-4d61-b6e1-9aa385d3ff46" providerId="ADAL" clId="{D144FA6C-B41A-4438-9084-257C54E34002}" dt="2020-01-22T11:53:25.696" v="2217"/>
          <ac:spMkLst>
            <pc:docMk/>
            <pc:sldMk cId="3218690227" sldId="443"/>
            <ac:spMk id="12" creationId="{11008F99-D7B5-4324-B768-E366193C163F}"/>
          </ac:spMkLst>
        </pc:spChg>
        <pc:spChg chg="add">
          <ac:chgData name="Theresa Hodgson" userId="213b339f-9e68-4d61-b6e1-9aa385d3ff46" providerId="ADAL" clId="{D144FA6C-B41A-4438-9084-257C54E34002}" dt="2020-01-22T11:53:25.696" v="2217"/>
          <ac:spMkLst>
            <pc:docMk/>
            <pc:sldMk cId="3218690227" sldId="443"/>
            <ac:spMk id="13" creationId="{78E45DE0-4318-451F-A794-8F24477B4C38}"/>
          </ac:spMkLst>
        </pc:spChg>
        <pc:spChg chg="mod">
          <ac:chgData name="Theresa Hodgson" userId="213b339f-9e68-4d61-b6e1-9aa385d3ff46" providerId="ADAL" clId="{D144FA6C-B41A-4438-9084-257C54E34002}" dt="2020-01-23T13:27:05.161" v="2241"/>
          <ac:spMkLst>
            <pc:docMk/>
            <pc:sldMk cId="3218690227" sldId="443"/>
            <ac:spMk id="19" creationId="{5252A847-DE45-4FA3-A1F8-EEBEB845FF8E}"/>
          </ac:spMkLst>
        </pc:spChg>
        <pc:graphicFrameChg chg="modGraphic">
          <ac:chgData name="Theresa Hodgson" userId="213b339f-9e68-4d61-b6e1-9aa385d3ff46" providerId="ADAL" clId="{D144FA6C-B41A-4438-9084-257C54E34002}" dt="2020-01-22T11:52:53.809" v="2197" actId="207"/>
          <ac:graphicFrameMkLst>
            <pc:docMk/>
            <pc:sldMk cId="3218690227" sldId="443"/>
            <ac:graphicFrameMk id="4" creationId="{F87768F1-7C6A-484C-BCDC-8F8E063870C5}"/>
          </ac:graphicFrameMkLst>
        </pc:graphicFrameChg>
        <pc:picChg chg="del">
          <ac:chgData name="Theresa Hodgson" userId="213b339f-9e68-4d61-b6e1-9aa385d3ff46" providerId="ADAL" clId="{D144FA6C-B41A-4438-9084-257C54E34002}" dt="2020-01-22T11:53:25.281" v="2216" actId="478"/>
          <ac:picMkLst>
            <pc:docMk/>
            <pc:sldMk cId="3218690227" sldId="443"/>
            <ac:picMk id="2" creationId="{EAAA46D2-7FA8-49E7-A1AC-F13869ADEB22}"/>
          </ac:picMkLst>
        </pc:picChg>
        <pc:picChg chg="del">
          <ac:chgData name="Theresa Hodgson" userId="213b339f-9e68-4d61-b6e1-9aa385d3ff46" providerId="ADAL" clId="{D144FA6C-B41A-4438-9084-257C54E34002}" dt="2020-01-22T11:53:25.281" v="2216" actId="478"/>
          <ac:picMkLst>
            <pc:docMk/>
            <pc:sldMk cId="3218690227" sldId="443"/>
            <ac:picMk id="3" creationId="{A41085B2-F4FF-485D-9EF8-F3E5672F9E06}"/>
          </ac:picMkLst>
        </pc:picChg>
        <pc:picChg chg="add">
          <ac:chgData name="Theresa Hodgson" userId="213b339f-9e68-4d61-b6e1-9aa385d3ff46" providerId="ADAL" clId="{D144FA6C-B41A-4438-9084-257C54E34002}" dt="2020-01-22T11:53:25.696" v="2217"/>
          <ac:picMkLst>
            <pc:docMk/>
            <pc:sldMk cId="3218690227" sldId="443"/>
            <ac:picMk id="11" creationId="{63501CA3-8496-452B-8013-66EF21AC7CB9}"/>
          </ac:picMkLst>
        </pc:picChg>
        <pc:picChg chg="add">
          <ac:chgData name="Theresa Hodgson" userId="213b339f-9e68-4d61-b6e1-9aa385d3ff46" providerId="ADAL" clId="{D144FA6C-B41A-4438-9084-257C54E34002}" dt="2020-01-22T11:53:25.696" v="2217"/>
          <ac:picMkLst>
            <pc:docMk/>
            <pc:sldMk cId="3218690227" sldId="443"/>
            <ac:picMk id="14" creationId="{11EE8729-B1D4-48C2-9A7A-9F259971FB55}"/>
          </ac:picMkLst>
        </pc:picChg>
      </pc:sldChg>
    </pc:docChg>
  </pc:docChgLst>
  <pc:docChgLst>
    <pc:chgData name="Eleanor Simpson" userId="975f5492-d74c-431c-90fe-9bfc34b8124b" providerId="ADAL" clId="{C0289624-7342-4384-B5D5-E0E857E9AE44}"/>
    <pc:docChg chg="undo redo custSel addSld modSld sldOrd">
      <pc:chgData name="Eleanor Simpson" userId="975f5492-d74c-431c-90fe-9bfc34b8124b" providerId="ADAL" clId="{C0289624-7342-4384-B5D5-E0E857E9AE44}" dt="2018-11-09T14:22:25.969" v="2125" actId="1076"/>
      <pc:docMkLst>
        <pc:docMk/>
      </pc:docMkLst>
      <pc:sldChg chg="modSp">
        <pc:chgData name="Eleanor Simpson" userId="975f5492-d74c-431c-90fe-9bfc34b8124b" providerId="ADAL" clId="{C0289624-7342-4384-B5D5-E0E857E9AE44}" dt="2018-11-09T10:48:34.483" v="56" actId="6549"/>
        <pc:sldMkLst>
          <pc:docMk/>
          <pc:sldMk cId="2637481266" sldId="256"/>
        </pc:sldMkLst>
        <pc:spChg chg="mod">
          <ac:chgData name="Eleanor Simpson" userId="975f5492-d74c-431c-90fe-9bfc34b8124b" providerId="ADAL" clId="{C0289624-7342-4384-B5D5-E0E857E9AE44}" dt="2018-11-09T10:48:34.483" v="56" actId="6549"/>
          <ac:spMkLst>
            <pc:docMk/>
            <pc:sldMk cId="2637481266" sldId="256"/>
            <ac:spMk id="19" creationId="{5252A847-DE45-4FA3-A1F8-EEBEB845FF8E}"/>
          </ac:spMkLst>
        </pc:spChg>
      </pc:sldChg>
      <pc:sldChg chg="modSp">
        <pc:chgData name="Eleanor Simpson" userId="975f5492-d74c-431c-90fe-9bfc34b8124b" providerId="ADAL" clId="{C0289624-7342-4384-B5D5-E0E857E9AE44}" dt="2018-11-09T10:49:21.085" v="114" actId="20577"/>
        <pc:sldMkLst>
          <pc:docMk/>
          <pc:sldMk cId="3855900595" sldId="301"/>
        </pc:sldMkLst>
        <pc:spChg chg="mod">
          <ac:chgData name="Eleanor Simpson" userId="975f5492-d74c-431c-90fe-9bfc34b8124b" providerId="ADAL" clId="{C0289624-7342-4384-B5D5-E0E857E9AE44}" dt="2018-11-09T10:49:21.085" v="114" actId="20577"/>
          <ac:spMkLst>
            <pc:docMk/>
            <pc:sldMk cId="3855900595" sldId="301"/>
            <ac:spMk id="19" creationId="{5252A847-DE45-4FA3-A1F8-EEBEB845FF8E}"/>
          </ac:spMkLst>
        </pc:spChg>
      </pc:sldChg>
      <pc:sldChg chg="addSp modSp">
        <pc:chgData name="Eleanor Simpson" userId="975f5492-d74c-431c-90fe-9bfc34b8124b" providerId="ADAL" clId="{C0289624-7342-4384-B5D5-E0E857E9AE44}" dt="2018-11-09T14:20:37.390" v="2119" actId="6549"/>
        <pc:sldMkLst>
          <pc:docMk/>
          <pc:sldMk cId="273723392" sldId="308"/>
        </pc:sldMkLst>
        <pc:spChg chg="mod">
          <ac:chgData name="Eleanor Simpson" userId="975f5492-d74c-431c-90fe-9bfc34b8124b" providerId="ADAL" clId="{C0289624-7342-4384-B5D5-E0E857E9AE44}" dt="2018-11-09T14:20:37.390" v="2119" actId="6549"/>
          <ac:spMkLst>
            <pc:docMk/>
            <pc:sldMk cId="273723392" sldId="308"/>
            <ac:spMk id="19" creationId="{5252A847-DE45-4FA3-A1F8-EEBEB845FF8E}"/>
          </ac:spMkLst>
        </pc:spChg>
        <pc:picChg chg="add mod">
          <ac:chgData name="Eleanor Simpson" userId="975f5492-d74c-431c-90fe-9bfc34b8124b" providerId="ADAL" clId="{C0289624-7342-4384-B5D5-E0E857E9AE44}" dt="2018-11-09T14:18:32.818" v="1927" actId="14100"/>
          <ac:picMkLst>
            <pc:docMk/>
            <pc:sldMk cId="273723392" sldId="308"/>
            <ac:picMk id="6" creationId="{C955A3E2-5A28-4D0A-8EC1-2F748FC35E0C}"/>
          </ac:picMkLst>
        </pc:picChg>
        <pc:picChg chg="add mod">
          <ac:chgData name="Eleanor Simpson" userId="975f5492-d74c-431c-90fe-9bfc34b8124b" providerId="ADAL" clId="{C0289624-7342-4384-B5D5-E0E857E9AE44}" dt="2018-11-09T14:19:40.099" v="2065" actId="12789"/>
          <ac:picMkLst>
            <pc:docMk/>
            <pc:sldMk cId="273723392" sldId="308"/>
            <ac:picMk id="9" creationId="{272B5514-3AB5-48CE-BCB6-8A358E9E44E8}"/>
          </ac:picMkLst>
        </pc:picChg>
        <pc:picChg chg="add mod">
          <ac:chgData name="Eleanor Simpson" userId="975f5492-d74c-431c-90fe-9bfc34b8124b" providerId="ADAL" clId="{C0289624-7342-4384-B5D5-E0E857E9AE44}" dt="2018-11-09T14:19:40.099" v="2065" actId="12789"/>
          <ac:picMkLst>
            <pc:docMk/>
            <pc:sldMk cId="273723392" sldId="308"/>
            <ac:picMk id="10" creationId="{8AF19050-2763-4B0D-AB8A-AD987E11C7CD}"/>
          </ac:picMkLst>
        </pc:picChg>
        <pc:picChg chg="add mod">
          <ac:chgData name="Eleanor Simpson" userId="975f5492-d74c-431c-90fe-9bfc34b8124b" providerId="ADAL" clId="{C0289624-7342-4384-B5D5-E0E857E9AE44}" dt="2018-11-09T14:19:50.276" v="2094" actId="1036"/>
          <ac:picMkLst>
            <pc:docMk/>
            <pc:sldMk cId="273723392" sldId="308"/>
            <ac:picMk id="11" creationId="{E102E7B6-5A19-4A58-9ACD-2AAF1A23951F}"/>
          </ac:picMkLst>
        </pc:picChg>
        <pc:picChg chg="add mod">
          <ac:chgData name="Eleanor Simpson" userId="975f5492-d74c-431c-90fe-9bfc34b8124b" providerId="ADAL" clId="{C0289624-7342-4384-B5D5-E0E857E9AE44}" dt="2018-11-09T14:19:40.099" v="2065" actId="12789"/>
          <ac:picMkLst>
            <pc:docMk/>
            <pc:sldMk cId="273723392" sldId="308"/>
            <ac:picMk id="12" creationId="{7DF2B82A-5822-463C-91A1-01D80B60E6F4}"/>
          </ac:picMkLst>
        </pc:picChg>
      </pc:sldChg>
      <pc:sldChg chg="addSp modSp">
        <pc:chgData name="Eleanor Simpson" userId="975f5492-d74c-431c-90fe-9bfc34b8124b" providerId="ADAL" clId="{C0289624-7342-4384-B5D5-E0E857E9AE44}" dt="2018-11-09T14:14:34.447" v="1651" actId="6549"/>
        <pc:sldMkLst>
          <pc:docMk/>
          <pc:sldMk cId="1071900124" sldId="355"/>
        </pc:sldMkLst>
        <pc:spChg chg="add mod">
          <ac:chgData name="Eleanor Simpson" userId="975f5492-d74c-431c-90fe-9bfc34b8124b" providerId="ADAL" clId="{C0289624-7342-4384-B5D5-E0E857E9AE44}" dt="2018-11-09T14:12:56.912" v="1519" actId="1038"/>
          <ac:spMkLst>
            <pc:docMk/>
            <pc:sldMk cId="1071900124" sldId="355"/>
            <ac:spMk id="11" creationId="{73815078-0208-492A-8E5C-9DE32D31D499}"/>
          </ac:spMkLst>
        </pc:spChg>
        <pc:spChg chg="add mod">
          <ac:chgData name="Eleanor Simpson" userId="975f5492-d74c-431c-90fe-9bfc34b8124b" providerId="ADAL" clId="{C0289624-7342-4384-B5D5-E0E857E9AE44}" dt="2018-11-09T14:12:56.912" v="1519" actId="1038"/>
          <ac:spMkLst>
            <pc:docMk/>
            <pc:sldMk cId="1071900124" sldId="355"/>
            <ac:spMk id="12" creationId="{8353D0E8-F270-498C-BC4D-C785DC0B067B}"/>
          </ac:spMkLst>
        </pc:spChg>
        <pc:spChg chg="add mod">
          <ac:chgData name="Eleanor Simpson" userId="975f5492-d74c-431c-90fe-9bfc34b8124b" providerId="ADAL" clId="{C0289624-7342-4384-B5D5-E0E857E9AE44}" dt="2018-11-09T14:12:56.912" v="1519" actId="1038"/>
          <ac:spMkLst>
            <pc:docMk/>
            <pc:sldMk cId="1071900124" sldId="355"/>
            <ac:spMk id="13" creationId="{6B3D83D5-0976-4165-BA56-FB011A4EF2F9}"/>
          </ac:spMkLst>
        </pc:spChg>
        <pc:spChg chg="add mod">
          <ac:chgData name="Eleanor Simpson" userId="975f5492-d74c-431c-90fe-9bfc34b8124b" providerId="ADAL" clId="{C0289624-7342-4384-B5D5-E0E857E9AE44}" dt="2018-11-09T14:12:47.704" v="1470" actId="1036"/>
          <ac:spMkLst>
            <pc:docMk/>
            <pc:sldMk cId="1071900124" sldId="355"/>
            <ac:spMk id="14" creationId="{CD342656-132D-451A-BAAD-7122B12E9385}"/>
          </ac:spMkLst>
        </pc:spChg>
        <pc:spChg chg="add mod">
          <ac:chgData name="Eleanor Simpson" userId="975f5492-d74c-431c-90fe-9bfc34b8124b" providerId="ADAL" clId="{C0289624-7342-4384-B5D5-E0E857E9AE44}" dt="2018-11-09T14:12:23.204" v="1429" actId="14100"/>
          <ac:spMkLst>
            <pc:docMk/>
            <pc:sldMk cId="1071900124" sldId="355"/>
            <ac:spMk id="15" creationId="{95D3F8C0-B286-4E9B-BAA8-7D51D7A0A214}"/>
          </ac:spMkLst>
        </pc:spChg>
        <pc:spChg chg="mod">
          <ac:chgData name="Eleanor Simpson" userId="975f5492-d74c-431c-90fe-9bfc34b8124b" providerId="ADAL" clId="{C0289624-7342-4384-B5D5-E0E857E9AE44}" dt="2018-11-09T14:14:34.447" v="1651" actId="6549"/>
          <ac:spMkLst>
            <pc:docMk/>
            <pc:sldMk cId="1071900124" sldId="355"/>
            <ac:spMk id="19" creationId="{5252A847-DE45-4FA3-A1F8-EEBEB845FF8E}"/>
          </ac:spMkLst>
        </pc:spChg>
        <pc:picChg chg="add mod">
          <ac:chgData name="Eleanor Simpson" userId="975f5492-d74c-431c-90fe-9bfc34b8124b" providerId="ADAL" clId="{C0289624-7342-4384-B5D5-E0E857E9AE44}" dt="2018-11-09T14:13:34.363" v="1634" actId="14100"/>
          <ac:picMkLst>
            <pc:docMk/>
            <pc:sldMk cId="1071900124" sldId="355"/>
            <ac:picMk id="6" creationId="{8AB2AE05-1F94-46F1-8371-6886DF0CC843}"/>
          </ac:picMkLst>
        </pc:picChg>
        <pc:picChg chg="add mod">
          <ac:chgData name="Eleanor Simpson" userId="975f5492-d74c-431c-90fe-9bfc34b8124b" providerId="ADAL" clId="{C0289624-7342-4384-B5D5-E0E857E9AE44}" dt="2018-11-09T14:13:01.120" v="1520" actId="1076"/>
          <ac:picMkLst>
            <pc:docMk/>
            <pc:sldMk cId="1071900124" sldId="355"/>
            <ac:picMk id="9" creationId="{CCA6F699-0BF9-44F7-8DA6-875D5EE4647E}"/>
          </ac:picMkLst>
        </pc:picChg>
        <pc:picChg chg="add mod">
          <ac:chgData name="Eleanor Simpson" userId="975f5492-d74c-431c-90fe-9bfc34b8124b" providerId="ADAL" clId="{C0289624-7342-4384-B5D5-E0E857E9AE44}" dt="2018-11-09T14:13:06.430" v="1521" actId="1076"/>
          <ac:picMkLst>
            <pc:docMk/>
            <pc:sldMk cId="1071900124" sldId="355"/>
            <ac:picMk id="10" creationId="{3A8CA159-F57E-4843-BD03-2B433E678861}"/>
          </ac:picMkLst>
        </pc:picChg>
        <pc:picChg chg="add mod">
          <ac:chgData name="Eleanor Simpson" userId="975f5492-d74c-431c-90fe-9bfc34b8124b" providerId="ADAL" clId="{C0289624-7342-4384-B5D5-E0E857E9AE44}" dt="2018-11-09T14:13:30.793" v="1633" actId="1035"/>
          <ac:picMkLst>
            <pc:docMk/>
            <pc:sldMk cId="1071900124" sldId="355"/>
            <ac:picMk id="16" creationId="{C559A17E-F814-4F1B-ADAC-104371126988}"/>
          </ac:picMkLst>
        </pc:picChg>
      </pc:sldChg>
      <pc:sldChg chg="addSp delSp modSp">
        <pc:chgData name="Eleanor Simpson" userId="975f5492-d74c-431c-90fe-9bfc34b8124b" providerId="ADAL" clId="{C0289624-7342-4384-B5D5-E0E857E9AE44}" dt="2018-11-09T13:54:54.124" v="369"/>
        <pc:sldMkLst>
          <pc:docMk/>
          <pc:sldMk cId="36917022" sldId="360"/>
        </pc:sldMkLst>
        <pc:spChg chg="mod">
          <ac:chgData name="Eleanor Simpson" userId="975f5492-d74c-431c-90fe-9bfc34b8124b" providerId="ADAL" clId="{C0289624-7342-4384-B5D5-E0E857E9AE44}" dt="2018-11-09T13:53:09.407" v="317" actId="20577"/>
          <ac:spMkLst>
            <pc:docMk/>
            <pc:sldMk cId="36917022" sldId="360"/>
            <ac:spMk id="19" creationId="{5252A847-DE45-4FA3-A1F8-EEBEB845FF8E}"/>
          </ac:spMkLst>
        </pc:spChg>
        <pc:graphicFrameChg chg="add mod modGraphic">
          <ac:chgData name="Eleanor Simpson" userId="975f5492-d74c-431c-90fe-9bfc34b8124b" providerId="ADAL" clId="{C0289624-7342-4384-B5D5-E0E857E9AE44}" dt="2018-11-09T13:54:54.124" v="369"/>
          <ac:graphicFrameMkLst>
            <pc:docMk/>
            <pc:sldMk cId="36917022" sldId="360"/>
            <ac:graphicFrameMk id="12" creationId="{BCA01A6C-8520-49AD-83C4-775CF9E91F24}"/>
          </ac:graphicFrameMkLst>
        </pc:graphicFrameChg>
        <pc:picChg chg="add mod">
          <ac:chgData name="Eleanor Simpson" userId="975f5492-d74c-431c-90fe-9bfc34b8124b" providerId="ADAL" clId="{C0289624-7342-4384-B5D5-E0E857E9AE44}" dt="2018-11-09T13:53:59.239" v="330" actId="408"/>
          <ac:picMkLst>
            <pc:docMk/>
            <pc:sldMk cId="36917022" sldId="360"/>
            <ac:picMk id="6" creationId="{C2BEB225-3F1C-4CDB-B3A7-C100F1CBE578}"/>
          </ac:picMkLst>
        </pc:picChg>
        <pc:picChg chg="add mod">
          <ac:chgData name="Eleanor Simpson" userId="975f5492-d74c-431c-90fe-9bfc34b8124b" providerId="ADAL" clId="{C0289624-7342-4384-B5D5-E0E857E9AE44}" dt="2018-11-09T13:53:59.239" v="330" actId="408"/>
          <ac:picMkLst>
            <pc:docMk/>
            <pc:sldMk cId="36917022" sldId="360"/>
            <ac:picMk id="9" creationId="{F82F74A0-82D8-40C4-A187-5A1966F13888}"/>
          </ac:picMkLst>
        </pc:picChg>
        <pc:picChg chg="add del mod">
          <ac:chgData name="Eleanor Simpson" userId="975f5492-d74c-431c-90fe-9bfc34b8124b" providerId="ADAL" clId="{C0289624-7342-4384-B5D5-E0E857E9AE44}" dt="2018-11-09T13:53:31.465" v="319" actId="478"/>
          <ac:picMkLst>
            <pc:docMk/>
            <pc:sldMk cId="36917022" sldId="360"/>
            <ac:picMk id="10" creationId="{1267B875-0B53-4009-8C94-F17E272151E1}"/>
          </ac:picMkLst>
        </pc:picChg>
        <pc:picChg chg="add mod">
          <ac:chgData name="Eleanor Simpson" userId="975f5492-d74c-431c-90fe-9bfc34b8124b" providerId="ADAL" clId="{C0289624-7342-4384-B5D5-E0E857E9AE44}" dt="2018-11-09T10:52:38.781" v="191" actId="12789"/>
          <ac:picMkLst>
            <pc:docMk/>
            <pc:sldMk cId="36917022" sldId="360"/>
            <ac:picMk id="11" creationId="{31ACFB45-5084-4901-BD09-39B8AAAA9F0B}"/>
          </ac:picMkLst>
        </pc:picChg>
        <pc:picChg chg="add mod">
          <ac:chgData name="Eleanor Simpson" userId="975f5492-d74c-431c-90fe-9bfc34b8124b" providerId="ADAL" clId="{C0289624-7342-4384-B5D5-E0E857E9AE44}" dt="2018-11-09T13:54:11.985" v="364" actId="1038"/>
          <ac:picMkLst>
            <pc:docMk/>
            <pc:sldMk cId="36917022" sldId="360"/>
            <ac:picMk id="13" creationId="{0E785654-05AE-4E49-8533-1CB70B4F10BF}"/>
          </ac:picMkLst>
        </pc:picChg>
      </pc:sldChg>
      <pc:sldChg chg="addSp delSp modSp add">
        <pc:chgData name="Eleanor Simpson" userId="975f5492-d74c-431c-90fe-9bfc34b8124b" providerId="ADAL" clId="{C0289624-7342-4384-B5D5-E0E857E9AE44}" dt="2018-11-09T14:00:41.369" v="618" actId="478"/>
        <pc:sldMkLst>
          <pc:docMk/>
          <pc:sldMk cId="819405610" sldId="362"/>
        </pc:sldMkLst>
        <pc:spChg chg="del">
          <ac:chgData name="Eleanor Simpson" userId="975f5492-d74c-431c-90fe-9bfc34b8124b" providerId="ADAL" clId="{C0289624-7342-4384-B5D5-E0E857E9AE44}" dt="2018-11-09T13:56:39.638" v="405" actId="478"/>
          <ac:spMkLst>
            <pc:docMk/>
            <pc:sldMk cId="819405610" sldId="362"/>
            <ac:spMk id="2" creationId="{7B16CD74-4593-4742-9DA2-E1A167E4B334}"/>
          </ac:spMkLst>
        </pc:spChg>
        <pc:spChg chg="mod">
          <ac:chgData name="Eleanor Simpson" userId="975f5492-d74c-431c-90fe-9bfc34b8124b" providerId="ADAL" clId="{C0289624-7342-4384-B5D5-E0E857E9AE44}" dt="2018-11-09T13:58:56.186" v="511" actId="1076"/>
          <ac:spMkLst>
            <pc:docMk/>
            <pc:sldMk cId="819405610" sldId="362"/>
            <ac:spMk id="19" creationId="{5252A847-DE45-4FA3-A1F8-EEBEB845FF8E}"/>
          </ac:spMkLst>
        </pc:spChg>
        <pc:graphicFrameChg chg="del">
          <ac:chgData name="Eleanor Simpson" userId="975f5492-d74c-431c-90fe-9bfc34b8124b" providerId="ADAL" clId="{C0289624-7342-4384-B5D5-E0E857E9AE44}" dt="2018-11-09T13:56:39.638" v="405" actId="478"/>
          <ac:graphicFrameMkLst>
            <pc:docMk/>
            <pc:sldMk cId="819405610" sldId="362"/>
            <ac:graphicFrameMk id="12" creationId="{BCA01A6C-8520-49AD-83C4-775CF9E91F24}"/>
          </ac:graphicFrameMkLst>
        </pc:graphicFrameChg>
        <pc:graphicFrameChg chg="add mod modGraphic">
          <ac:chgData name="Eleanor Simpson" userId="975f5492-d74c-431c-90fe-9bfc34b8124b" providerId="ADAL" clId="{C0289624-7342-4384-B5D5-E0E857E9AE44}" dt="2018-11-09T13:59:07.717" v="512" actId="14100"/>
          <ac:graphicFrameMkLst>
            <pc:docMk/>
            <pc:sldMk cId="819405610" sldId="362"/>
            <ac:graphicFrameMk id="14" creationId="{1F937293-CECD-4E26-8BAD-115421CC5468}"/>
          </ac:graphicFrameMkLst>
        </pc:graphicFrameChg>
        <pc:graphicFrameChg chg="add mod modGraphic">
          <ac:chgData name="Eleanor Simpson" userId="975f5492-d74c-431c-90fe-9bfc34b8124b" providerId="ADAL" clId="{C0289624-7342-4384-B5D5-E0E857E9AE44}" dt="2018-11-09T13:59:07.717" v="512" actId="14100"/>
          <ac:graphicFrameMkLst>
            <pc:docMk/>
            <pc:sldMk cId="819405610" sldId="362"/>
            <ac:graphicFrameMk id="15" creationId="{D5E82F30-32CD-4D8D-929E-3A6EFD4C4184}"/>
          </ac:graphicFrameMkLst>
        </pc:graphicFrameChg>
        <pc:graphicFrameChg chg="add mod modGraphic">
          <ac:chgData name="Eleanor Simpson" userId="975f5492-d74c-431c-90fe-9bfc34b8124b" providerId="ADAL" clId="{C0289624-7342-4384-B5D5-E0E857E9AE44}" dt="2018-11-09T13:59:07.717" v="512" actId="14100"/>
          <ac:graphicFrameMkLst>
            <pc:docMk/>
            <pc:sldMk cId="819405610" sldId="362"/>
            <ac:graphicFrameMk id="16" creationId="{AF419DEB-1E4C-41DA-A9F4-F2DFC2491B08}"/>
          </ac:graphicFrameMkLst>
        </pc:graphicFrameChg>
        <pc:graphicFrameChg chg="add del mod">
          <ac:chgData name="Eleanor Simpson" userId="975f5492-d74c-431c-90fe-9bfc34b8124b" providerId="ADAL" clId="{C0289624-7342-4384-B5D5-E0E857E9AE44}" dt="2018-11-09T14:00:41.369" v="618" actId="478"/>
          <ac:graphicFrameMkLst>
            <pc:docMk/>
            <pc:sldMk cId="819405610" sldId="362"/>
            <ac:graphicFrameMk id="17" creationId="{9560A8EC-0BC2-4093-A6F4-C36667923485}"/>
          </ac:graphicFrameMkLst>
        </pc:graphicFrameChg>
        <pc:graphicFrameChg chg="add del mod">
          <ac:chgData name="Eleanor Simpson" userId="975f5492-d74c-431c-90fe-9bfc34b8124b" providerId="ADAL" clId="{C0289624-7342-4384-B5D5-E0E857E9AE44}" dt="2018-11-09T14:00:41.369" v="618" actId="478"/>
          <ac:graphicFrameMkLst>
            <pc:docMk/>
            <pc:sldMk cId="819405610" sldId="362"/>
            <ac:graphicFrameMk id="20" creationId="{969624C3-A777-4821-9C09-BF17349C66E0}"/>
          </ac:graphicFrameMkLst>
        </pc:graphicFrameChg>
        <pc:graphicFrameChg chg="add del mod">
          <ac:chgData name="Eleanor Simpson" userId="975f5492-d74c-431c-90fe-9bfc34b8124b" providerId="ADAL" clId="{C0289624-7342-4384-B5D5-E0E857E9AE44}" dt="2018-11-09T14:00:41.369" v="618" actId="478"/>
          <ac:graphicFrameMkLst>
            <pc:docMk/>
            <pc:sldMk cId="819405610" sldId="362"/>
            <ac:graphicFrameMk id="21" creationId="{5498F4B0-80D6-4E30-BABF-A0EBDFFCE0CB}"/>
          </ac:graphicFrameMkLst>
        </pc:graphicFrameChg>
        <pc:picChg chg="del">
          <ac:chgData name="Eleanor Simpson" userId="975f5492-d74c-431c-90fe-9bfc34b8124b" providerId="ADAL" clId="{C0289624-7342-4384-B5D5-E0E857E9AE44}" dt="2018-11-09T13:56:36.520" v="404" actId="478"/>
          <ac:picMkLst>
            <pc:docMk/>
            <pc:sldMk cId="819405610" sldId="362"/>
            <ac:picMk id="6" creationId="{C2BEB225-3F1C-4CDB-B3A7-C100F1CBE578}"/>
          </ac:picMkLst>
        </pc:picChg>
        <pc:picChg chg="del">
          <ac:chgData name="Eleanor Simpson" userId="975f5492-d74c-431c-90fe-9bfc34b8124b" providerId="ADAL" clId="{C0289624-7342-4384-B5D5-E0E857E9AE44}" dt="2018-11-09T13:56:36.520" v="404" actId="478"/>
          <ac:picMkLst>
            <pc:docMk/>
            <pc:sldMk cId="819405610" sldId="362"/>
            <ac:picMk id="9" creationId="{F82F74A0-82D8-40C4-A187-5A1966F13888}"/>
          </ac:picMkLst>
        </pc:picChg>
        <pc:picChg chg="del">
          <ac:chgData name="Eleanor Simpson" userId="975f5492-d74c-431c-90fe-9bfc34b8124b" providerId="ADAL" clId="{C0289624-7342-4384-B5D5-E0E857E9AE44}" dt="2018-11-09T13:56:36.520" v="404" actId="478"/>
          <ac:picMkLst>
            <pc:docMk/>
            <pc:sldMk cId="819405610" sldId="362"/>
            <ac:picMk id="11" creationId="{31ACFB45-5084-4901-BD09-39B8AAAA9F0B}"/>
          </ac:picMkLst>
        </pc:picChg>
        <pc:picChg chg="del">
          <ac:chgData name="Eleanor Simpson" userId="975f5492-d74c-431c-90fe-9bfc34b8124b" providerId="ADAL" clId="{C0289624-7342-4384-B5D5-E0E857E9AE44}" dt="2018-11-09T13:56:36.520" v="404" actId="478"/>
          <ac:picMkLst>
            <pc:docMk/>
            <pc:sldMk cId="819405610" sldId="362"/>
            <ac:picMk id="13" creationId="{0E785654-05AE-4E49-8533-1CB70B4F10BF}"/>
          </ac:picMkLst>
        </pc:picChg>
        <pc:cxnChg chg="add del mod">
          <ac:chgData name="Eleanor Simpson" userId="975f5492-d74c-431c-90fe-9bfc34b8124b" providerId="ADAL" clId="{C0289624-7342-4384-B5D5-E0E857E9AE44}" dt="2018-11-09T14:00:41.369" v="618" actId="478"/>
          <ac:cxnSpMkLst>
            <pc:docMk/>
            <pc:sldMk cId="819405610" sldId="362"/>
            <ac:cxnSpMk id="4" creationId="{DC971836-C343-41EC-98B7-8DAD4C1CE3ED}"/>
          </ac:cxnSpMkLst>
        </pc:cxnChg>
        <pc:cxnChg chg="add del mod">
          <ac:chgData name="Eleanor Simpson" userId="975f5492-d74c-431c-90fe-9bfc34b8124b" providerId="ADAL" clId="{C0289624-7342-4384-B5D5-E0E857E9AE44}" dt="2018-11-09T14:00:41.369" v="618" actId="478"/>
          <ac:cxnSpMkLst>
            <pc:docMk/>
            <pc:sldMk cId="819405610" sldId="362"/>
            <ac:cxnSpMk id="10" creationId="{4024E37E-BDB5-403A-9C88-4EF6DFD32CBA}"/>
          </ac:cxnSpMkLst>
        </pc:cxnChg>
        <pc:cxnChg chg="add del mod">
          <ac:chgData name="Eleanor Simpson" userId="975f5492-d74c-431c-90fe-9bfc34b8124b" providerId="ADAL" clId="{C0289624-7342-4384-B5D5-E0E857E9AE44}" dt="2018-11-09T14:00:41.369" v="618" actId="478"/>
          <ac:cxnSpMkLst>
            <pc:docMk/>
            <pc:sldMk cId="819405610" sldId="362"/>
            <ac:cxnSpMk id="23" creationId="{282D0D9C-AD4E-432C-B629-01F7F8CA99D4}"/>
          </ac:cxnSpMkLst>
        </pc:cxnChg>
      </pc:sldChg>
      <pc:sldChg chg="addSp delSp modSp add">
        <pc:chgData name="Eleanor Simpson" userId="975f5492-d74c-431c-90fe-9bfc34b8124b" providerId="ADAL" clId="{C0289624-7342-4384-B5D5-E0E857E9AE44}" dt="2018-11-09T14:04:50.805" v="849" actId="478"/>
        <pc:sldMkLst>
          <pc:docMk/>
          <pc:sldMk cId="1346418521" sldId="364"/>
        </pc:sldMkLst>
        <pc:spChg chg="mod">
          <ac:chgData name="Eleanor Simpson" userId="975f5492-d74c-431c-90fe-9bfc34b8124b" providerId="ADAL" clId="{C0289624-7342-4384-B5D5-E0E857E9AE44}" dt="2018-11-09T14:02:38.649" v="629" actId="20577"/>
          <ac:spMkLst>
            <pc:docMk/>
            <pc:sldMk cId="1346418521" sldId="364"/>
            <ac:spMk id="19" creationId="{5252A847-DE45-4FA3-A1F8-EEBEB845FF8E}"/>
          </ac:spMkLst>
        </pc:spChg>
        <pc:graphicFrameChg chg="del">
          <ac:chgData name="Eleanor Simpson" userId="975f5492-d74c-431c-90fe-9bfc34b8124b" providerId="ADAL" clId="{C0289624-7342-4384-B5D5-E0E857E9AE44}" dt="2018-11-09T14:02:05.437" v="622" actId="478"/>
          <ac:graphicFrameMkLst>
            <pc:docMk/>
            <pc:sldMk cId="1346418521" sldId="364"/>
            <ac:graphicFrameMk id="14" creationId="{1F937293-CECD-4E26-8BAD-115421CC5468}"/>
          </ac:graphicFrameMkLst>
        </pc:graphicFrameChg>
        <pc:graphicFrameChg chg="del">
          <ac:chgData name="Eleanor Simpson" userId="975f5492-d74c-431c-90fe-9bfc34b8124b" providerId="ADAL" clId="{C0289624-7342-4384-B5D5-E0E857E9AE44}" dt="2018-11-09T14:02:05.437" v="622" actId="478"/>
          <ac:graphicFrameMkLst>
            <pc:docMk/>
            <pc:sldMk cId="1346418521" sldId="364"/>
            <ac:graphicFrameMk id="15" creationId="{D5E82F30-32CD-4D8D-929E-3A6EFD4C4184}"/>
          </ac:graphicFrameMkLst>
        </pc:graphicFrameChg>
        <pc:graphicFrameChg chg="del">
          <ac:chgData name="Eleanor Simpson" userId="975f5492-d74c-431c-90fe-9bfc34b8124b" providerId="ADAL" clId="{C0289624-7342-4384-B5D5-E0E857E9AE44}" dt="2018-11-09T14:02:05.437" v="622" actId="478"/>
          <ac:graphicFrameMkLst>
            <pc:docMk/>
            <pc:sldMk cId="1346418521" sldId="364"/>
            <ac:graphicFrameMk id="16" creationId="{AF419DEB-1E4C-41DA-A9F4-F2DFC2491B08}"/>
          </ac:graphicFrameMkLst>
        </pc:graphicFrameChg>
        <pc:graphicFrameChg chg="del">
          <ac:chgData name="Eleanor Simpson" userId="975f5492-d74c-431c-90fe-9bfc34b8124b" providerId="ADAL" clId="{C0289624-7342-4384-B5D5-E0E857E9AE44}" dt="2018-11-09T14:02:05.437" v="622" actId="478"/>
          <ac:graphicFrameMkLst>
            <pc:docMk/>
            <pc:sldMk cId="1346418521" sldId="364"/>
            <ac:graphicFrameMk id="17" creationId="{9560A8EC-0BC2-4093-A6F4-C36667923485}"/>
          </ac:graphicFrameMkLst>
        </pc:graphicFrameChg>
        <pc:graphicFrameChg chg="del">
          <ac:chgData name="Eleanor Simpson" userId="975f5492-d74c-431c-90fe-9bfc34b8124b" providerId="ADAL" clId="{C0289624-7342-4384-B5D5-E0E857E9AE44}" dt="2018-11-09T14:02:05.437" v="622" actId="478"/>
          <ac:graphicFrameMkLst>
            <pc:docMk/>
            <pc:sldMk cId="1346418521" sldId="364"/>
            <ac:graphicFrameMk id="20" creationId="{969624C3-A777-4821-9C09-BF17349C66E0}"/>
          </ac:graphicFrameMkLst>
        </pc:graphicFrameChg>
        <pc:graphicFrameChg chg="del">
          <ac:chgData name="Eleanor Simpson" userId="975f5492-d74c-431c-90fe-9bfc34b8124b" providerId="ADAL" clId="{C0289624-7342-4384-B5D5-E0E857E9AE44}" dt="2018-11-09T14:02:05.437" v="622" actId="478"/>
          <ac:graphicFrameMkLst>
            <pc:docMk/>
            <pc:sldMk cId="1346418521" sldId="364"/>
            <ac:graphicFrameMk id="21" creationId="{5498F4B0-80D6-4E30-BABF-A0EBDFFCE0CB}"/>
          </ac:graphicFrameMkLst>
        </pc:graphicFrameChg>
        <pc:graphicFrameChg chg="add mod modGraphic">
          <ac:chgData name="Eleanor Simpson" userId="975f5492-d74c-431c-90fe-9bfc34b8124b" providerId="ADAL" clId="{C0289624-7342-4384-B5D5-E0E857E9AE44}" dt="2018-11-09T14:04:10.910" v="793" actId="14734"/>
          <ac:graphicFrameMkLst>
            <pc:docMk/>
            <pc:sldMk cId="1346418521" sldId="364"/>
            <ac:graphicFrameMk id="22" creationId="{A1E2926E-0C8C-4AEF-9359-AB45BAC6FD95}"/>
          </ac:graphicFrameMkLst>
        </pc:graphicFrameChg>
        <pc:graphicFrameChg chg="add del mod modGraphic">
          <ac:chgData name="Eleanor Simpson" userId="975f5492-d74c-431c-90fe-9bfc34b8124b" providerId="ADAL" clId="{C0289624-7342-4384-B5D5-E0E857E9AE44}" dt="2018-11-09T14:04:50.805" v="849" actId="478"/>
          <ac:graphicFrameMkLst>
            <pc:docMk/>
            <pc:sldMk cId="1346418521" sldId="364"/>
            <ac:graphicFrameMk id="24" creationId="{D015A323-857D-4134-9708-04E7C807062C}"/>
          </ac:graphicFrameMkLst>
        </pc:graphicFrameChg>
        <pc:cxnChg chg="del">
          <ac:chgData name="Eleanor Simpson" userId="975f5492-d74c-431c-90fe-9bfc34b8124b" providerId="ADAL" clId="{C0289624-7342-4384-B5D5-E0E857E9AE44}" dt="2018-11-09T14:02:05.437" v="622" actId="478"/>
          <ac:cxnSpMkLst>
            <pc:docMk/>
            <pc:sldMk cId="1346418521" sldId="364"/>
            <ac:cxnSpMk id="4" creationId="{DC971836-C343-41EC-98B7-8DAD4C1CE3ED}"/>
          </ac:cxnSpMkLst>
        </pc:cxnChg>
        <pc:cxnChg chg="del">
          <ac:chgData name="Eleanor Simpson" userId="975f5492-d74c-431c-90fe-9bfc34b8124b" providerId="ADAL" clId="{C0289624-7342-4384-B5D5-E0E857E9AE44}" dt="2018-11-09T14:02:05.437" v="622" actId="478"/>
          <ac:cxnSpMkLst>
            <pc:docMk/>
            <pc:sldMk cId="1346418521" sldId="364"/>
            <ac:cxnSpMk id="10" creationId="{4024E37E-BDB5-403A-9C88-4EF6DFD32CBA}"/>
          </ac:cxnSpMkLst>
        </pc:cxnChg>
        <pc:cxnChg chg="del">
          <ac:chgData name="Eleanor Simpson" userId="975f5492-d74c-431c-90fe-9bfc34b8124b" providerId="ADAL" clId="{C0289624-7342-4384-B5D5-E0E857E9AE44}" dt="2018-11-09T14:02:05.437" v="622" actId="478"/>
          <ac:cxnSpMkLst>
            <pc:docMk/>
            <pc:sldMk cId="1346418521" sldId="364"/>
            <ac:cxnSpMk id="23" creationId="{282D0D9C-AD4E-432C-B629-01F7F8CA99D4}"/>
          </ac:cxnSpMkLst>
        </pc:cxnChg>
      </pc:sldChg>
      <pc:sldChg chg="addSp delSp modSp add">
        <pc:chgData name="Eleanor Simpson" userId="975f5492-d74c-431c-90fe-9bfc34b8124b" providerId="ADAL" clId="{C0289624-7342-4384-B5D5-E0E857E9AE44}" dt="2018-11-09T14:07:33.556" v="1068" actId="6549"/>
        <pc:sldMkLst>
          <pc:docMk/>
          <pc:sldMk cId="871023556" sldId="366"/>
        </pc:sldMkLst>
        <pc:spChg chg="add mod">
          <ac:chgData name="Eleanor Simpson" userId="975f5492-d74c-431c-90fe-9bfc34b8124b" providerId="ADAL" clId="{C0289624-7342-4384-B5D5-E0E857E9AE44}" dt="2018-11-09T14:06:22.426" v="1029" actId="1038"/>
          <ac:spMkLst>
            <pc:docMk/>
            <pc:sldMk cId="871023556" sldId="366"/>
            <ac:spMk id="10" creationId="{8235756E-6168-40F4-BA53-384098C8D140}"/>
          </ac:spMkLst>
        </pc:spChg>
        <pc:spChg chg="add mod">
          <ac:chgData name="Eleanor Simpson" userId="975f5492-d74c-431c-90fe-9bfc34b8124b" providerId="ADAL" clId="{C0289624-7342-4384-B5D5-E0E857E9AE44}" dt="2018-11-09T14:06:07.558" v="992" actId="1038"/>
          <ac:spMkLst>
            <pc:docMk/>
            <pc:sldMk cId="871023556" sldId="366"/>
            <ac:spMk id="11" creationId="{79319030-A746-49CE-BBE3-195338DA58A8}"/>
          </ac:spMkLst>
        </pc:spChg>
        <pc:spChg chg="mod">
          <ac:chgData name="Eleanor Simpson" userId="975f5492-d74c-431c-90fe-9bfc34b8124b" providerId="ADAL" clId="{C0289624-7342-4384-B5D5-E0E857E9AE44}" dt="2018-11-09T14:07:33.556" v="1068" actId="6549"/>
          <ac:spMkLst>
            <pc:docMk/>
            <pc:sldMk cId="871023556" sldId="366"/>
            <ac:spMk id="19" creationId="{5252A847-DE45-4FA3-A1F8-EEBEB845FF8E}"/>
          </ac:spMkLst>
        </pc:spChg>
        <pc:graphicFrameChg chg="del">
          <ac:chgData name="Eleanor Simpson" userId="975f5492-d74c-431c-90fe-9bfc34b8124b" providerId="ADAL" clId="{C0289624-7342-4384-B5D5-E0E857E9AE44}" dt="2018-11-09T14:05:04.957" v="853" actId="478"/>
          <ac:graphicFrameMkLst>
            <pc:docMk/>
            <pc:sldMk cId="871023556" sldId="366"/>
            <ac:graphicFrameMk id="22" creationId="{A1E2926E-0C8C-4AEF-9359-AB45BAC6FD95}"/>
          </ac:graphicFrameMkLst>
        </pc:graphicFrameChg>
        <pc:graphicFrameChg chg="del">
          <ac:chgData name="Eleanor Simpson" userId="975f5492-d74c-431c-90fe-9bfc34b8124b" providerId="ADAL" clId="{C0289624-7342-4384-B5D5-E0E857E9AE44}" dt="2018-11-09T14:05:04.957" v="853" actId="478"/>
          <ac:graphicFrameMkLst>
            <pc:docMk/>
            <pc:sldMk cId="871023556" sldId="366"/>
            <ac:graphicFrameMk id="24" creationId="{D015A323-857D-4134-9708-04E7C807062C}"/>
          </ac:graphicFrameMkLst>
        </pc:graphicFrameChg>
        <pc:picChg chg="add mod">
          <ac:chgData name="Eleanor Simpson" userId="975f5492-d74c-431c-90fe-9bfc34b8124b" providerId="ADAL" clId="{C0289624-7342-4384-B5D5-E0E857E9AE44}" dt="2018-11-09T14:06:16.935" v="1010" actId="1037"/>
          <ac:picMkLst>
            <pc:docMk/>
            <pc:sldMk cId="871023556" sldId="366"/>
            <ac:picMk id="9" creationId="{4DBE1171-7EDB-4CA3-99C3-9962CF2DB90F}"/>
          </ac:picMkLst>
        </pc:picChg>
      </pc:sldChg>
      <pc:sldChg chg="modSp add ord">
        <pc:chgData name="Eleanor Simpson" userId="975f5492-d74c-431c-90fe-9bfc34b8124b" providerId="ADAL" clId="{C0289624-7342-4384-B5D5-E0E857E9AE44}" dt="2018-11-09T14:21:26.289" v="2122"/>
        <pc:sldMkLst>
          <pc:docMk/>
          <pc:sldMk cId="1327110631" sldId="368"/>
        </pc:sldMkLst>
        <pc:spChg chg="mod">
          <ac:chgData name="Eleanor Simpson" userId="975f5492-d74c-431c-90fe-9bfc34b8124b" providerId="ADAL" clId="{C0289624-7342-4384-B5D5-E0E857E9AE44}" dt="2018-11-09T14:11:21.567" v="1352" actId="6549"/>
          <ac:spMkLst>
            <pc:docMk/>
            <pc:sldMk cId="1327110631" sldId="368"/>
            <ac:spMk id="19" creationId="{5252A847-DE45-4FA3-A1F8-EEBEB845FF8E}"/>
          </ac:spMkLst>
        </pc:spChg>
      </pc:sldChg>
      <pc:sldChg chg="addSp delSp modSp add">
        <pc:chgData name="Eleanor Simpson" userId="975f5492-d74c-431c-90fe-9bfc34b8124b" providerId="ADAL" clId="{C0289624-7342-4384-B5D5-E0E857E9AE44}" dt="2018-11-09T14:21:52.307" v="2124" actId="6549"/>
        <pc:sldMkLst>
          <pc:docMk/>
          <pc:sldMk cId="1721034542" sldId="370"/>
        </pc:sldMkLst>
        <pc:spChg chg="del">
          <ac:chgData name="Eleanor Simpson" userId="975f5492-d74c-431c-90fe-9bfc34b8124b" providerId="ADAL" clId="{C0289624-7342-4384-B5D5-E0E857E9AE44}" dt="2018-11-09T14:14:48.765" v="1655" actId="478"/>
          <ac:spMkLst>
            <pc:docMk/>
            <pc:sldMk cId="1721034542" sldId="370"/>
            <ac:spMk id="11" creationId="{73815078-0208-492A-8E5C-9DE32D31D499}"/>
          </ac:spMkLst>
        </pc:spChg>
        <pc:spChg chg="del">
          <ac:chgData name="Eleanor Simpson" userId="975f5492-d74c-431c-90fe-9bfc34b8124b" providerId="ADAL" clId="{C0289624-7342-4384-B5D5-E0E857E9AE44}" dt="2018-11-09T14:14:48.765" v="1655" actId="478"/>
          <ac:spMkLst>
            <pc:docMk/>
            <pc:sldMk cId="1721034542" sldId="370"/>
            <ac:spMk id="12" creationId="{8353D0E8-F270-498C-BC4D-C785DC0B067B}"/>
          </ac:spMkLst>
        </pc:spChg>
        <pc:spChg chg="del">
          <ac:chgData name="Eleanor Simpson" userId="975f5492-d74c-431c-90fe-9bfc34b8124b" providerId="ADAL" clId="{C0289624-7342-4384-B5D5-E0E857E9AE44}" dt="2018-11-09T14:14:48.765" v="1655" actId="478"/>
          <ac:spMkLst>
            <pc:docMk/>
            <pc:sldMk cId="1721034542" sldId="370"/>
            <ac:spMk id="13" creationId="{6B3D83D5-0976-4165-BA56-FB011A4EF2F9}"/>
          </ac:spMkLst>
        </pc:spChg>
        <pc:spChg chg="del">
          <ac:chgData name="Eleanor Simpson" userId="975f5492-d74c-431c-90fe-9bfc34b8124b" providerId="ADAL" clId="{C0289624-7342-4384-B5D5-E0E857E9AE44}" dt="2018-11-09T14:14:48.765" v="1655" actId="478"/>
          <ac:spMkLst>
            <pc:docMk/>
            <pc:sldMk cId="1721034542" sldId="370"/>
            <ac:spMk id="14" creationId="{CD342656-132D-451A-BAAD-7122B12E9385}"/>
          </ac:spMkLst>
        </pc:spChg>
        <pc:spChg chg="del">
          <ac:chgData name="Eleanor Simpson" userId="975f5492-d74c-431c-90fe-9bfc34b8124b" providerId="ADAL" clId="{C0289624-7342-4384-B5D5-E0E857E9AE44}" dt="2018-11-09T14:14:48.765" v="1655" actId="478"/>
          <ac:spMkLst>
            <pc:docMk/>
            <pc:sldMk cId="1721034542" sldId="370"/>
            <ac:spMk id="15" creationId="{95D3F8C0-B286-4E9B-BAA8-7D51D7A0A214}"/>
          </ac:spMkLst>
        </pc:spChg>
        <pc:spChg chg="mod">
          <ac:chgData name="Eleanor Simpson" userId="975f5492-d74c-431c-90fe-9bfc34b8124b" providerId="ADAL" clId="{C0289624-7342-4384-B5D5-E0E857E9AE44}" dt="2018-11-09T14:21:52.307" v="2124" actId="6549"/>
          <ac:spMkLst>
            <pc:docMk/>
            <pc:sldMk cId="1721034542" sldId="370"/>
            <ac:spMk id="19" creationId="{5252A847-DE45-4FA3-A1F8-EEBEB845FF8E}"/>
          </ac:spMkLst>
        </pc:spChg>
        <pc:spChg chg="add mod">
          <ac:chgData name="Eleanor Simpson" userId="975f5492-d74c-431c-90fe-9bfc34b8124b" providerId="ADAL" clId="{C0289624-7342-4384-B5D5-E0E857E9AE44}" dt="2018-11-09T14:15:56.053" v="1762" actId="403"/>
          <ac:spMkLst>
            <pc:docMk/>
            <pc:sldMk cId="1721034542" sldId="370"/>
            <ac:spMk id="20" creationId="{CCE6474C-EF5E-4CDC-8224-8A6D98CE70C2}"/>
          </ac:spMkLst>
        </pc:spChg>
        <pc:picChg chg="del">
          <ac:chgData name="Eleanor Simpson" userId="975f5492-d74c-431c-90fe-9bfc34b8124b" providerId="ADAL" clId="{C0289624-7342-4384-B5D5-E0E857E9AE44}" dt="2018-11-09T14:14:48.765" v="1655" actId="478"/>
          <ac:picMkLst>
            <pc:docMk/>
            <pc:sldMk cId="1721034542" sldId="370"/>
            <ac:picMk id="6" creationId="{8AB2AE05-1F94-46F1-8371-6886DF0CC843}"/>
          </ac:picMkLst>
        </pc:picChg>
        <pc:picChg chg="del">
          <ac:chgData name="Eleanor Simpson" userId="975f5492-d74c-431c-90fe-9bfc34b8124b" providerId="ADAL" clId="{C0289624-7342-4384-B5D5-E0E857E9AE44}" dt="2018-11-09T14:14:48.765" v="1655" actId="478"/>
          <ac:picMkLst>
            <pc:docMk/>
            <pc:sldMk cId="1721034542" sldId="370"/>
            <ac:picMk id="9" creationId="{CCA6F699-0BF9-44F7-8DA6-875D5EE4647E}"/>
          </ac:picMkLst>
        </pc:picChg>
        <pc:picChg chg="del">
          <ac:chgData name="Eleanor Simpson" userId="975f5492-d74c-431c-90fe-9bfc34b8124b" providerId="ADAL" clId="{C0289624-7342-4384-B5D5-E0E857E9AE44}" dt="2018-11-09T14:14:48.765" v="1655" actId="478"/>
          <ac:picMkLst>
            <pc:docMk/>
            <pc:sldMk cId="1721034542" sldId="370"/>
            <ac:picMk id="10" creationId="{3A8CA159-F57E-4843-BD03-2B433E678861}"/>
          </ac:picMkLst>
        </pc:picChg>
        <pc:picChg chg="del">
          <ac:chgData name="Eleanor Simpson" userId="975f5492-d74c-431c-90fe-9bfc34b8124b" providerId="ADAL" clId="{C0289624-7342-4384-B5D5-E0E857E9AE44}" dt="2018-11-09T14:14:48.765" v="1655" actId="478"/>
          <ac:picMkLst>
            <pc:docMk/>
            <pc:sldMk cId="1721034542" sldId="370"/>
            <ac:picMk id="16" creationId="{C559A17E-F814-4F1B-ADAC-104371126988}"/>
          </ac:picMkLst>
        </pc:picChg>
        <pc:picChg chg="add mod">
          <ac:chgData name="Eleanor Simpson" userId="975f5492-d74c-431c-90fe-9bfc34b8124b" providerId="ADAL" clId="{C0289624-7342-4384-B5D5-E0E857E9AE44}" dt="2018-11-09T14:15:42.493" v="1749" actId="1038"/>
          <ac:picMkLst>
            <pc:docMk/>
            <pc:sldMk cId="1721034542" sldId="370"/>
            <ac:picMk id="17" creationId="{D766DEE7-ED8D-4A1A-8DDA-46AF3753994C}"/>
          </ac:picMkLst>
        </pc:picChg>
      </pc:sldChg>
      <pc:sldChg chg="add">
        <pc:chgData name="Eleanor Simpson" userId="975f5492-d74c-431c-90fe-9bfc34b8124b" providerId="ADAL" clId="{C0289624-7342-4384-B5D5-E0E857E9AE44}" dt="2018-11-09T14:21:45.320" v="2123"/>
        <pc:sldMkLst>
          <pc:docMk/>
          <pc:sldMk cId="2050067390" sldId="3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24/01/2020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giving-change-year-3-money-resource-pack/" TargetMode="External"/><Relationship Id="rId5" Type="http://schemas.openxmlformats.org/officeDocument/2006/relationships/hyperlink" Target="https://classroomsecrets.co.uk/category/maths/year-3/spring-block-2-money/" TargetMode="External"/><Relationship Id="rId4" Type="http://schemas.openxmlformats.org/officeDocument/2006/relationships/hyperlink" Target="https://classroomsecrets.co.uk/content-domain-filter/?fwp_contentdomain=3m9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Joe buys an ice cream for 87p. He pays with a £2 coin.</a:t>
            </a:r>
          </a:p>
          <a:p>
            <a:pPr algn="ctr"/>
            <a:r>
              <a:rPr lang="en-GB" sz="2000" b="1" dirty="0">
                <a:solidFill>
                  <a:schemeClr val="tx1"/>
                </a:solidFill>
                <a:latin typeface="Century Gothic" panose="020B0502020202020204" pitchFamily="34" charset="0"/>
              </a:rPr>
              <a:t> Calculate his change.</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43E1BFE4-3BD5-42BF-B128-2E3F30C9E4C6}"/>
              </a:ext>
            </a:extLst>
          </p:cNvPr>
          <p:cNvGrpSpPr/>
          <p:nvPr/>
        </p:nvGrpSpPr>
        <p:grpSpPr>
          <a:xfrm>
            <a:off x="3234585" y="1978678"/>
            <a:ext cx="2659302" cy="2560048"/>
            <a:chOff x="2150188" y="4862321"/>
            <a:chExt cx="1499484" cy="1607167"/>
          </a:xfrm>
        </p:grpSpPr>
        <p:sp>
          <p:nvSpPr>
            <p:cNvPr id="9" name="Oval 8">
              <a:extLst>
                <a:ext uri="{FF2B5EF4-FFF2-40B4-BE49-F238E27FC236}">
                  <a16:creationId xmlns:a16="http://schemas.microsoft.com/office/drawing/2014/main" id="{A00693E9-7F20-4C05-9CFE-47208CEA5381}"/>
                </a:ext>
              </a:extLst>
            </p:cNvPr>
            <p:cNvSpPr/>
            <p:nvPr/>
          </p:nvSpPr>
          <p:spPr>
            <a:xfrm>
              <a:off x="2150188" y="5768877"/>
              <a:ext cx="629272" cy="70061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a:t>
              </a:r>
            </a:p>
          </p:txBody>
        </p:sp>
        <p:sp>
          <p:nvSpPr>
            <p:cNvPr id="10" name="Oval 9">
              <a:extLst>
                <a:ext uri="{FF2B5EF4-FFF2-40B4-BE49-F238E27FC236}">
                  <a16:creationId xmlns:a16="http://schemas.microsoft.com/office/drawing/2014/main" id="{9F432028-3285-40DE-A0FC-DD93DB21C9AC}"/>
                </a:ext>
              </a:extLst>
            </p:cNvPr>
            <p:cNvSpPr/>
            <p:nvPr/>
          </p:nvSpPr>
          <p:spPr>
            <a:xfrm>
              <a:off x="3020400" y="5768873"/>
              <a:ext cx="629272" cy="70061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87p</a:t>
              </a:r>
            </a:p>
          </p:txBody>
        </p:sp>
        <p:sp>
          <p:nvSpPr>
            <p:cNvPr id="11" name="Oval 10">
              <a:extLst>
                <a:ext uri="{FF2B5EF4-FFF2-40B4-BE49-F238E27FC236}">
                  <a16:creationId xmlns:a16="http://schemas.microsoft.com/office/drawing/2014/main" id="{F0A10E3C-2DD9-4BF6-8E8F-94555FAFDB38}"/>
                </a:ext>
              </a:extLst>
            </p:cNvPr>
            <p:cNvSpPr/>
            <p:nvPr/>
          </p:nvSpPr>
          <p:spPr>
            <a:xfrm>
              <a:off x="2585294" y="4862321"/>
              <a:ext cx="629272" cy="70061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£2</a:t>
              </a:r>
            </a:p>
          </p:txBody>
        </p:sp>
        <p:cxnSp>
          <p:nvCxnSpPr>
            <p:cNvPr id="12" name="Straight Connector 11">
              <a:extLst>
                <a:ext uri="{FF2B5EF4-FFF2-40B4-BE49-F238E27FC236}">
                  <a16:creationId xmlns:a16="http://schemas.microsoft.com/office/drawing/2014/main" id="{5EE36EB4-AC63-4B99-AB91-9588995371EB}"/>
                </a:ext>
              </a:extLst>
            </p:cNvPr>
            <p:cNvCxnSpPr>
              <a:stCxn id="11" idx="3"/>
              <a:endCxn id="9" idx="0"/>
            </p:cNvCxnSpPr>
            <p:nvPr/>
          </p:nvCxnSpPr>
          <p:spPr>
            <a:xfrm flipH="1">
              <a:off x="2464824" y="5460330"/>
              <a:ext cx="212625" cy="3085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A5B292-F355-4B65-A8EC-0FA2051CC711}"/>
                </a:ext>
              </a:extLst>
            </p:cNvPr>
            <p:cNvCxnSpPr>
              <a:cxnSpLocks/>
              <a:stCxn id="11" idx="5"/>
              <a:endCxn id="10" idx="0"/>
            </p:cNvCxnSpPr>
            <p:nvPr/>
          </p:nvCxnSpPr>
          <p:spPr>
            <a:xfrm>
              <a:off x="3122411" y="5460330"/>
              <a:ext cx="212625" cy="3085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13" descr="A close up of a sign&#10;&#10;Description generated with high confidence">
            <a:extLst>
              <a:ext uri="{FF2B5EF4-FFF2-40B4-BE49-F238E27FC236}">
                <a16:creationId xmlns:a16="http://schemas.microsoft.com/office/drawing/2014/main" id="{5E523E98-6D7D-4403-B671-2BFFB8A7C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F7C3C584-9CE8-41F0-BBC5-00DB920F2E6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7924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Joe buys an ice cream for 87p. He pays with a £2 coin.</a:t>
            </a:r>
          </a:p>
          <a:p>
            <a:pPr algn="ctr"/>
            <a:r>
              <a:rPr lang="en-GB" sz="2000" b="1" dirty="0">
                <a:solidFill>
                  <a:schemeClr val="tx1"/>
                </a:solidFill>
                <a:latin typeface="Century Gothic" panose="020B0502020202020204" pitchFamily="34" charset="0"/>
              </a:rPr>
              <a:t> Calculate his change.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His change will be £1 and 13p.</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4" name="Picture 13" descr="A close up of a sign&#10;&#10;Description generated with high confidence">
            <a:extLst>
              <a:ext uri="{FF2B5EF4-FFF2-40B4-BE49-F238E27FC236}">
                <a16:creationId xmlns:a16="http://schemas.microsoft.com/office/drawing/2014/main" id="{652494A9-D2FB-4E4D-9BA7-84AB6FF01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049FEF50-EC9B-405A-9CE8-196778E9721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16" name="Group 15">
            <a:extLst>
              <a:ext uri="{FF2B5EF4-FFF2-40B4-BE49-F238E27FC236}">
                <a16:creationId xmlns:a16="http://schemas.microsoft.com/office/drawing/2014/main" id="{06E190D9-0E27-4C19-A924-3F079B18A0F4}"/>
              </a:ext>
            </a:extLst>
          </p:cNvPr>
          <p:cNvGrpSpPr/>
          <p:nvPr/>
        </p:nvGrpSpPr>
        <p:grpSpPr>
          <a:xfrm>
            <a:off x="3234585" y="1978678"/>
            <a:ext cx="2659302" cy="2560048"/>
            <a:chOff x="2150188" y="4862321"/>
            <a:chExt cx="1499484" cy="1607167"/>
          </a:xfrm>
        </p:grpSpPr>
        <p:sp>
          <p:nvSpPr>
            <p:cNvPr id="17" name="Oval 16">
              <a:extLst>
                <a:ext uri="{FF2B5EF4-FFF2-40B4-BE49-F238E27FC236}">
                  <a16:creationId xmlns:a16="http://schemas.microsoft.com/office/drawing/2014/main" id="{A320DD7B-0901-4FC7-90A1-82092A39563A}"/>
                </a:ext>
              </a:extLst>
            </p:cNvPr>
            <p:cNvSpPr/>
            <p:nvPr/>
          </p:nvSpPr>
          <p:spPr>
            <a:xfrm>
              <a:off x="2150188" y="5768877"/>
              <a:ext cx="629272" cy="70061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rgbClr val="FF0000"/>
                  </a:solidFill>
                  <a:latin typeface="Century Gothic" panose="020B0502020202020204" pitchFamily="34" charset="0"/>
                </a:rPr>
                <a:t>£1 and 13p</a:t>
              </a:r>
            </a:p>
          </p:txBody>
        </p:sp>
        <p:sp>
          <p:nvSpPr>
            <p:cNvPr id="18" name="Oval 17">
              <a:extLst>
                <a:ext uri="{FF2B5EF4-FFF2-40B4-BE49-F238E27FC236}">
                  <a16:creationId xmlns:a16="http://schemas.microsoft.com/office/drawing/2014/main" id="{15165011-272A-4BC7-B3BF-741DA7B86201}"/>
                </a:ext>
              </a:extLst>
            </p:cNvPr>
            <p:cNvSpPr/>
            <p:nvPr/>
          </p:nvSpPr>
          <p:spPr>
            <a:xfrm>
              <a:off x="3020400" y="5768873"/>
              <a:ext cx="629272" cy="70061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87p</a:t>
              </a:r>
            </a:p>
          </p:txBody>
        </p:sp>
        <p:sp>
          <p:nvSpPr>
            <p:cNvPr id="20" name="Oval 19">
              <a:extLst>
                <a:ext uri="{FF2B5EF4-FFF2-40B4-BE49-F238E27FC236}">
                  <a16:creationId xmlns:a16="http://schemas.microsoft.com/office/drawing/2014/main" id="{5FA3DEA0-CB02-447A-98C4-3A69B591642C}"/>
                </a:ext>
              </a:extLst>
            </p:cNvPr>
            <p:cNvSpPr/>
            <p:nvPr/>
          </p:nvSpPr>
          <p:spPr>
            <a:xfrm>
              <a:off x="2585294" y="4862321"/>
              <a:ext cx="629272" cy="70061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£2</a:t>
              </a:r>
            </a:p>
          </p:txBody>
        </p:sp>
        <p:cxnSp>
          <p:nvCxnSpPr>
            <p:cNvPr id="21" name="Straight Connector 20">
              <a:extLst>
                <a:ext uri="{FF2B5EF4-FFF2-40B4-BE49-F238E27FC236}">
                  <a16:creationId xmlns:a16="http://schemas.microsoft.com/office/drawing/2014/main" id="{05D9592A-6F0D-4F45-BD44-35504005E226}"/>
                </a:ext>
              </a:extLst>
            </p:cNvPr>
            <p:cNvCxnSpPr>
              <a:stCxn id="20" idx="3"/>
              <a:endCxn id="17" idx="0"/>
            </p:cNvCxnSpPr>
            <p:nvPr/>
          </p:nvCxnSpPr>
          <p:spPr>
            <a:xfrm flipH="1">
              <a:off x="2464824" y="5460330"/>
              <a:ext cx="212625" cy="3085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95BD86-DBCE-4EF5-A28B-C12CC15FD46E}"/>
                </a:ext>
              </a:extLst>
            </p:cNvPr>
            <p:cNvCxnSpPr>
              <a:cxnSpLocks/>
              <a:stCxn id="20" idx="5"/>
              <a:endCxn id="18" idx="0"/>
            </p:cNvCxnSpPr>
            <p:nvPr/>
          </p:nvCxnSpPr>
          <p:spPr>
            <a:xfrm>
              <a:off x="3122411" y="5460330"/>
              <a:ext cx="212625" cy="3085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916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1D093ED1-A820-4077-92FF-A7DEFF22A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6EE8853-5E2F-482C-BA34-04864A1C2A9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8352C775-EFA9-40D6-A058-042CF9928AB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4E8CFAEA-855E-4F1C-8377-F42191C1771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you buy the ball, what will your change be </a:t>
            </a:r>
          </a:p>
          <a:p>
            <a:pPr algn="ctr"/>
            <a:r>
              <a:rPr lang="en-GB" sz="2000" b="1" dirty="0">
                <a:solidFill>
                  <a:schemeClr val="tx1"/>
                </a:solidFill>
                <a:latin typeface="Century Gothic" panose="020B0502020202020204" pitchFamily="34" charset="0"/>
              </a:rPr>
              <a:t>if you pay with a £10 note?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B3ACB94A-6F7F-46F2-8FAB-39037610BC22}"/>
              </a:ext>
            </a:extLst>
          </p:cNvPr>
          <p:cNvSpPr/>
          <p:nvPr/>
        </p:nvSpPr>
        <p:spPr>
          <a:xfrm>
            <a:off x="3706618" y="3807602"/>
            <a:ext cx="1814506" cy="73466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 and 65p</a:t>
            </a:r>
          </a:p>
        </p:txBody>
      </p:sp>
    </p:spTree>
    <p:extLst>
      <p:ext uri="{BB962C8B-B14F-4D97-AF65-F5344CB8AC3E}">
        <p14:creationId xmlns:p14="http://schemas.microsoft.com/office/powerpoint/2010/main" val="212458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1D093ED1-A820-4077-92FF-A7DEFF22A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6EE8853-5E2F-482C-BA34-04864A1C2A9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8352C775-EFA9-40D6-A058-042CF9928AB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4E8CFAEA-855E-4F1C-8377-F42191C1771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you buy the ball, what will your change be </a:t>
            </a:r>
          </a:p>
          <a:p>
            <a:pPr algn="ctr"/>
            <a:r>
              <a:rPr lang="en-GB" sz="2000" b="1" dirty="0">
                <a:solidFill>
                  <a:schemeClr val="tx1"/>
                </a:solidFill>
                <a:latin typeface="Century Gothic" panose="020B0502020202020204" pitchFamily="34" charset="0"/>
              </a:rPr>
              <a:t>if you pay with a £10 note?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His change will be £6 and 35p.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B3ACB94A-6F7F-46F2-8FAB-39037610BC22}"/>
              </a:ext>
            </a:extLst>
          </p:cNvPr>
          <p:cNvSpPr/>
          <p:nvPr/>
        </p:nvSpPr>
        <p:spPr>
          <a:xfrm>
            <a:off x="3706618" y="3807602"/>
            <a:ext cx="1814506" cy="73466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 and 65p</a:t>
            </a:r>
          </a:p>
        </p:txBody>
      </p:sp>
    </p:spTree>
    <p:extLst>
      <p:ext uri="{BB962C8B-B14F-4D97-AF65-F5344CB8AC3E}">
        <p14:creationId xmlns:p14="http://schemas.microsoft.com/office/powerpoint/2010/main" val="116840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5" name="Picture 44" descr="A close up of a sign&#10;&#10;Description generated with high confidence">
            <a:extLst>
              <a:ext uri="{FF2B5EF4-FFF2-40B4-BE49-F238E27FC236}">
                <a16:creationId xmlns:a16="http://schemas.microsoft.com/office/drawing/2014/main" id="{641B6256-BCE7-4F06-A6A1-8CF56A1CC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6" name="TextBox 8">
            <a:extLst>
              <a:ext uri="{FF2B5EF4-FFF2-40B4-BE49-F238E27FC236}">
                <a16:creationId xmlns:a16="http://schemas.microsoft.com/office/drawing/2014/main" id="{CFB1A776-D2AF-4ECC-A586-AEF52517AE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C51E3FA0-FE10-430F-9F3F-F3A76909220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E31A00BD-A174-49F9-9CB1-FAFF843EA98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514350">
              <a:defRPr/>
            </a:pP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Andrew buys a chocolate bar which costs £1 and 44p. </a:t>
            </a:r>
          </a:p>
          <a:p>
            <a:pPr lvl="0" algn="ctr" defTabSz="514350">
              <a:defRPr/>
            </a:pPr>
            <a:r>
              <a:rPr lang="en-GB" sz="2000" b="1" dirty="0">
                <a:solidFill>
                  <a:schemeClr val="tx1"/>
                </a:solidFill>
                <a:latin typeface="Century Gothic" panose="020B0502020202020204" pitchFamily="34" charset="0"/>
              </a:rPr>
              <a:t>He gives the shop keeper a £5 note.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Which is correct? Prove it.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5" name="Table 13">
            <a:extLst>
              <a:ext uri="{FF2B5EF4-FFF2-40B4-BE49-F238E27FC236}">
                <a16:creationId xmlns:a16="http://schemas.microsoft.com/office/drawing/2014/main" id="{F68A7673-54E9-48B0-82EC-3F02CA0E9CA6}"/>
              </a:ext>
            </a:extLst>
          </p:cNvPr>
          <p:cNvGraphicFramePr>
            <a:graphicFrameLocks noGrp="1"/>
          </p:cNvGraphicFramePr>
          <p:nvPr>
            <p:extLst>
              <p:ext uri="{D42A27DB-BD31-4B8C-83A1-F6EECF244321}">
                <p14:modId xmlns:p14="http://schemas.microsoft.com/office/powerpoint/2010/main" val="793449536"/>
              </p:ext>
            </p:extLst>
          </p:nvPr>
        </p:nvGraphicFramePr>
        <p:xfrm>
          <a:off x="988626" y="2251562"/>
          <a:ext cx="527076" cy="3044720"/>
        </p:xfrm>
        <a:graphic>
          <a:graphicData uri="http://schemas.openxmlformats.org/drawingml/2006/table">
            <a:tbl>
              <a:tblPr firstRow="1" bandRow="1">
                <a:tableStyleId>{5940675A-B579-460E-94D1-54222C63F5DA}</a:tableStyleId>
              </a:tblPr>
              <a:tblGrid>
                <a:gridCol w="527076">
                  <a:extLst>
                    <a:ext uri="{9D8B030D-6E8A-4147-A177-3AD203B41FA5}">
                      <a16:colId xmlns:a16="http://schemas.microsoft.com/office/drawing/2014/main" val="285019858"/>
                    </a:ext>
                  </a:extLst>
                </a:gridCol>
              </a:tblGrid>
              <a:tr h="1584000">
                <a:tc>
                  <a:txBody>
                    <a:bodyPr/>
                    <a:lstStyle/>
                    <a:p>
                      <a:r>
                        <a:rPr lang="en-GB" sz="2000" b="1" dirty="0">
                          <a:latin typeface="Century Gothic" panose="020B0502020202020204" pitchFamily="34" charset="0"/>
                        </a:rPr>
                        <a:t>A.</a:t>
                      </a:r>
                    </a:p>
                  </a:txBody>
                  <a:tcPr marL="133877" marR="133877"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4168939"/>
                  </a:ext>
                </a:extLst>
              </a:tr>
              <a:tr h="1460720">
                <a:tc>
                  <a:txBody>
                    <a:bodyPr/>
                    <a:lstStyle/>
                    <a:p>
                      <a:r>
                        <a:rPr lang="en-GB" sz="2000" b="1" dirty="0">
                          <a:latin typeface="Century Gothic" panose="020B0502020202020204" pitchFamily="34" charset="0"/>
                        </a:rPr>
                        <a:t>B.</a:t>
                      </a:r>
                    </a:p>
                  </a:txBody>
                  <a:tcPr marL="133877" marR="133877"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6747279"/>
                  </a:ext>
                </a:extLst>
              </a:tr>
            </a:tbl>
          </a:graphicData>
        </a:graphic>
      </p:graphicFrame>
    </p:spTree>
    <p:extLst>
      <p:ext uri="{BB962C8B-B14F-4D97-AF65-F5344CB8AC3E}">
        <p14:creationId xmlns:p14="http://schemas.microsoft.com/office/powerpoint/2010/main" val="131702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5" name="Picture 44" descr="A close up of a sign&#10;&#10;Description generated with high confidence">
            <a:extLst>
              <a:ext uri="{FF2B5EF4-FFF2-40B4-BE49-F238E27FC236}">
                <a16:creationId xmlns:a16="http://schemas.microsoft.com/office/drawing/2014/main" id="{641B6256-BCE7-4F06-A6A1-8CF56A1CC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6" name="TextBox 8">
            <a:extLst>
              <a:ext uri="{FF2B5EF4-FFF2-40B4-BE49-F238E27FC236}">
                <a16:creationId xmlns:a16="http://schemas.microsoft.com/office/drawing/2014/main" id="{CFB1A776-D2AF-4ECC-A586-AEF52517AE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C51E3FA0-FE10-430F-9F3F-F3A76909220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E31A00BD-A174-49F9-9CB1-FAFF843EA98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514350">
              <a:defRPr/>
            </a:pP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Andrew buys a chocolate bar which costs £1 and 44p. </a:t>
            </a:r>
          </a:p>
          <a:p>
            <a:pPr lvl="0" algn="ctr" defTabSz="514350">
              <a:defRPr/>
            </a:pPr>
            <a:r>
              <a:rPr lang="en-GB" sz="2000" b="1" dirty="0">
                <a:solidFill>
                  <a:schemeClr val="tx1"/>
                </a:solidFill>
                <a:latin typeface="Century Gothic" panose="020B0502020202020204" pitchFamily="34" charset="0"/>
              </a:rPr>
              <a:t>He gives the shop keeper a £5 note.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Which is correct? Prove it.</a:t>
            </a:r>
          </a:p>
          <a:p>
            <a:pPr lvl="0" defTabSz="514350">
              <a:defRPr/>
            </a:pPr>
            <a:r>
              <a:rPr lang="en-GB" sz="2000" b="1" dirty="0">
                <a:solidFill>
                  <a:schemeClr val="tx1"/>
                </a:solidFill>
                <a:latin typeface="Century Gothic" panose="020B0502020202020204" pitchFamily="34" charset="0"/>
              </a:rPr>
              <a:t>A is correct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5" name="Table 13">
            <a:extLst>
              <a:ext uri="{FF2B5EF4-FFF2-40B4-BE49-F238E27FC236}">
                <a16:creationId xmlns:a16="http://schemas.microsoft.com/office/drawing/2014/main" id="{F68A7673-54E9-48B0-82EC-3F02CA0E9CA6}"/>
              </a:ext>
            </a:extLst>
          </p:cNvPr>
          <p:cNvGraphicFramePr>
            <a:graphicFrameLocks noGrp="1"/>
          </p:cNvGraphicFramePr>
          <p:nvPr/>
        </p:nvGraphicFramePr>
        <p:xfrm>
          <a:off x="988626" y="2251562"/>
          <a:ext cx="527076" cy="3044720"/>
        </p:xfrm>
        <a:graphic>
          <a:graphicData uri="http://schemas.openxmlformats.org/drawingml/2006/table">
            <a:tbl>
              <a:tblPr firstRow="1" bandRow="1">
                <a:tableStyleId>{5940675A-B579-460E-94D1-54222C63F5DA}</a:tableStyleId>
              </a:tblPr>
              <a:tblGrid>
                <a:gridCol w="527076">
                  <a:extLst>
                    <a:ext uri="{9D8B030D-6E8A-4147-A177-3AD203B41FA5}">
                      <a16:colId xmlns:a16="http://schemas.microsoft.com/office/drawing/2014/main" val="285019858"/>
                    </a:ext>
                  </a:extLst>
                </a:gridCol>
              </a:tblGrid>
              <a:tr h="1584000">
                <a:tc>
                  <a:txBody>
                    <a:bodyPr/>
                    <a:lstStyle/>
                    <a:p>
                      <a:r>
                        <a:rPr lang="en-GB" sz="2000" b="1" dirty="0">
                          <a:latin typeface="Century Gothic" panose="020B0502020202020204" pitchFamily="34" charset="0"/>
                        </a:rPr>
                        <a:t>A.</a:t>
                      </a:r>
                    </a:p>
                  </a:txBody>
                  <a:tcPr marL="133877" marR="133877"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4168939"/>
                  </a:ext>
                </a:extLst>
              </a:tr>
              <a:tr h="1460720">
                <a:tc>
                  <a:txBody>
                    <a:bodyPr/>
                    <a:lstStyle/>
                    <a:p>
                      <a:r>
                        <a:rPr lang="en-GB" sz="2000" b="1" dirty="0">
                          <a:latin typeface="Century Gothic" panose="020B0502020202020204" pitchFamily="34" charset="0"/>
                        </a:rPr>
                        <a:t>B.</a:t>
                      </a:r>
                    </a:p>
                  </a:txBody>
                  <a:tcPr marL="133877" marR="133877"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6747279"/>
                  </a:ext>
                </a:extLst>
              </a:tr>
            </a:tbl>
          </a:graphicData>
        </a:graphic>
      </p:graphicFrame>
    </p:spTree>
    <p:extLst>
      <p:ext uri="{BB962C8B-B14F-4D97-AF65-F5344CB8AC3E}">
        <p14:creationId xmlns:p14="http://schemas.microsoft.com/office/powerpoint/2010/main" val="12273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5" name="Picture 44" descr="A close up of a sign&#10;&#10;Description generated with high confidence">
            <a:extLst>
              <a:ext uri="{FF2B5EF4-FFF2-40B4-BE49-F238E27FC236}">
                <a16:creationId xmlns:a16="http://schemas.microsoft.com/office/drawing/2014/main" id="{641B6256-BCE7-4F06-A6A1-8CF56A1CC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6" name="TextBox 8">
            <a:extLst>
              <a:ext uri="{FF2B5EF4-FFF2-40B4-BE49-F238E27FC236}">
                <a16:creationId xmlns:a16="http://schemas.microsoft.com/office/drawing/2014/main" id="{CFB1A776-D2AF-4ECC-A586-AEF52517AE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C51E3FA0-FE10-430F-9F3F-F3A76909220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E31A00BD-A174-49F9-9CB1-FAFF843EA98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514350">
              <a:defRPr/>
            </a:pP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Andrew buys a chocolate bar which costs £1 and 44p. </a:t>
            </a:r>
          </a:p>
          <a:p>
            <a:pPr lvl="0" algn="ctr" defTabSz="514350">
              <a:defRPr/>
            </a:pPr>
            <a:r>
              <a:rPr lang="en-GB" sz="2000" b="1" dirty="0">
                <a:solidFill>
                  <a:schemeClr val="tx1"/>
                </a:solidFill>
                <a:latin typeface="Century Gothic" panose="020B0502020202020204" pitchFamily="34" charset="0"/>
              </a:rPr>
              <a:t>He gives the shop keeper a £5 note.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Which is correct? Prove it.</a:t>
            </a:r>
          </a:p>
          <a:p>
            <a:r>
              <a:rPr lang="en-GB" sz="2000" b="1" dirty="0">
                <a:solidFill>
                  <a:srgbClr val="FF0000"/>
                </a:solidFill>
                <a:latin typeface="Century Gothic" panose="020B0502020202020204" pitchFamily="34" charset="0"/>
              </a:rPr>
              <a:t>A is correct because £5 –  £1 and 44p = £3 and 56p change.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5" name="Table 13">
            <a:extLst>
              <a:ext uri="{FF2B5EF4-FFF2-40B4-BE49-F238E27FC236}">
                <a16:creationId xmlns:a16="http://schemas.microsoft.com/office/drawing/2014/main" id="{F68A7673-54E9-48B0-82EC-3F02CA0E9CA6}"/>
              </a:ext>
            </a:extLst>
          </p:cNvPr>
          <p:cNvGraphicFramePr>
            <a:graphicFrameLocks noGrp="1"/>
          </p:cNvGraphicFramePr>
          <p:nvPr/>
        </p:nvGraphicFramePr>
        <p:xfrm>
          <a:off x="988626" y="2251562"/>
          <a:ext cx="527076" cy="3044720"/>
        </p:xfrm>
        <a:graphic>
          <a:graphicData uri="http://schemas.openxmlformats.org/drawingml/2006/table">
            <a:tbl>
              <a:tblPr firstRow="1" bandRow="1">
                <a:tableStyleId>{5940675A-B579-460E-94D1-54222C63F5DA}</a:tableStyleId>
              </a:tblPr>
              <a:tblGrid>
                <a:gridCol w="527076">
                  <a:extLst>
                    <a:ext uri="{9D8B030D-6E8A-4147-A177-3AD203B41FA5}">
                      <a16:colId xmlns:a16="http://schemas.microsoft.com/office/drawing/2014/main" val="285019858"/>
                    </a:ext>
                  </a:extLst>
                </a:gridCol>
              </a:tblGrid>
              <a:tr h="1584000">
                <a:tc>
                  <a:txBody>
                    <a:bodyPr/>
                    <a:lstStyle/>
                    <a:p>
                      <a:r>
                        <a:rPr lang="en-GB" sz="2000" b="1" dirty="0">
                          <a:latin typeface="Century Gothic" panose="020B0502020202020204" pitchFamily="34" charset="0"/>
                        </a:rPr>
                        <a:t>A.</a:t>
                      </a:r>
                    </a:p>
                  </a:txBody>
                  <a:tcPr marL="133877" marR="133877"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4168939"/>
                  </a:ext>
                </a:extLst>
              </a:tr>
              <a:tr h="1460720">
                <a:tc>
                  <a:txBody>
                    <a:bodyPr/>
                    <a:lstStyle/>
                    <a:p>
                      <a:r>
                        <a:rPr lang="en-GB" sz="2000" b="1" dirty="0">
                          <a:latin typeface="Century Gothic" panose="020B0502020202020204" pitchFamily="34" charset="0"/>
                        </a:rPr>
                        <a:t>B.</a:t>
                      </a:r>
                    </a:p>
                  </a:txBody>
                  <a:tcPr marL="133877" marR="133877"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6747279"/>
                  </a:ext>
                </a:extLst>
              </a:tr>
            </a:tbl>
          </a:graphicData>
        </a:graphic>
      </p:graphicFrame>
    </p:spTree>
    <p:extLst>
      <p:ext uri="{BB962C8B-B14F-4D97-AF65-F5344CB8AC3E}">
        <p14:creationId xmlns:p14="http://schemas.microsoft.com/office/powerpoint/2010/main" val="311956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584E8D1F-E860-4537-80DB-B1C000323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90E6488C-C4E9-4421-8339-0B0ED58500D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8C523455-D2D6-4355-B4B3-DA5549FF6F52}"/>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26C659D5-BB56-4F18-A9F9-EC7D99E6E74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Matt</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bought an ice cream. He paid with a £2 coin. </a:t>
            </a:r>
          </a:p>
          <a:p>
            <a:pPr algn="ctr"/>
            <a:r>
              <a:rPr lang="en-GB" sz="2000" b="1" dirty="0">
                <a:solidFill>
                  <a:schemeClr val="tx1"/>
                </a:solidFill>
                <a:latin typeface="Century Gothic" panose="020B0502020202020204" pitchFamily="34" charset="0"/>
              </a:rPr>
              <a:t>In his change he got three different silver coins.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could the ice cream cost? </a:t>
            </a:r>
          </a:p>
          <a:p>
            <a:pPr algn="ctr"/>
            <a:r>
              <a:rPr lang="en-GB" sz="2000" b="1" dirty="0">
                <a:solidFill>
                  <a:schemeClr val="tx1"/>
                </a:solidFill>
                <a:latin typeface="Century Gothic" panose="020B0502020202020204" pitchFamily="34" charset="0"/>
              </a:rPr>
              <a:t>Show your working.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nip Same Side Corner Rectangle 1">
            <a:extLst>
              <a:ext uri="{FF2B5EF4-FFF2-40B4-BE49-F238E27FC236}">
                <a16:creationId xmlns:a16="http://schemas.microsoft.com/office/drawing/2014/main" id="{A6A50F51-BCAA-436D-BFEB-547259A0476A}"/>
              </a:ext>
            </a:extLst>
          </p:cNvPr>
          <p:cNvSpPr/>
          <p:nvPr/>
        </p:nvSpPr>
        <p:spPr>
          <a:xfrm rot="16200000">
            <a:off x="5519057" y="1006487"/>
            <a:ext cx="419394" cy="1620172"/>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dirty="0">
                <a:solidFill>
                  <a:schemeClr val="tx1"/>
                </a:solidFill>
                <a:latin typeface="Century Gothic" panose="020B0502020202020204" pitchFamily="34" charset="0"/>
              </a:rPr>
              <a:t>?</a:t>
            </a:r>
          </a:p>
        </p:txBody>
      </p:sp>
      <p:graphicFrame>
        <p:nvGraphicFramePr>
          <p:cNvPr id="16" name="Table 15">
            <a:extLst>
              <a:ext uri="{FF2B5EF4-FFF2-40B4-BE49-F238E27FC236}">
                <a16:creationId xmlns:a16="http://schemas.microsoft.com/office/drawing/2014/main" id="{55EA9D71-66FC-411F-8C46-A01FAB823C51}"/>
              </a:ext>
            </a:extLst>
          </p:cNvPr>
          <p:cNvGraphicFramePr>
            <a:graphicFrameLocks noGrp="1"/>
          </p:cNvGraphicFramePr>
          <p:nvPr>
            <p:extLst>
              <p:ext uri="{D42A27DB-BD31-4B8C-83A1-F6EECF244321}">
                <p14:modId xmlns:p14="http://schemas.microsoft.com/office/powerpoint/2010/main" val="4147710795"/>
              </p:ext>
            </p:extLst>
          </p:nvPr>
        </p:nvGraphicFramePr>
        <p:xfrm>
          <a:off x="1838358" y="3133715"/>
          <a:ext cx="5920115" cy="1193243"/>
        </p:xfrm>
        <a:graphic>
          <a:graphicData uri="http://schemas.openxmlformats.org/drawingml/2006/table">
            <a:tbl>
              <a:tblPr firstRow="1" bandRow="1">
                <a:tableStyleId>{5940675A-B579-460E-94D1-54222C63F5DA}</a:tableStyleId>
              </a:tblPr>
              <a:tblGrid>
                <a:gridCol w="1492588">
                  <a:extLst>
                    <a:ext uri="{9D8B030D-6E8A-4147-A177-3AD203B41FA5}">
                      <a16:colId xmlns:a16="http://schemas.microsoft.com/office/drawing/2014/main" val="3743483011"/>
                    </a:ext>
                  </a:extLst>
                </a:gridCol>
                <a:gridCol w="78982">
                  <a:extLst>
                    <a:ext uri="{9D8B030D-6E8A-4147-A177-3AD203B41FA5}">
                      <a16:colId xmlns:a16="http://schemas.microsoft.com/office/drawing/2014/main" val="2463596412"/>
                    </a:ext>
                  </a:extLst>
                </a:gridCol>
                <a:gridCol w="814139">
                  <a:extLst>
                    <a:ext uri="{9D8B030D-6E8A-4147-A177-3AD203B41FA5}">
                      <a16:colId xmlns:a16="http://schemas.microsoft.com/office/drawing/2014/main" val="1340265369"/>
                    </a:ext>
                  </a:extLst>
                </a:gridCol>
                <a:gridCol w="74317">
                  <a:extLst>
                    <a:ext uri="{9D8B030D-6E8A-4147-A177-3AD203B41FA5}">
                      <a16:colId xmlns:a16="http://schemas.microsoft.com/office/drawing/2014/main" val="1709313106"/>
                    </a:ext>
                  </a:extLst>
                </a:gridCol>
                <a:gridCol w="814139">
                  <a:extLst>
                    <a:ext uri="{9D8B030D-6E8A-4147-A177-3AD203B41FA5}">
                      <a16:colId xmlns:a16="http://schemas.microsoft.com/office/drawing/2014/main" val="3186949606"/>
                    </a:ext>
                  </a:extLst>
                </a:gridCol>
                <a:gridCol w="2645950">
                  <a:extLst>
                    <a:ext uri="{9D8B030D-6E8A-4147-A177-3AD203B41FA5}">
                      <a16:colId xmlns:a16="http://schemas.microsoft.com/office/drawing/2014/main" val="298896274"/>
                    </a:ext>
                  </a:extLst>
                </a:gridCol>
              </a:tblGrid>
              <a:tr h="876997">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865948"/>
                  </a:ext>
                </a:extLst>
              </a:tr>
              <a:tr h="316246">
                <a:tc gridSpan="2">
                  <a:txBody>
                    <a:bodyPr/>
                    <a:lstStyle/>
                    <a:p>
                      <a:pPr algn="l"/>
                      <a:r>
                        <a:rPr lang="en-GB" sz="1400" b="1" dirty="0">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326343"/>
                  </a:ext>
                </a:extLst>
              </a:tr>
            </a:tbl>
          </a:graphicData>
        </a:graphic>
      </p:graphicFrame>
      <p:grpSp>
        <p:nvGrpSpPr>
          <p:cNvPr id="17" name="Group 16">
            <a:extLst>
              <a:ext uri="{FF2B5EF4-FFF2-40B4-BE49-F238E27FC236}">
                <a16:creationId xmlns:a16="http://schemas.microsoft.com/office/drawing/2014/main" id="{2050992F-F7F0-47F3-B636-2D5CA7B9BA3E}"/>
              </a:ext>
            </a:extLst>
          </p:cNvPr>
          <p:cNvGrpSpPr/>
          <p:nvPr/>
        </p:nvGrpSpPr>
        <p:grpSpPr>
          <a:xfrm>
            <a:off x="1313987" y="4120831"/>
            <a:ext cx="6830936" cy="650698"/>
            <a:chOff x="15706" y="2045897"/>
            <a:chExt cx="3024892" cy="367302"/>
          </a:xfrm>
        </p:grpSpPr>
        <p:sp>
          <p:nvSpPr>
            <p:cNvPr id="18" name="Rectangle: Rounded Corners 17">
              <a:extLst>
                <a:ext uri="{FF2B5EF4-FFF2-40B4-BE49-F238E27FC236}">
                  <a16:creationId xmlns:a16="http://schemas.microsoft.com/office/drawing/2014/main" id="{8A08FDEE-66FA-4A4B-9FAD-755A5D6ECE79}"/>
                </a:ext>
              </a:extLst>
            </p:cNvPr>
            <p:cNvSpPr/>
            <p:nvPr/>
          </p:nvSpPr>
          <p:spPr>
            <a:xfrm>
              <a:off x="15706" y="2045897"/>
              <a:ext cx="470278" cy="35991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0F2E58A2-DD44-49C2-A582-2D2548C7FA0A}"/>
                </a:ext>
              </a:extLst>
            </p:cNvPr>
            <p:cNvSpPr/>
            <p:nvPr/>
          </p:nvSpPr>
          <p:spPr>
            <a:xfrm>
              <a:off x="2664043" y="2053516"/>
              <a:ext cx="376555"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£2</a:t>
              </a:r>
            </a:p>
          </p:txBody>
        </p:sp>
      </p:grpSp>
    </p:spTree>
    <p:extLst>
      <p:ext uri="{BB962C8B-B14F-4D97-AF65-F5344CB8AC3E}">
        <p14:creationId xmlns:p14="http://schemas.microsoft.com/office/powerpoint/2010/main" val="105207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584E8D1F-E860-4537-80DB-B1C000323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90E6488C-C4E9-4421-8339-0B0ED58500D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8C523455-D2D6-4355-B4B3-DA5549FF6F52}"/>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26C659D5-BB56-4F18-A9F9-EC7D99E6E74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Matt</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bought an ice cream. He paid with a £2 coin. </a:t>
            </a:r>
          </a:p>
          <a:p>
            <a:pPr algn="ctr"/>
            <a:r>
              <a:rPr lang="en-GB" sz="2000" b="1" dirty="0">
                <a:solidFill>
                  <a:schemeClr val="tx1"/>
                </a:solidFill>
                <a:latin typeface="Century Gothic" panose="020B0502020202020204" pitchFamily="34" charset="0"/>
              </a:rPr>
              <a:t>In his change he got three different silver coins.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could the ice cream cost? </a:t>
            </a:r>
          </a:p>
          <a:p>
            <a:pPr algn="ctr"/>
            <a:r>
              <a:rPr lang="en-GB" sz="2000" b="1" dirty="0">
                <a:solidFill>
                  <a:schemeClr val="tx1"/>
                </a:solidFill>
                <a:latin typeface="Century Gothic" panose="020B0502020202020204" pitchFamily="34" charset="0"/>
              </a:rPr>
              <a:t>Show your working.</a:t>
            </a:r>
          </a:p>
          <a:p>
            <a:pPr algn="ctr"/>
            <a:r>
              <a:rPr lang="en-GB" sz="2000" b="1" dirty="0">
                <a:solidFill>
                  <a:srgbClr val="FF0000"/>
                </a:solidFill>
                <a:latin typeface="Century Gothic" panose="020B0502020202020204" pitchFamily="34" charset="0"/>
              </a:rPr>
              <a:t>Various answers, for example: The ice cream cost £1 and 25p. </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nip Same Side Corner Rectangle 1">
            <a:extLst>
              <a:ext uri="{FF2B5EF4-FFF2-40B4-BE49-F238E27FC236}">
                <a16:creationId xmlns:a16="http://schemas.microsoft.com/office/drawing/2014/main" id="{A6A50F51-BCAA-436D-BFEB-547259A0476A}"/>
              </a:ext>
            </a:extLst>
          </p:cNvPr>
          <p:cNvSpPr/>
          <p:nvPr/>
        </p:nvSpPr>
        <p:spPr>
          <a:xfrm rot="16200000">
            <a:off x="5519057" y="1006487"/>
            <a:ext cx="419394" cy="1620172"/>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dirty="0">
                <a:solidFill>
                  <a:srgbClr val="FF0000"/>
                </a:solidFill>
                <a:latin typeface="Century Gothic" panose="020B0502020202020204" pitchFamily="34" charset="0"/>
              </a:rPr>
              <a:t>£1 and 25p</a:t>
            </a:r>
          </a:p>
        </p:txBody>
      </p:sp>
      <p:grpSp>
        <p:nvGrpSpPr>
          <p:cNvPr id="12" name="Group 11">
            <a:extLst>
              <a:ext uri="{FF2B5EF4-FFF2-40B4-BE49-F238E27FC236}">
                <a16:creationId xmlns:a16="http://schemas.microsoft.com/office/drawing/2014/main" id="{42150FEA-DDF5-4F3A-80E2-7655E3E9FFD9}"/>
              </a:ext>
            </a:extLst>
          </p:cNvPr>
          <p:cNvGrpSpPr/>
          <p:nvPr/>
        </p:nvGrpSpPr>
        <p:grpSpPr>
          <a:xfrm>
            <a:off x="1313987" y="2715197"/>
            <a:ext cx="6830936" cy="2183325"/>
            <a:chOff x="1274761" y="4654137"/>
            <a:chExt cx="5358784" cy="2183325"/>
          </a:xfrm>
        </p:grpSpPr>
        <p:grpSp>
          <p:nvGrpSpPr>
            <p:cNvPr id="19" name="Group 18">
              <a:extLst>
                <a:ext uri="{FF2B5EF4-FFF2-40B4-BE49-F238E27FC236}">
                  <a16:creationId xmlns:a16="http://schemas.microsoft.com/office/drawing/2014/main" id="{02318523-0C3B-4F52-89EF-F9A0255CC1CE}"/>
                </a:ext>
              </a:extLst>
            </p:cNvPr>
            <p:cNvGrpSpPr/>
            <p:nvPr/>
          </p:nvGrpSpPr>
          <p:grpSpPr>
            <a:xfrm>
              <a:off x="1274761" y="4654137"/>
              <a:ext cx="5358784" cy="2068134"/>
              <a:chOff x="15706" y="1252454"/>
              <a:chExt cx="3024892" cy="1167408"/>
            </a:xfrm>
          </p:grpSpPr>
          <p:sp>
            <p:nvSpPr>
              <p:cNvPr id="22" name="Rectangle 21">
                <a:extLst>
                  <a:ext uri="{FF2B5EF4-FFF2-40B4-BE49-F238E27FC236}">
                    <a16:creationId xmlns:a16="http://schemas.microsoft.com/office/drawing/2014/main" id="{E0C48CED-253C-4783-8FC6-7AE30241D716}"/>
                  </a:ext>
                </a:extLst>
              </p:cNvPr>
              <p:cNvSpPr/>
              <p:nvPr/>
            </p:nvSpPr>
            <p:spPr>
              <a:xfrm>
                <a:off x="333063" y="1470875"/>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5p</a:t>
                </a:r>
              </a:p>
            </p:txBody>
          </p:sp>
          <p:sp>
            <p:nvSpPr>
              <p:cNvPr id="23" name="Rectangle 22">
                <a:extLst>
                  <a:ext uri="{FF2B5EF4-FFF2-40B4-BE49-F238E27FC236}">
                    <a16:creationId xmlns:a16="http://schemas.microsoft.com/office/drawing/2014/main" id="{8F877828-B46A-40F5-B561-383BDBDFC6E5}"/>
                  </a:ext>
                </a:extLst>
              </p:cNvPr>
              <p:cNvSpPr/>
              <p:nvPr/>
            </p:nvSpPr>
            <p:spPr>
              <a:xfrm>
                <a:off x="1858031" y="1252454"/>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50p</a:t>
                </a:r>
                <a:endParaRPr lang="en-GB" sz="1400" b="1" dirty="0">
                  <a:solidFill>
                    <a:srgbClr val="FF0000"/>
                  </a:solidFill>
                  <a:latin typeface="Century Gothic" panose="020B0502020202020204" pitchFamily="34" charset="0"/>
                </a:endParaRPr>
              </a:p>
            </p:txBody>
          </p:sp>
          <p:sp>
            <p:nvSpPr>
              <p:cNvPr id="24" name="Arc 23">
                <a:extLst>
                  <a:ext uri="{FF2B5EF4-FFF2-40B4-BE49-F238E27FC236}">
                    <a16:creationId xmlns:a16="http://schemas.microsoft.com/office/drawing/2014/main" id="{9E500C8D-6B11-4EDD-AA17-A883CD5F56ED}"/>
                  </a:ext>
                </a:extLst>
              </p:cNvPr>
              <p:cNvSpPr/>
              <p:nvPr/>
            </p:nvSpPr>
            <p:spPr>
              <a:xfrm>
                <a:off x="255351" y="1764223"/>
                <a:ext cx="560359" cy="434790"/>
              </a:xfrm>
              <a:prstGeom prst="arc">
                <a:avLst>
                  <a:gd name="adj1" fmla="val 10854974"/>
                  <a:gd name="adj2" fmla="val 2158991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29DA392D-14F2-4DDA-B09E-AC49985DCC72}"/>
                  </a:ext>
                </a:extLst>
              </p:cNvPr>
              <p:cNvSpPr/>
              <p:nvPr/>
            </p:nvSpPr>
            <p:spPr>
              <a:xfrm>
                <a:off x="580847" y="2045897"/>
                <a:ext cx="470294"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£1 and 30p</a:t>
                </a:r>
              </a:p>
            </p:txBody>
          </p:sp>
          <p:sp>
            <p:nvSpPr>
              <p:cNvPr id="26" name="Rectangle: Rounded Corners 25">
                <a:extLst>
                  <a:ext uri="{FF2B5EF4-FFF2-40B4-BE49-F238E27FC236}">
                    <a16:creationId xmlns:a16="http://schemas.microsoft.com/office/drawing/2014/main" id="{487E176D-3244-42C7-B210-369A972AB8AF}"/>
                  </a:ext>
                </a:extLst>
              </p:cNvPr>
              <p:cNvSpPr/>
              <p:nvPr/>
            </p:nvSpPr>
            <p:spPr>
              <a:xfrm>
                <a:off x="15706" y="2045897"/>
                <a:ext cx="470278" cy="35991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£1 and 25p</a:t>
                </a:r>
              </a:p>
            </p:txBody>
          </p:sp>
          <p:sp>
            <p:nvSpPr>
              <p:cNvPr id="27" name="Rectangle: Rounded Corners 26">
                <a:extLst>
                  <a:ext uri="{FF2B5EF4-FFF2-40B4-BE49-F238E27FC236}">
                    <a16:creationId xmlns:a16="http://schemas.microsoft.com/office/drawing/2014/main" id="{8D922D8C-FFF3-42EF-B319-55871AD50C54}"/>
                  </a:ext>
                </a:extLst>
              </p:cNvPr>
              <p:cNvSpPr/>
              <p:nvPr/>
            </p:nvSpPr>
            <p:spPr>
              <a:xfrm>
                <a:off x="2664043" y="2053516"/>
                <a:ext cx="376555"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£2</a:t>
                </a:r>
              </a:p>
            </p:txBody>
          </p:sp>
          <p:sp>
            <p:nvSpPr>
              <p:cNvPr id="28" name="Rectangle: Rounded Corners 27">
                <a:extLst>
                  <a:ext uri="{FF2B5EF4-FFF2-40B4-BE49-F238E27FC236}">
                    <a16:creationId xmlns:a16="http://schemas.microsoft.com/office/drawing/2014/main" id="{9DB9F56F-C0B0-4882-A45A-6BD0B4A16565}"/>
                  </a:ext>
                </a:extLst>
              </p:cNvPr>
              <p:cNvSpPr/>
              <p:nvPr/>
            </p:nvSpPr>
            <p:spPr>
              <a:xfrm>
                <a:off x="1381554" y="2060179"/>
                <a:ext cx="470277"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£1 and 50p</a:t>
                </a:r>
              </a:p>
            </p:txBody>
          </p:sp>
          <p:sp>
            <p:nvSpPr>
              <p:cNvPr id="29" name="Arc 28">
                <a:extLst>
                  <a:ext uri="{FF2B5EF4-FFF2-40B4-BE49-F238E27FC236}">
                    <a16:creationId xmlns:a16="http://schemas.microsoft.com/office/drawing/2014/main" id="{C476884D-AC39-4ACB-85D2-FC2CA11ADCC5}"/>
                  </a:ext>
                </a:extLst>
              </p:cNvPr>
              <p:cNvSpPr/>
              <p:nvPr/>
            </p:nvSpPr>
            <p:spPr>
              <a:xfrm>
                <a:off x="818919" y="1763249"/>
                <a:ext cx="785076" cy="416824"/>
              </a:xfrm>
              <a:prstGeom prst="arc">
                <a:avLst>
                  <a:gd name="adj1" fmla="val 10744484"/>
                  <a:gd name="adj2" fmla="val 6994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Rectangle 29">
                <a:extLst>
                  <a:ext uri="{FF2B5EF4-FFF2-40B4-BE49-F238E27FC236}">
                    <a16:creationId xmlns:a16="http://schemas.microsoft.com/office/drawing/2014/main" id="{36C74411-638E-4F17-8298-3E316431DBF9}"/>
                  </a:ext>
                </a:extLst>
              </p:cNvPr>
              <p:cNvSpPr/>
              <p:nvPr/>
            </p:nvSpPr>
            <p:spPr>
              <a:xfrm>
                <a:off x="923189" y="1470875"/>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20p</a:t>
                </a:r>
              </a:p>
            </p:txBody>
          </p:sp>
        </p:grpSp>
        <p:sp>
          <p:nvSpPr>
            <p:cNvPr id="21" name="Arc 20">
              <a:extLst>
                <a:ext uri="{FF2B5EF4-FFF2-40B4-BE49-F238E27FC236}">
                  <a16:creationId xmlns:a16="http://schemas.microsoft.com/office/drawing/2014/main" id="{365C1480-C354-453B-9E8F-33417F05452A}"/>
                </a:ext>
              </a:extLst>
            </p:cNvPr>
            <p:cNvSpPr/>
            <p:nvPr/>
          </p:nvSpPr>
          <p:spPr>
            <a:xfrm>
              <a:off x="4101776" y="5143991"/>
              <a:ext cx="2215341" cy="1693471"/>
            </a:xfrm>
            <a:prstGeom prst="arc">
              <a:avLst>
                <a:gd name="adj1" fmla="val 10936106"/>
                <a:gd name="adj2" fmla="val 2151843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aphicFrame>
        <p:nvGraphicFramePr>
          <p:cNvPr id="31" name="Table 30">
            <a:extLst>
              <a:ext uri="{FF2B5EF4-FFF2-40B4-BE49-F238E27FC236}">
                <a16:creationId xmlns:a16="http://schemas.microsoft.com/office/drawing/2014/main" id="{75ABEA20-9DB4-4457-AC0B-7323D0FB7DFC}"/>
              </a:ext>
            </a:extLst>
          </p:cNvPr>
          <p:cNvGraphicFramePr>
            <a:graphicFrameLocks noGrp="1"/>
          </p:cNvGraphicFramePr>
          <p:nvPr>
            <p:extLst>
              <p:ext uri="{D42A27DB-BD31-4B8C-83A1-F6EECF244321}">
                <p14:modId xmlns:p14="http://schemas.microsoft.com/office/powerpoint/2010/main" val="4006710852"/>
              </p:ext>
            </p:extLst>
          </p:nvPr>
        </p:nvGraphicFramePr>
        <p:xfrm>
          <a:off x="1838358" y="3133715"/>
          <a:ext cx="5920115" cy="1193243"/>
        </p:xfrm>
        <a:graphic>
          <a:graphicData uri="http://schemas.openxmlformats.org/drawingml/2006/table">
            <a:tbl>
              <a:tblPr firstRow="1" bandRow="1">
                <a:tableStyleId>{5940675A-B579-460E-94D1-54222C63F5DA}</a:tableStyleId>
              </a:tblPr>
              <a:tblGrid>
                <a:gridCol w="1492588">
                  <a:extLst>
                    <a:ext uri="{9D8B030D-6E8A-4147-A177-3AD203B41FA5}">
                      <a16:colId xmlns:a16="http://schemas.microsoft.com/office/drawing/2014/main" val="3743483011"/>
                    </a:ext>
                  </a:extLst>
                </a:gridCol>
                <a:gridCol w="78982">
                  <a:extLst>
                    <a:ext uri="{9D8B030D-6E8A-4147-A177-3AD203B41FA5}">
                      <a16:colId xmlns:a16="http://schemas.microsoft.com/office/drawing/2014/main" val="2463596412"/>
                    </a:ext>
                  </a:extLst>
                </a:gridCol>
                <a:gridCol w="814139">
                  <a:extLst>
                    <a:ext uri="{9D8B030D-6E8A-4147-A177-3AD203B41FA5}">
                      <a16:colId xmlns:a16="http://schemas.microsoft.com/office/drawing/2014/main" val="1340265369"/>
                    </a:ext>
                  </a:extLst>
                </a:gridCol>
                <a:gridCol w="74317">
                  <a:extLst>
                    <a:ext uri="{9D8B030D-6E8A-4147-A177-3AD203B41FA5}">
                      <a16:colId xmlns:a16="http://schemas.microsoft.com/office/drawing/2014/main" val="1709313106"/>
                    </a:ext>
                  </a:extLst>
                </a:gridCol>
                <a:gridCol w="814139">
                  <a:extLst>
                    <a:ext uri="{9D8B030D-6E8A-4147-A177-3AD203B41FA5}">
                      <a16:colId xmlns:a16="http://schemas.microsoft.com/office/drawing/2014/main" val="3186949606"/>
                    </a:ext>
                  </a:extLst>
                </a:gridCol>
                <a:gridCol w="2645950">
                  <a:extLst>
                    <a:ext uri="{9D8B030D-6E8A-4147-A177-3AD203B41FA5}">
                      <a16:colId xmlns:a16="http://schemas.microsoft.com/office/drawing/2014/main" val="298896274"/>
                    </a:ext>
                  </a:extLst>
                </a:gridCol>
              </a:tblGrid>
              <a:tr h="876997">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865948"/>
                  </a:ext>
                </a:extLst>
              </a:tr>
              <a:tr h="316246">
                <a:tc gridSpan="2">
                  <a:txBody>
                    <a:bodyPr/>
                    <a:lstStyle/>
                    <a:p>
                      <a:pPr algn="l"/>
                      <a:r>
                        <a:rPr lang="en-GB" sz="1400" b="1" dirty="0">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326343"/>
                  </a:ext>
                </a:extLst>
              </a:tr>
            </a:tbl>
          </a:graphicData>
        </a:graphic>
      </p:graphicFrame>
    </p:spTree>
    <p:extLst>
      <p:ext uri="{BB962C8B-B14F-4D97-AF65-F5344CB8AC3E}">
        <p14:creationId xmlns:p14="http://schemas.microsoft.com/office/powerpoint/2010/main" val="219557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900A5A8C-7DEB-499C-A3CD-578C1A3EF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CC6762DE-F743-4810-9BD6-53F5112F344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1E0F9374-7082-4922-8FCE-5626191A490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2" name="Rectangle 11">
            <a:extLst>
              <a:ext uri="{FF2B5EF4-FFF2-40B4-BE49-F238E27FC236}">
                <a16:creationId xmlns:a16="http://schemas.microsoft.com/office/drawing/2014/main" id="{339624EB-FDDC-4C50-9129-50939EC3C2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Veronica bought some building blocks. She paid with a £10 note. </a:t>
            </a:r>
          </a:p>
          <a:p>
            <a:pPr algn="ctr"/>
            <a:r>
              <a:rPr lang="en-GB" sz="2000" b="1" dirty="0">
                <a:solidFill>
                  <a:schemeClr val="tx1"/>
                </a:solidFill>
                <a:latin typeface="Century Gothic" panose="020B0502020202020204" pitchFamily="34" charset="0"/>
              </a:rPr>
              <a:t>Which coins might she get in her change? Give 3 possible answers.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A56AFA15-3477-44A7-8C75-4C311F45517A}"/>
              </a:ext>
            </a:extLst>
          </p:cNvPr>
          <p:cNvGraphicFramePr>
            <a:graphicFrameLocks noGrp="1"/>
          </p:cNvGraphicFramePr>
          <p:nvPr>
            <p:extLst>
              <p:ext uri="{D42A27DB-BD31-4B8C-83A1-F6EECF244321}">
                <p14:modId xmlns:p14="http://schemas.microsoft.com/office/powerpoint/2010/main" val="2452995648"/>
              </p:ext>
            </p:extLst>
          </p:nvPr>
        </p:nvGraphicFramePr>
        <p:xfrm>
          <a:off x="2130604" y="3483307"/>
          <a:ext cx="4882791" cy="996586"/>
        </p:xfrm>
        <a:graphic>
          <a:graphicData uri="http://schemas.openxmlformats.org/drawingml/2006/table">
            <a:tbl>
              <a:tblPr firstRow="1" bandRow="1">
                <a:tableStyleId>{5940675A-B579-460E-94D1-54222C63F5DA}</a:tableStyleId>
              </a:tblPr>
              <a:tblGrid>
                <a:gridCol w="2719460">
                  <a:extLst>
                    <a:ext uri="{9D8B030D-6E8A-4147-A177-3AD203B41FA5}">
                      <a16:colId xmlns:a16="http://schemas.microsoft.com/office/drawing/2014/main" val="4011300281"/>
                    </a:ext>
                  </a:extLst>
                </a:gridCol>
                <a:gridCol w="2163331">
                  <a:extLst>
                    <a:ext uri="{9D8B030D-6E8A-4147-A177-3AD203B41FA5}">
                      <a16:colId xmlns:a16="http://schemas.microsoft.com/office/drawing/2014/main" val="3812761524"/>
                    </a:ext>
                  </a:extLst>
                </a:gridCol>
              </a:tblGrid>
              <a:tr h="498293">
                <a:tc gridSpan="2">
                  <a:txBody>
                    <a:bodyPr/>
                    <a:lstStyle/>
                    <a:p>
                      <a:pPr algn="ctr"/>
                      <a:r>
                        <a:rPr lang="en-GB" sz="2000" b="1" dirty="0">
                          <a:latin typeface="Century Gothic" panose="020B0502020202020204" pitchFamily="34" charset="0"/>
                        </a:rPr>
                        <a:t>£10</a:t>
                      </a:r>
                    </a:p>
                  </a:txBody>
                  <a:tcPr anchor="c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6143160"/>
                  </a:ext>
                </a:extLst>
              </a:tr>
              <a:tr h="498293">
                <a:tc>
                  <a:txBody>
                    <a:bodyPr/>
                    <a:lstStyle/>
                    <a:p>
                      <a:pPr algn="ctr"/>
                      <a:r>
                        <a:rPr lang="en-GB" sz="2000" b="1" dirty="0">
                          <a:latin typeface="Century Gothic" panose="020B0502020202020204" pitchFamily="34" charset="0"/>
                        </a:rPr>
                        <a:t>£3 and 52p</a:t>
                      </a:r>
                    </a:p>
                  </a:txBody>
                  <a:tcPr anchor="ctr">
                    <a:solidFill>
                      <a:schemeClr val="bg1"/>
                    </a:solidFill>
                  </a:tcPr>
                </a:tc>
                <a:tc>
                  <a:txBody>
                    <a:bodyPr/>
                    <a:lstStyle/>
                    <a:p>
                      <a:pPr algn="ctr"/>
                      <a:r>
                        <a:rPr lang="en-GB" sz="2000" b="1" dirty="0">
                          <a:latin typeface="Century Gothic" panose="020B0502020202020204" pitchFamily="34" charset="0"/>
                        </a:rPr>
                        <a:t>?</a:t>
                      </a:r>
                    </a:p>
                  </a:txBody>
                  <a:tcPr anchor="ctr">
                    <a:solidFill>
                      <a:schemeClr val="bg1"/>
                    </a:solidFill>
                  </a:tcPr>
                </a:tc>
                <a:extLst>
                  <a:ext uri="{0D108BD9-81ED-4DB2-BD59-A6C34878D82A}">
                    <a16:rowId xmlns:a16="http://schemas.microsoft.com/office/drawing/2014/main" val="1340987413"/>
                  </a:ext>
                </a:extLst>
              </a:tr>
            </a:tbl>
          </a:graphicData>
        </a:graphic>
      </p:graphicFrame>
      <p:sp>
        <p:nvSpPr>
          <p:cNvPr id="17" name="Snip Same Side Corner Rectangle 1">
            <a:extLst>
              <a:ext uri="{FF2B5EF4-FFF2-40B4-BE49-F238E27FC236}">
                <a16:creationId xmlns:a16="http://schemas.microsoft.com/office/drawing/2014/main" id="{ECB0DCBC-BF38-46DA-B04C-E57854CCF02B}"/>
              </a:ext>
            </a:extLst>
          </p:cNvPr>
          <p:cNvSpPr/>
          <p:nvPr/>
        </p:nvSpPr>
        <p:spPr>
          <a:xfrm rot="16200000">
            <a:off x="5371492" y="1400151"/>
            <a:ext cx="419394" cy="1620172"/>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dirty="0">
                <a:solidFill>
                  <a:schemeClr val="tx1"/>
                </a:solidFill>
                <a:latin typeface="Century Gothic" panose="020B0502020202020204" pitchFamily="34" charset="0"/>
              </a:rPr>
              <a:t>£3 and 52p</a:t>
            </a:r>
          </a:p>
        </p:txBody>
      </p:sp>
    </p:spTree>
    <p:extLst>
      <p:ext uri="{BB962C8B-B14F-4D97-AF65-F5344CB8AC3E}">
        <p14:creationId xmlns:p14="http://schemas.microsoft.com/office/powerpoint/2010/main" val="265937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Money – Giving Change</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3 </a:t>
            </a:r>
            <a:r>
              <a:rPr lang="en-US" sz="1200" b="1" dirty="0">
                <a:solidFill>
                  <a:schemeClr val="tx1"/>
                </a:solidFill>
                <a:latin typeface="Century Gothic" panose="020B0502020202020204" pitchFamily="34" charset="0"/>
                <a:cs typeface="Calibri" panose="020F0502020204030204" pitchFamily="34" charset="0"/>
              </a:rPr>
              <a:t>(3M9a)</a:t>
            </a:r>
            <a:r>
              <a:rPr lang="en-US" sz="1200" b="1" dirty="0">
                <a:latin typeface="Century Gothic" panose="020B0502020202020204" pitchFamily="34" charset="0"/>
                <a:cs typeface="Calibri" panose="020F0502020204030204" pitchFamily="34" charset="0"/>
              </a:rPr>
              <a:t> </a:t>
            </a:r>
            <a:r>
              <a:rPr lang="en-US" sz="1200" b="1" dirty="0">
                <a:latin typeface="Century Gothic" panose="020B0502020202020204" pitchFamily="34" charset="0"/>
                <a:cs typeface="Calibri" panose="020F0502020204030204" pitchFamily="34" charset="0"/>
                <a:hlinkClick r:id="rId4"/>
              </a:rPr>
              <a:t>Add and subtract amounts of money to give change, using both £ and p in practical contexts</a:t>
            </a:r>
            <a:endParaRPr lang="en-US" sz="1200" b="1" dirty="0">
              <a:latin typeface="Century Gothic" panose="020B0502020202020204" pitchFamily="34" charset="0"/>
              <a:cs typeface="Calibri" panose="020F050202020403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128983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900A5A8C-7DEB-499C-A3CD-578C1A3EF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CC6762DE-F743-4810-9BD6-53F5112F344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1E0F9374-7082-4922-8FCE-5626191A490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2" name="Rectangle 11">
            <a:extLst>
              <a:ext uri="{FF2B5EF4-FFF2-40B4-BE49-F238E27FC236}">
                <a16:creationId xmlns:a16="http://schemas.microsoft.com/office/drawing/2014/main" id="{339624EB-FDDC-4C50-9129-50939EC3C2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Veronica bought some building blocks. She paid with a £10 note. </a:t>
            </a:r>
          </a:p>
          <a:p>
            <a:pPr algn="ctr"/>
            <a:r>
              <a:rPr lang="en-GB" sz="2000" b="1" dirty="0">
                <a:solidFill>
                  <a:schemeClr val="tx1"/>
                </a:solidFill>
                <a:latin typeface="Century Gothic" panose="020B0502020202020204" pitchFamily="34" charset="0"/>
              </a:rPr>
              <a:t>Which coins might she get in her change? Give 3 possible answers.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a:t>
            </a:r>
          </a:p>
          <a:p>
            <a:pPr algn="ctr"/>
            <a:r>
              <a:rPr lang="en-GB" sz="2000" b="1" dirty="0">
                <a:solidFill>
                  <a:srgbClr val="FF0000"/>
                </a:solidFill>
                <a:latin typeface="Century Gothic" panose="020B0502020202020204" pitchFamily="34" charset="0"/>
              </a:rPr>
              <a:t>£2 + £2 + £2 + 10p + 10p + 10p + 10p + 5p + 2p + 1p = £6 and 48p</a:t>
            </a:r>
          </a:p>
          <a:p>
            <a:pPr algn="ctr"/>
            <a:r>
              <a:rPr lang="en-GB" sz="2000" b="1" dirty="0">
                <a:solidFill>
                  <a:srgbClr val="FF0000"/>
                </a:solidFill>
                <a:latin typeface="Century Gothic" panose="020B0502020202020204" pitchFamily="34" charset="0"/>
              </a:rPr>
              <a:t>£2 + £2 + £1 + £1 + 20p + 20p + 2p + 2p + 2p + 2p = £6 and 48p</a:t>
            </a:r>
          </a:p>
          <a:p>
            <a:pPr algn="ctr"/>
            <a:r>
              <a:rPr lang="en-GB" sz="2000" b="1" dirty="0">
                <a:solidFill>
                  <a:srgbClr val="FF0000"/>
                </a:solidFill>
                <a:latin typeface="Century Gothic" panose="020B0502020202020204" pitchFamily="34" charset="0"/>
              </a:rPr>
              <a:t>£2 + £2 + £1 + 50p + 50p + 20p + 10p + 10p + 5p + 1p + 1p + 1p = £6 and 48p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Snip Same Side Corner Rectangle 1">
            <a:extLst>
              <a:ext uri="{FF2B5EF4-FFF2-40B4-BE49-F238E27FC236}">
                <a16:creationId xmlns:a16="http://schemas.microsoft.com/office/drawing/2014/main" id="{ECB0DCBC-BF38-46DA-B04C-E57854CCF02B}"/>
              </a:ext>
            </a:extLst>
          </p:cNvPr>
          <p:cNvSpPr/>
          <p:nvPr/>
        </p:nvSpPr>
        <p:spPr>
          <a:xfrm rot="16200000">
            <a:off x="5371492" y="1400151"/>
            <a:ext cx="419394" cy="1620172"/>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dirty="0">
                <a:solidFill>
                  <a:schemeClr val="tx1"/>
                </a:solidFill>
                <a:latin typeface="Century Gothic" panose="020B0502020202020204" pitchFamily="34" charset="0"/>
              </a:rPr>
              <a:t>£3 and 52p</a:t>
            </a:r>
          </a:p>
        </p:txBody>
      </p:sp>
      <p:graphicFrame>
        <p:nvGraphicFramePr>
          <p:cNvPr id="14" name="Table 13">
            <a:extLst>
              <a:ext uri="{FF2B5EF4-FFF2-40B4-BE49-F238E27FC236}">
                <a16:creationId xmlns:a16="http://schemas.microsoft.com/office/drawing/2014/main" id="{CDF5DBC4-23D5-44E7-AC05-4C50472C322C}"/>
              </a:ext>
            </a:extLst>
          </p:cNvPr>
          <p:cNvGraphicFramePr>
            <a:graphicFrameLocks noGrp="1"/>
          </p:cNvGraphicFramePr>
          <p:nvPr>
            <p:extLst>
              <p:ext uri="{D42A27DB-BD31-4B8C-83A1-F6EECF244321}">
                <p14:modId xmlns:p14="http://schemas.microsoft.com/office/powerpoint/2010/main" val="2995557526"/>
              </p:ext>
            </p:extLst>
          </p:nvPr>
        </p:nvGraphicFramePr>
        <p:xfrm>
          <a:off x="2130604" y="3483307"/>
          <a:ext cx="4882791" cy="996586"/>
        </p:xfrm>
        <a:graphic>
          <a:graphicData uri="http://schemas.openxmlformats.org/drawingml/2006/table">
            <a:tbl>
              <a:tblPr firstRow="1" bandRow="1">
                <a:tableStyleId>{5940675A-B579-460E-94D1-54222C63F5DA}</a:tableStyleId>
              </a:tblPr>
              <a:tblGrid>
                <a:gridCol w="2719460">
                  <a:extLst>
                    <a:ext uri="{9D8B030D-6E8A-4147-A177-3AD203B41FA5}">
                      <a16:colId xmlns:a16="http://schemas.microsoft.com/office/drawing/2014/main" val="4011300281"/>
                    </a:ext>
                  </a:extLst>
                </a:gridCol>
                <a:gridCol w="2163331">
                  <a:extLst>
                    <a:ext uri="{9D8B030D-6E8A-4147-A177-3AD203B41FA5}">
                      <a16:colId xmlns:a16="http://schemas.microsoft.com/office/drawing/2014/main" val="3812761524"/>
                    </a:ext>
                  </a:extLst>
                </a:gridCol>
              </a:tblGrid>
              <a:tr h="498293">
                <a:tc gridSpan="2">
                  <a:txBody>
                    <a:bodyPr/>
                    <a:lstStyle/>
                    <a:p>
                      <a:pPr algn="ctr"/>
                      <a:r>
                        <a:rPr lang="en-GB" sz="2000" b="1" dirty="0">
                          <a:latin typeface="Century Gothic" panose="020B0502020202020204" pitchFamily="34" charset="0"/>
                        </a:rPr>
                        <a:t>£10</a:t>
                      </a:r>
                    </a:p>
                  </a:txBody>
                  <a:tcPr anchor="c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6143160"/>
                  </a:ext>
                </a:extLst>
              </a:tr>
              <a:tr h="498293">
                <a:tc>
                  <a:txBody>
                    <a:bodyPr/>
                    <a:lstStyle/>
                    <a:p>
                      <a:pPr algn="ctr"/>
                      <a:r>
                        <a:rPr lang="en-GB" sz="2000" b="1" dirty="0">
                          <a:latin typeface="Century Gothic" panose="020B0502020202020204" pitchFamily="34" charset="0"/>
                        </a:rPr>
                        <a:t>£3 and 52p</a:t>
                      </a:r>
                    </a:p>
                  </a:txBody>
                  <a:tcPr anchor="ctr">
                    <a:solidFill>
                      <a:schemeClr val="bg1"/>
                    </a:solidFill>
                  </a:tcPr>
                </a:tc>
                <a:tc>
                  <a:txBody>
                    <a:bodyPr/>
                    <a:lstStyle/>
                    <a:p>
                      <a:pPr algn="ctr"/>
                      <a:r>
                        <a:rPr lang="en-GB" sz="2000" b="1" dirty="0">
                          <a:solidFill>
                            <a:srgbClr val="FF0000"/>
                          </a:solidFill>
                          <a:latin typeface="Century Gothic" panose="020B0502020202020204" pitchFamily="34" charset="0"/>
                        </a:rPr>
                        <a:t>£6 and 48p</a:t>
                      </a: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40987413"/>
                  </a:ext>
                </a:extLst>
              </a:tr>
            </a:tbl>
          </a:graphicData>
        </a:graphic>
      </p:graphicFrame>
    </p:spTree>
    <p:extLst>
      <p:ext uri="{BB962C8B-B14F-4D97-AF65-F5344CB8AC3E}">
        <p14:creationId xmlns:p14="http://schemas.microsoft.com/office/powerpoint/2010/main" val="387202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Spring Block 2 – Money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 Giving Change</a:t>
            </a: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6" name="TextBox 8">
            <a:extLst>
              <a:ext uri="{FF2B5EF4-FFF2-40B4-BE49-F238E27FC236}">
                <a16:creationId xmlns:a16="http://schemas.microsoft.com/office/drawing/2014/main" id="{AD27D054-9EC2-4B4B-9829-E300FE441EC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0D5647ED-5394-4BF3-9270-7BA7338BA18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C1AC67DD-29FC-4312-87B3-17CF8C19510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3" name="Rectangle 12">
            <a:extLst>
              <a:ext uri="{FF2B5EF4-FFF2-40B4-BE49-F238E27FC236}">
                <a16:creationId xmlns:a16="http://schemas.microsoft.com/office/drawing/2014/main" id="{9B664008-098E-4AAF-A3E9-A78EE99BC94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Introduction</a:t>
            </a: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the nearest whole pounds for the change you would receive if you bought the jam and the orange juice and paid with a £10 note.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14" name="Snip Same Side Corner Rectangle 1">
            <a:extLst>
              <a:ext uri="{FF2B5EF4-FFF2-40B4-BE49-F238E27FC236}">
                <a16:creationId xmlns:a16="http://schemas.microsoft.com/office/drawing/2014/main" id="{1CF4967F-967C-4647-A701-C334462BC345}"/>
              </a:ext>
            </a:extLst>
          </p:cNvPr>
          <p:cNvSpPr/>
          <p:nvPr/>
        </p:nvSpPr>
        <p:spPr>
          <a:xfrm rot="16200000">
            <a:off x="2656258" y="2360979"/>
            <a:ext cx="507466" cy="1590474"/>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b="1" dirty="0">
                <a:solidFill>
                  <a:schemeClr val="tx1"/>
                </a:solidFill>
                <a:latin typeface="Century Gothic" panose="020B0502020202020204" pitchFamily="34" charset="0"/>
              </a:rPr>
              <a:t>£2 and 69p</a:t>
            </a:r>
          </a:p>
        </p:txBody>
      </p:sp>
      <p:sp>
        <p:nvSpPr>
          <p:cNvPr id="15" name="Snip Same Side Corner Rectangle 1">
            <a:extLst>
              <a:ext uri="{FF2B5EF4-FFF2-40B4-BE49-F238E27FC236}">
                <a16:creationId xmlns:a16="http://schemas.microsoft.com/office/drawing/2014/main" id="{583F3F66-0B8F-4470-ADAB-9E004CDB4EF4}"/>
              </a:ext>
            </a:extLst>
          </p:cNvPr>
          <p:cNvSpPr/>
          <p:nvPr/>
        </p:nvSpPr>
        <p:spPr>
          <a:xfrm rot="16200000">
            <a:off x="7159678" y="2360616"/>
            <a:ext cx="507466" cy="1591200"/>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b="1" dirty="0">
                <a:solidFill>
                  <a:schemeClr val="tx1"/>
                </a:solidFill>
                <a:latin typeface="Century Gothic" panose="020B0502020202020204" pitchFamily="34" charset="0"/>
              </a:rPr>
              <a:t>£3 and 45p</a:t>
            </a:r>
          </a:p>
        </p:txBody>
      </p:sp>
      <p:graphicFrame>
        <p:nvGraphicFramePr>
          <p:cNvPr id="16" name="Table 4">
            <a:extLst>
              <a:ext uri="{FF2B5EF4-FFF2-40B4-BE49-F238E27FC236}">
                <a16:creationId xmlns:a16="http://schemas.microsoft.com/office/drawing/2014/main" id="{D1EF59A0-28F1-4890-9B15-3505064B8C7B}"/>
              </a:ext>
            </a:extLst>
          </p:cNvPr>
          <p:cNvGraphicFramePr>
            <a:graphicFrameLocks noGrp="1"/>
          </p:cNvGraphicFramePr>
          <p:nvPr>
            <p:extLst>
              <p:ext uri="{D42A27DB-BD31-4B8C-83A1-F6EECF244321}">
                <p14:modId xmlns:p14="http://schemas.microsoft.com/office/powerpoint/2010/main" val="3262580701"/>
              </p:ext>
            </p:extLst>
          </p:nvPr>
        </p:nvGraphicFramePr>
        <p:xfrm>
          <a:off x="1151123" y="4974909"/>
          <a:ext cx="7057887" cy="1008000"/>
        </p:xfrm>
        <a:graphic>
          <a:graphicData uri="http://schemas.openxmlformats.org/drawingml/2006/table">
            <a:tbl>
              <a:tblPr firstRow="1" bandRow="1">
                <a:tableStyleId>{5940675A-B579-460E-94D1-54222C63F5DA}</a:tableStyleId>
              </a:tblPr>
              <a:tblGrid>
                <a:gridCol w="2352629">
                  <a:extLst>
                    <a:ext uri="{9D8B030D-6E8A-4147-A177-3AD203B41FA5}">
                      <a16:colId xmlns:a16="http://schemas.microsoft.com/office/drawing/2014/main" val="302662134"/>
                    </a:ext>
                  </a:extLst>
                </a:gridCol>
                <a:gridCol w="2352629">
                  <a:extLst>
                    <a:ext uri="{9D8B030D-6E8A-4147-A177-3AD203B41FA5}">
                      <a16:colId xmlns:a16="http://schemas.microsoft.com/office/drawing/2014/main" val="802377623"/>
                    </a:ext>
                  </a:extLst>
                </a:gridCol>
                <a:gridCol w="2352629">
                  <a:extLst>
                    <a:ext uri="{9D8B030D-6E8A-4147-A177-3AD203B41FA5}">
                      <a16:colId xmlns:a16="http://schemas.microsoft.com/office/drawing/2014/main" val="834131624"/>
                    </a:ext>
                  </a:extLst>
                </a:gridCol>
              </a:tblGrid>
              <a:tr h="432000">
                <a:tc>
                  <a:txBody>
                    <a:bodyPr/>
                    <a:lstStyle/>
                    <a:p>
                      <a:pPr algn="ctr"/>
                      <a:r>
                        <a:rPr lang="en-GB" sz="2000" b="1" dirty="0">
                          <a:solidFill>
                            <a:schemeClr val="tx1"/>
                          </a:solidFill>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9763780"/>
                  </a:ext>
                </a:extLst>
              </a:tr>
              <a:tr h="576000">
                <a:tc>
                  <a:txBody>
                    <a:bodyPr/>
                    <a:lstStyle/>
                    <a:p>
                      <a:pPr algn="ctr"/>
                      <a:r>
                        <a:rPr lang="en-GB" sz="2000" b="1" dirty="0">
                          <a:solidFill>
                            <a:schemeClr val="tx1"/>
                          </a:solidFill>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1806947"/>
                  </a:ext>
                </a:extLst>
              </a:tr>
            </a:tbl>
          </a:graphicData>
        </a:graphic>
      </p:graphicFrame>
    </p:spTree>
    <p:extLst>
      <p:ext uri="{BB962C8B-B14F-4D97-AF65-F5344CB8AC3E}">
        <p14:creationId xmlns:p14="http://schemas.microsoft.com/office/powerpoint/2010/main" val="402092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0D5647ED-5394-4BF3-9270-7BA7338BA18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C1AC67DD-29FC-4312-87B3-17CF8C19510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3" name="Rectangle 12">
            <a:extLst>
              <a:ext uri="{FF2B5EF4-FFF2-40B4-BE49-F238E27FC236}">
                <a16:creationId xmlns:a16="http://schemas.microsoft.com/office/drawing/2014/main" id="{9B664008-098E-4AAF-A3E9-A78EE99BC94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Introduction</a:t>
            </a: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the nearest whole pounds for the change you would receive if you bought the jam and the orange juice and paid with a £10 note.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14" name="Snip Same Side Corner Rectangle 1">
            <a:extLst>
              <a:ext uri="{FF2B5EF4-FFF2-40B4-BE49-F238E27FC236}">
                <a16:creationId xmlns:a16="http://schemas.microsoft.com/office/drawing/2014/main" id="{1CF4967F-967C-4647-A701-C334462BC345}"/>
              </a:ext>
            </a:extLst>
          </p:cNvPr>
          <p:cNvSpPr/>
          <p:nvPr/>
        </p:nvSpPr>
        <p:spPr>
          <a:xfrm rot="16200000">
            <a:off x="2656258" y="2360979"/>
            <a:ext cx="507466" cy="1590474"/>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b="1" dirty="0">
                <a:solidFill>
                  <a:schemeClr val="tx1"/>
                </a:solidFill>
                <a:latin typeface="Century Gothic" panose="020B0502020202020204" pitchFamily="34" charset="0"/>
              </a:rPr>
              <a:t>£2 and 69p</a:t>
            </a:r>
          </a:p>
        </p:txBody>
      </p:sp>
      <p:sp>
        <p:nvSpPr>
          <p:cNvPr id="15" name="Snip Same Side Corner Rectangle 1">
            <a:extLst>
              <a:ext uri="{FF2B5EF4-FFF2-40B4-BE49-F238E27FC236}">
                <a16:creationId xmlns:a16="http://schemas.microsoft.com/office/drawing/2014/main" id="{583F3F66-0B8F-4470-ADAB-9E004CDB4EF4}"/>
              </a:ext>
            </a:extLst>
          </p:cNvPr>
          <p:cNvSpPr/>
          <p:nvPr/>
        </p:nvSpPr>
        <p:spPr>
          <a:xfrm rot="16200000">
            <a:off x="7159678" y="2360616"/>
            <a:ext cx="507466" cy="1591200"/>
          </a:xfrm>
          <a:prstGeom prst="snip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b="1" dirty="0">
                <a:solidFill>
                  <a:schemeClr val="tx1"/>
                </a:solidFill>
                <a:latin typeface="Century Gothic" panose="020B0502020202020204" pitchFamily="34" charset="0"/>
              </a:rPr>
              <a:t>£3 and 45p</a:t>
            </a:r>
          </a:p>
        </p:txBody>
      </p:sp>
      <p:graphicFrame>
        <p:nvGraphicFramePr>
          <p:cNvPr id="10" name="Table 4">
            <a:extLst>
              <a:ext uri="{FF2B5EF4-FFF2-40B4-BE49-F238E27FC236}">
                <a16:creationId xmlns:a16="http://schemas.microsoft.com/office/drawing/2014/main" id="{3FC67329-7E8B-4D54-B99E-E2025B62B640}"/>
              </a:ext>
            </a:extLst>
          </p:cNvPr>
          <p:cNvGraphicFramePr>
            <a:graphicFrameLocks noGrp="1"/>
          </p:cNvGraphicFramePr>
          <p:nvPr>
            <p:extLst>
              <p:ext uri="{D42A27DB-BD31-4B8C-83A1-F6EECF244321}">
                <p14:modId xmlns:p14="http://schemas.microsoft.com/office/powerpoint/2010/main" val="2021450732"/>
              </p:ext>
            </p:extLst>
          </p:nvPr>
        </p:nvGraphicFramePr>
        <p:xfrm>
          <a:off x="1151123" y="4974909"/>
          <a:ext cx="7057887" cy="1008000"/>
        </p:xfrm>
        <a:graphic>
          <a:graphicData uri="http://schemas.openxmlformats.org/drawingml/2006/table">
            <a:tbl>
              <a:tblPr firstRow="1" bandRow="1">
                <a:tableStyleId>{5940675A-B579-460E-94D1-54222C63F5DA}</a:tableStyleId>
              </a:tblPr>
              <a:tblGrid>
                <a:gridCol w="2352629">
                  <a:extLst>
                    <a:ext uri="{9D8B030D-6E8A-4147-A177-3AD203B41FA5}">
                      <a16:colId xmlns:a16="http://schemas.microsoft.com/office/drawing/2014/main" val="302662134"/>
                    </a:ext>
                  </a:extLst>
                </a:gridCol>
                <a:gridCol w="2352629">
                  <a:extLst>
                    <a:ext uri="{9D8B030D-6E8A-4147-A177-3AD203B41FA5}">
                      <a16:colId xmlns:a16="http://schemas.microsoft.com/office/drawing/2014/main" val="802377623"/>
                    </a:ext>
                  </a:extLst>
                </a:gridCol>
                <a:gridCol w="2352629">
                  <a:extLst>
                    <a:ext uri="{9D8B030D-6E8A-4147-A177-3AD203B41FA5}">
                      <a16:colId xmlns:a16="http://schemas.microsoft.com/office/drawing/2014/main" val="834131624"/>
                    </a:ext>
                  </a:extLst>
                </a:gridCol>
              </a:tblGrid>
              <a:tr h="432000">
                <a:tc>
                  <a:txBody>
                    <a:bodyPr/>
                    <a:lstStyle/>
                    <a:p>
                      <a:pPr algn="ctr"/>
                      <a:r>
                        <a:rPr lang="en-GB" sz="2000" b="1" dirty="0">
                          <a:solidFill>
                            <a:schemeClr val="bg1">
                              <a:lumMod val="65000"/>
                            </a:schemeClr>
                          </a:solidFill>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65000"/>
                            </a:schemeClr>
                          </a:solidFill>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9763780"/>
                  </a:ext>
                </a:extLst>
              </a:tr>
              <a:tr h="576000">
                <a:tc>
                  <a:txBody>
                    <a:bodyPr/>
                    <a:lstStyle/>
                    <a:p>
                      <a:pPr algn="ctr"/>
                      <a:r>
                        <a:rPr lang="en-GB" sz="2000" b="1" dirty="0">
                          <a:solidFill>
                            <a:schemeClr val="bg1">
                              <a:lumMod val="65000"/>
                            </a:schemeClr>
                          </a:solidFill>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65000"/>
                            </a:schemeClr>
                          </a:solidFill>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1806947"/>
                  </a:ext>
                </a:extLst>
              </a:tr>
            </a:tbl>
          </a:graphicData>
        </a:graphic>
      </p:graphicFrame>
    </p:spTree>
    <p:extLst>
      <p:ext uri="{BB962C8B-B14F-4D97-AF65-F5344CB8AC3E}">
        <p14:creationId xmlns:p14="http://schemas.microsoft.com/office/powerpoint/2010/main" val="415259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Alice buys a book for £7 and 68p. She pays with a £10 note.</a:t>
            </a:r>
          </a:p>
          <a:p>
            <a:pPr algn="ctr"/>
            <a:r>
              <a:rPr lang="en-GB" sz="2000" b="1" dirty="0">
                <a:solidFill>
                  <a:schemeClr val="tx1"/>
                </a:solidFill>
                <a:latin typeface="Century Gothic" panose="020B0502020202020204" pitchFamily="34" charset="0"/>
              </a:rPr>
              <a:t> Complete the number line to work out her change.</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4C75715A-7589-4D3E-825E-DF81EFB37C86}"/>
              </a:ext>
            </a:extLst>
          </p:cNvPr>
          <p:cNvGraphicFramePr>
            <a:graphicFrameLocks noGrp="1"/>
          </p:cNvGraphicFramePr>
          <p:nvPr>
            <p:extLst>
              <p:ext uri="{D42A27DB-BD31-4B8C-83A1-F6EECF244321}">
                <p14:modId xmlns:p14="http://schemas.microsoft.com/office/powerpoint/2010/main" val="1146149550"/>
              </p:ext>
            </p:extLst>
          </p:nvPr>
        </p:nvGraphicFramePr>
        <p:xfrm>
          <a:off x="2027544" y="2497693"/>
          <a:ext cx="5920115" cy="1193243"/>
        </p:xfrm>
        <a:graphic>
          <a:graphicData uri="http://schemas.openxmlformats.org/drawingml/2006/table">
            <a:tbl>
              <a:tblPr firstRow="1" bandRow="1">
                <a:tableStyleId>{5940675A-B579-460E-94D1-54222C63F5DA}</a:tableStyleId>
              </a:tblPr>
              <a:tblGrid>
                <a:gridCol w="1492588">
                  <a:extLst>
                    <a:ext uri="{9D8B030D-6E8A-4147-A177-3AD203B41FA5}">
                      <a16:colId xmlns:a16="http://schemas.microsoft.com/office/drawing/2014/main" val="3743483011"/>
                    </a:ext>
                  </a:extLst>
                </a:gridCol>
                <a:gridCol w="78982">
                  <a:extLst>
                    <a:ext uri="{9D8B030D-6E8A-4147-A177-3AD203B41FA5}">
                      <a16:colId xmlns:a16="http://schemas.microsoft.com/office/drawing/2014/main" val="2463596412"/>
                    </a:ext>
                  </a:extLst>
                </a:gridCol>
                <a:gridCol w="814139">
                  <a:extLst>
                    <a:ext uri="{9D8B030D-6E8A-4147-A177-3AD203B41FA5}">
                      <a16:colId xmlns:a16="http://schemas.microsoft.com/office/drawing/2014/main" val="1340265369"/>
                    </a:ext>
                  </a:extLst>
                </a:gridCol>
                <a:gridCol w="74317">
                  <a:extLst>
                    <a:ext uri="{9D8B030D-6E8A-4147-A177-3AD203B41FA5}">
                      <a16:colId xmlns:a16="http://schemas.microsoft.com/office/drawing/2014/main" val="1709313106"/>
                    </a:ext>
                  </a:extLst>
                </a:gridCol>
                <a:gridCol w="814139">
                  <a:extLst>
                    <a:ext uri="{9D8B030D-6E8A-4147-A177-3AD203B41FA5}">
                      <a16:colId xmlns:a16="http://schemas.microsoft.com/office/drawing/2014/main" val="3186949606"/>
                    </a:ext>
                  </a:extLst>
                </a:gridCol>
                <a:gridCol w="2645950">
                  <a:extLst>
                    <a:ext uri="{9D8B030D-6E8A-4147-A177-3AD203B41FA5}">
                      <a16:colId xmlns:a16="http://schemas.microsoft.com/office/drawing/2014/main" val="298896274"/>
                    </a:ext>
                  </a:extLst>
                </a:gridCol>
              </a:tblGrid>
              <a:tr h="876997">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865948"/>
                  </a:ext>
                </a:extLst>
              </a:tr>
              <a:tr h="316246">
                <a:tc gridSpan="2">
                  <a:txBody>
                    <a:bodyPr/>
                    <a:lstStyle/>
                    <a:p>
                      <a:pPr algn="l"/>
                      <a:r>
                        <a:rPr lang="en-GB" sz="1400" b="1" dirty="0">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326343"/>
                  </a:ext>
                </a:extLst>
              </a:tr>
            </a:tbl>
          </a:graphicData>
        </a:graphic>
      </p:graphicFrame>
      <p:grpSp>
        <p:nvGrpSpPr>
          <p:cNvPr id="4" name="Group 3">
            <a:extLst>
              <a:ext uri="{FF2B5EF4-FFF2-40B4-BE49-F238E27FC236}">
                <a16:creationId xmlns:a16="http://schemas.microsoft.com/office/drawing/2014/main" id="{604CD262-98B0-49B6-8973-8923B2667E4A}"/>
              </a:ext>
            </a:extLst>
          </p:cNvPr>
          <p:cNvGrpSpPr/>
          <p:nvPr/>
        </p:nvGrpSpPr>
        <p:grpSpPr>
          <a:xfrm>
            <a:off x="1503173" y="2081198"/>
            <a:ext cx="6830936" cy="2181302"/>
            <a:chOff x="1274761" y="4656160"/>
            <a:chExt cx="5358784" cy="2181302"/>
          </a:xfrm>
        </p:grpSpPr>
        <p:grpSp>
          <p:nvGrpSpPr>
            <p:cNvPr id="3" name="Group 2">
              <a:extLst>
                <a:ext uri="{FF2B5EF4-FFF2-40B4-BE49-F238E27FC236}">
                  <a16:creationId xmlns:a16="http://schemas.microsoft.com/office/drawing/2014/main" id="{7C586528-2043-4282-A99B-B0524A1D2C24}"/>
                </a:ext>
              </a:extLst>
            </p:cNvPr>
            <p:cNvGrpSpPr/>
            <p:nvPr/>
          </p:nvGrpSpPr>
          <p:grpSpPr>
            <a:xfrm>
              <a:off x="1274761" y="4656160"/>
              <a:ext cx="5358784" cy="2066111"/>
              <a:chOff x="15706" y="1253596"/>
              <a:chExt cx="3024892" cy="1166266"/>
            </a:xfrm>
          </p:grpSpPr>
          <p:sp>
            <p:nvSpPr>
              <p:cNvPr id="21" name="Rectangle 20">
                <a:extLst>
                  <a:ext uri="{FF2B5EF4-FFF2-40B4-BE49-F238E27FC236}">
                    <a16:creationId xmlns:a16="http://schemas.microsoft.com/office/drawing/2014/main" id="{42EB40B9-A929-490B-AE96-18BF014E620B}"/>
                  </a:ext>
                </a:extLst>
              </p:cNvPr>
              <p:cNvSpPr/>
              <p:nvPr/>
            </p:nvSpPr>
            <p:spPr>
              <a:xfrm>
                <a:off x="333063" y="1470875"/>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t>
                </a:r>
              </a:p>
            </p:txBody>
          </p:sp>
          <p:sp>
            <p:nvSpPr>
              <p:cNvPr id="22" name="Rectangle 21">
                <a:extLst>
                  <a:ext uri="{FF2B5EF4-FFF2-40B4-BE49-F238E27FC236}">
                    <a16:creationId xmlns:a16="http://schemas.microsoft.com/office/drawing/2014/main" id="{41C3C9E4-BD4F-415A-ACE5-1618374AFB4F}"/>
                  </a:ext>
                </a:extLst>
              </p:cNvPr>
              <p:cNvSpPr/>
              <p:nvPr/>
            </p:nvSpPr>
            <p:spPr>
              <a:xfrm>
                <a:off x="1885827" y="1253596"/>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t>
                </a:r>
                <a:endParaRPr lang="en-GB" sz="1400" b="1" spc="-300" dirty="0">
                  <a:solidFill>
                    <a:schemeClr val="tx1"/>
                  </a:solidFill>
                  <a:latin typeface="Century Gothic" panose="020B0502020202020204" pitchFamily="34" charset="0"/>
                </a:endParaRPr>
              </a:p>
            </p:txBody>
          </p:sp>
          <p:sp>
            <p:nvSpPr>
              <p:cNvPr id="23" name="Arc 22">
                <a:extLst>
                  <a:ext uri="{FF2B5EF4-FFF2-40B4-BE49-F238E27FC236}">
                    <a16:creationId xmlns:a16="http://schemas.microsoft.com/office/drawing/2014/main" id="{DA51FE90-1BCA-4250-977B-D272BE94B218}"/>
                  </a:ext>
                </a:extLst>
              </p:cNvPr>
              <p:cNvSpPr/>
              <p:nvPr/>
            </p:nvSpPr>
            <p:spPr>
              <a:xfrm>
                <a:off x="255351" y="1764223"/>
                <a:ext cx="560359" cy="434790"/>
              </a:xfrm>
              <a:prstGeom prst="arc">
                <a:avLst>
                  <a:gd name="adj1" fmla="val 10854974"/>
                  <a:gd name="adj2" fmla="val 215899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FC1CF60D-2A10-473E-B3D4-A67F39F61C48}"/>
                  </a:ext>
                </a:extLst>
              </p:cNvPr>
              <p:cNvSpPr/>
              <p:nvPr/>
            </p:nvSpPr>
            <p:spPr>
              <a:xfrm>
                <a:off x="580847" y="2045897"/>
                <a:ext cx="470294"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70p</a:t>
                </a:r>
              </a:p>
            </p:txBody>
          </p:sp>
          <p:sp>
            <p:nvSpPr>
              <p:cNvPr id="25" name="Rectangle: Rounded Corners 24">
                <a:extLst>
                  <a:ext uri="{FF2B5EF4-FFF2-40B4-BE49-F238E27FC236}">
                    <a16:creationId xmlns:a16="http://schemas.microsoft.com/office/drawing/2014/main" id="{D475DF2F-3A64-4A1A-8EB0-8820AAC386D8}"/>
                  </a:ext>
                </a:extLst>
              </p:cNvPr>
              <p:cNvSpPr/>
              <p:nvPr/>
            </p:nvSpPr>
            <p:spPr>
              <a:xfrm>
                <a:off x="15706" y="2045897"/>
                <a:ext cx="470278" cy="35991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68p</a:t>
                </a:r>
              </a:p>
            </p:txBody>
          </p:sp>
          <p:sp>
            <p:nvSpPr>
              <p:cNvPr id="26" name="Rectangle: Rounded Corners 25">
                <a:extLst>
                  <a:ext uri="{FF2B5EF4-FFF2-40B4-BE49-F238E27FC236}">
                    <a16:creationId xmlns:a16="http://schemas.microsoft.com/office/drawing/2014/main" id="{7872CFB4-1E17-4A9B-8F4F-377838D22009}"/>
                  </a:ext>
                </a:extLst>
              </p:cNvPr>
              <p:cNvSpPr/>
              <p:nvPr/>
            </p:nvSpPr>
            <p:spPr>
              <a:xfrm>
                <a:off x="2664043" y="2053516"/>
                <a:ext cx="376555"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a:t>
                </a:r>
              </a:p>
            </p:txBody>
          </p:sp>
          <p:sp>
            <p:nvSpPr>
              <p:cNvPr id="27" name="Rectangle: Rounded Corners 26">
                <a:extLst>
                  <a:ext uri="{FF2B5EF4-FFF2-40B4-BE49-F238E27FC236}">
                    <a16:creationId xmlns:a16="http://schemas.microsoft.com/office/drawing/2014/main" id="{349D07D5-7A43-4743-85B0-DDA92326FB65}"/>
                  </a:ext>
                </a:extLst>
              </p:cNvPr>
              <p:cNvSpPr/>
              <p:nvPr/>
            </p:nvSpPr>
            <p:spPr>
              <a:xfrm>
                <a:off x="1194556" y="2060179"/>
                <a:ext cx="376555"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£8</a:t>
                </a:r>
              </a:p>
            </p:txBody>
          </p:sp>
          <p:sp>
            <p:nvSpPr>
              <p:cNvPr id="28" name="Arc 27">
                <a:extLst>
                  <a:ext uri="{FF2B5EF4-FFF2-40B4-BE49-F238E27FC236}">
                    <a16:creationId xmlns:a16="http://schemas.microsoft.com/office/drawing/2014/main" id="{56B8FE0E-1EE8-4C4D-A66A-FAA38687EFAD}"/>
                  </a:ext>
                </a:extLst>
              </p:cNvPr>
              <p:cNvSpPr/>
              <p:nvPr/>
            </p:nvSpPr>
            <p:spPr>
              <a:xfrm>
                <a:off x="818919" y="1763249"/>
                <a:ext cx="560359" cy="434790"/>
              </a:xfrm>
              <a:prstGeom prst="arc">
                <a:avLst>
                  <a:gd name="adj1" fmla="val 10854974"/>
                  <a:gd name="adj2" fmla="val 215899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ectangle 28">
                <a:extLst>
                  <a:ext uri="{FF2B5EF4-FFF2-40B4-BE49-F238E27FC236}">
                    <a16:creationId xmlns:a16="http://schemas.microsoft.com/office/drawing/2014/main" id="{F11240D2-AB6B-490C-97A7-F48A1C3E47DF}"/>
                  </a:ext>
                </a:extLst>
              </p:cNvPr>
              <p:cNvSpPr/>
              <p:nvPr/>
            </p:nvSpPr>
            <p:spPr>
              <a:xfrm>
                <a:off x="923189" y="1470875"/>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t>
                </a:r>
              </a:p>
            </p:txBody>
          </p:sp>
        </p:grpSp>
        <p:sp>
          <p:nvSpPr>
            <p:cNvPr id="30" name="Arc 29">
              <a:extLst>
                <a:ext uri="{FF2B5EF4-FFF2-40B4-BE49-F238E27FC236}">
                  <a16:creationId xmlns:a16="http://schemas.microsoft.com/office/drawing/2014/main" id="{2929113F-B915-40FC-8D78-2917700ECF39}"/>
                </a:ext>
              </a:extLst>
            </p:cNvPr>
            <p:cNvSpPr/>
            <p:nvPr/>
          </p:nvSpPr>
          <p:spPr>
            <a:xfrm>
              <a:off x="3690024" y="5143991"/>
              <a:ext cx="2627093" cy="1693471"/>
            </a:xfrm>
            <a:prstGeom prst="arc">
              <a:avLst>
                <a:gd name="adj1" fmla="val 10854974"/>
                <a:gd name="adj2" fmla="val 2151843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33" name="Picture 32" descr="A close up of a sign&#10;&#10;Description generated with high confidence">
            <a:extLst>
              <a:ext uri="{FF2B5EF4-FFF2-40B4-BE49-F238E27FC236}">
                <a16:creationId xmlns:a16="http://schemas.microsoft.com/office/drawing/2014/main" id="{FAC264CB-E2EF-46A0-A46B-DD1386EA6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4" name="TextBox 8">
            <a:extLst>
              <a:ext uri="{FF2B5EF4-FFF2-40B4-BE49-F238E27FC236}">
                <a16:creationId xmlns:a16="http://schemas.microsoft.com/office/drawing/2014/main" id="{A4500664-9CD9-4C54-81A5-1A7AD719454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Alice buys a book for £7 and 68p. She pays with a £10 note.</a:t>
            </a:r>
          </a:p>
          <a:p>
            <a:pPr algn="ctr"/>
            <a:r>
              <a:rPr lang="en-GB" sz="2000" b="1" dirty="0">
                <a:solidFill>
                  <a:schemeClr val="tx1"/>
                </a:solidFill>
                <a:latin typeface="Century Gothic" panose="020B0502020202020204" pitchFamily="34" charset="0"/>
              </a:rPr>
              <a:t> Complete the number line to work out her change.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change will be £2 and 32p.</a:t>
            </a: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35" name="Picture 34" descr="A close up of a sign&#10;&#10;Description generated with high confidence">
            <a:extLst>
              <a:ext uri="{FF2B5EF4-FFF2-40B4-BE49-F238E27FC236}">
                <a16:creationId xmlns:a16="http://schemas.microsoft.com/office/drawing/2014/main" id="{322C49DF-49AE-41B7-B8E4-3AB2DEFC2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6" name="TextBox 8">
            <a:extLst>
              <a:ext uri="{FF2B5EF4-FFF2-40B4-BE49-F238E27FC236}">
                <a16:creationId xmlns:a16="http://schemas.microsoft.com/office/drawing/2014/main" id="{4BEEF6C8-2D23-4B1F-A020-FB4FF2D756F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31" name="Table 30">
            <a:extLst>
              <a:ext uri="{FF2B5EF4-FFF2-40B4-BE49-F238E27FC236}">
                <a16:creationId xmlns:a16="http://schemas.microsoft.com/office/drawing/2014/main" id="{13DA64CB-38F5-4824-B0D4-799E64DEBE19}"/>
              </a:ext>
            </a:extLst>
          </p:cNvPr>
          <p:cNvGraphicFramePr>
            <a:graphicFrameLocks noGrp="1"/>
          </p:cNvGraphicFramePr>
          <p:nvPr>
            <p:extLst>
              <p:ext uri="{D42A27DB-BD31-4B8C-83A1-F6EECF244321}">
                <p14:modId xmlns:p14="http://schemas.microsoft.com/office/powerpoint/2010/main" val="4086799099"/>
              </p:ext>
            </p:extLst>
          </p:nvPr>
        </p:nvGraphicFramePr>
        <p:xfrm>
          <a:off x="2027544" y="2497693"/>
          <a:ext cx="5920115" cy="1193243"/>
        </p:xfrm>
        <a:graphic>
          <a:graphicData uri="http://schemas.openxmlformats.org/drawingml/2006/table">
            <a:tbl>
              <a:tblPr firstRow="1" bandRow="1">
                <a:tableStyleId>{5940675A-B579-460E-94D1-54222C63F5DA}</a:tableStyleId>
              </a:tblPr>
              <a:tblGrid>
                <a:gridCol w="1492588">
                  <a:extLst>
                    <a:ext uri="{9D8B030D-6E8A-4147-A177-3AD203B41FA5}">
                      <a16:colId xmlns:a16="http://schemas.microsoft.com/office/drawing/2014/main" val="3743483011"/>
                    </a:ext>
                  </a:extLst>
                </a:gridCol>
                <a:gridCol w="78982">
                  <a:extLst>
                    <a:ext uri="{9D8B030D-6E8A-4147-A177-3AD203B41FA5}">
                      <a16:colId xmlns:a16="http://schemas.microsoft.com/office/drawing/2014/main" val="2463596412"/>
                    </a:ext>
                  </a:extLst>
                </a:gridCol>
                <a:gridCol w="814139">
                  <a:extLst>
                    <a:ext uri="{9D8B030D-6E8A-4147-A177-3AD203B41FA5}">
                      <a16:colId xmlns:a16="http://schemas.microsoft.com/office/drawing/2014/main" val="1340265369"/>
                    </a:ext>
                  </a:extLst>
                </a:gridCol>
                <a:gridCol w="74317">
                  <a:extLst>
                    <a:ext uri="{9D8B030D-6E8A-4147-A177-3AD203B41FA5}">
                      <a16:colId xmlns:a16="http://schemas.microsoft.com/office/drawing/2014/main" val="1709313106"/>
                    </a:ext>
                  </a:extLst>
                </a:gridCol>
                <a:gridCol w="814139">
                  <a:extLst>
                    <a:ext uri="{9D8B030D-6E8A-4147-A177-3AD203B41FA5}">
                      <a16:colId xmlns:a16="http://schemas.microsoft.com/office/drawing/2014/main" val="3186949606"/>
                    </a:ext>
                  </a:extLst>
                </a:gridCol>
                <a:gridCol w="2645950">
                  <a:extLst>
                    <a:ext uri="{9D8B030D-6E8A-4147-A177-3AD203B41FA5}">
                      <a16:colId xmlns:a16="http://schemas.microsoft.com/office/drawing/2014/main" val="298896274"/>
                    </a:ext>
                  </a:extLst>
                </a:gridCol>
              </a:tblGrid>
              <a:tr h="876997">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865948"/>
                  </a:ext>
                </a:extLst>
              </a:tr>
              <a:tr h="316246">
                <a:tc gridSpan="2">
                  <a:txBody>
                    <a:bodyPr/>
                    <a:lstStyle/>
                    <a:p>
                      <a:pPr algn="l"/>
                      <a:r>
                        <a:rPr lang="en-GB" sz="1400" b="1" dirty="0">
                          <a:latin typeface="Century Gothic" panose="020B0502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326343"/>
                  </a:ext>
                </a:extLst>
              </a:tr>
            </a:tbl>
          </a:graphicData>
        </a:graphic>
      </p:graphicFrame>
      <p:grpSp>
        <p:nvGrpSpPr>
          <p:cNvPr id="32" name="Group 31">
            <a:extLst>
              <a:ext uri="{FF2B5EF4-FFF2-40B4-BE49-F238E27FC236}">
                <a16:creationId xmlns:a16="http://schemas.microsoft.com/office/drawing/2014/main" id="{15F91ECC-7DDE-4DA9-B889-4284567DF045}"/>
              </a:ext>
            </a:extLst>
          </p:cNvPr>
          <p:cNvGrpSpPr/>
          <p:nvPr/>
        </p:nvGrpSpPr>
        <p:grpSpPr>
          <a:xfrm>
            <a:off x="1503173" y="2081198"/>
            <a:ext cx="6830936" cy="2181302"/>
            <a:chOff x="1274761" y="4656160"/>
            <a:chExt cx="5358784" cy="2181302"/>
          </a:xfrm>
        </p:grpSpPr>
        <p:grpSp>
          <p:nvGrpSpPr>
            <p:cNvPr id="33" name="Group 32">
              <a:extLst>
                <a:ext uri="{FF2B5EF4-FFF2-40B4-BE49-F238E27FC236}">
                  <a16:creationId xmlns:a16="http://schemas.microsoft.com/office/drawing/2014/main" id="{50116EDF-C618-4DC1-A05F-5E72FB008711}"/>
                </a:ext>
              </a:extLst>
            </p:cNvPr>
            <p:cNvGrpSpPr/>
            <p:nvPr/>
          </p:nvGrpSpPr>
          <p:grpSpPr>
            <a:xfrm>
              <a:off x="1274761" y="4656160"/>
              <a:ext cx="5358784" cy="2066111"/>
              <a:chOff x="15706" y="1253596"/>
              <a:chExt cx="3024892" cy="1166266"/>
            </a:xfrm>
          </p:grpSpPr>
          <p:sp>
            <p:nvSpPr>
              <p:cNvPr id="37" name="Rectangle 36">
                <a:extLst>
                  <a:ext uri="{FF2B5EF4-FFF2-40B4-BE49-F238E27FC236}">
                    <a16:creationId xmlns:a16="http://schemas.microsoft.com/office/drawing/2014/main" id="{F94E8657-3586-4A83-9031-045CB025A52C}"/>
                  </a:ext>
                </a:extLst>
              </p:cNvPr>
              <p:cNvSpPr/>
              <p:nvPr/>
            </p:nvSpPr>
            <p:spPr>
              <a:xfrm>
                <a:off x="333063" y="1470875"/>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2p</a:t>
                </a:r>
              </a:p>
            </p:txBody>
          </p:sp>
          <p:sp>
            <p:nvSpPr>
              <p:cNvPr id="38" name="Rectangle 37">
                <a:extLst>
                  <a:ext uri="{FF2B5EF4-FFF2-40B4-BE49-F238E27FC236}">
                    <a16:creationId xmlns:a16="http://schemas.microsoft.com/office/drawing/2014/main" id="{2E8D5ABD-17DE-4059-A6B6-09E4981F62F1}"/>
                  </a:ext>
                </a:extLst>
              </p:cNvPr>
              <p:cNvSpPr/>
              <p:nvPr/>
            </p:nvSpPr>
            <p:spPr>
              <a:xfrm>
                <a:off x="1885827" y="1253596"/>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£2</a:t>
                </a:r>
                <a:endParaRPr lang="en-GB" sz="1400" b="1" spc="-300" dirty="0">
                  <a:solidFill>
                    <a:srgbClr val="FF0000"/>
                  </a:solidFill>
                  <a:latin typeface="Century Gothic" panose="020B0502020202020204" pitchFamily="34" charset="0"/>
                </a:endParaRPr>
              </a:p>
            </p:txBody>
          </p:sp>
          <p:sp>
            <p:nvSpPr>
              <p:cNvPr id="39" name="Arc 38">
                <a:extLst>
                  <a:ext uri="{FF2B5EF4-FFF2-40B4-BE49-F238E27FC236}">
                    <a16:creationId xmlns:a16="http://schemas.microsoft.com/office/drawing/2014/main" id="{399136AB-2EDC-4485-BF36-1A84DE8D143C}"/>
                  </a:ext>
                </a:extLst>
              </p:cNvPr>
              <p:cNvSpPr/>
              <p:nvPr/>
            </p:nvSpPr>
            <p:spPr>
              <a:xfrm>
                <a:off x="255351" y="1764223"/>
                <a:ext cx="560359" cy="434790"/>
              </a:xfrm>
              <a:prstGeom prst="arc">
                <a:avLst>
                  <a:gd name="adj1" fmla="val 10854974"/>
                  <a:gd name="adj2" fmla="val 215899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0290898D-1C4E-4AEA-B880-2C13FCD70687}"/>
                  </a:ext>
                </a:extLst>
              </p:cNvPr>
              <p:cNvSpPr/>
              <p:nvPr/>
            </p:nvSpPr>
            <p:spPr>
              <a:xfrm>
                <a:off x="580847" y="2045897"/>
                <a:ext cx="470294"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70p</a:t>
                </a:r>
              </a:p>
            </p:txBody>
          </p:sp>
          <p:sp>
            <p:nvSpPr>
              <p:cNvPr id="41" name="Rectangle: Rounded Corners 40">
                <a:extLst>
                  <a:ext uri="{FF2B5EF4-FFF2-40B4-BE49-F238E27FC236}">
                    <a16:creationId xmlns:a16="http://schemas.microsoft.com/office/drawing/2014/main" id="{7C3210A4-F7B1-4B71-90C9-C7EE527C2167}"/>
                  </a:ext>
                </a:extLst>
              </p:cNvPr>
              <p:cNvSpPr/>
              <p:nvPr/>
            </p:nvSpPr>
            <p:spPr>
              <a:xfrm>
                <a:off x="15706" y="2045897"/>
                <a:ext cx="470278" cy="35991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68p</a:t>
                </a:r>
              </a:p>
            </p:txBody>
          </p:sp>
          <p:sp>
            <p:nvSpPr>
              <p:cNvPr id="42" name="Rectangle: Rounded Corners 41">
                <a:extLst>
                  <a:ext uri="{FF2B5EF4-FFF2-40B4-BE49-F238E27FC236}">
                    <a16:creationId xmlns:a16="http://schemas.microsoft.com/office/drawing/2014/main" id="{5971C036-ADF6-4EB4-A894-3EFDB27F4788}"/>
                  </a:ext>
                </a:extLst>
              </p:cNvPr>
              <p:cNvSpPr/>
              <p:nvPr/>
            </p:nvSpPr>
            <p:spPr>
              <a:xfrm>
                <a:off x="2664043" y="2053516"/>
                <a:ext cx="376555"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a:t>
                </a:r>
              </a:p>
            </p:txBody>
          </p:sp>
          <p:sp>
            <p:nvSpPr>
              <p:cNvPr id="43" name="Rectangle: Rounded Corners 42">
                <a:extLst>
                  <a:ext uri="{FF2B5EF4-FFF2-40B4-BE49-F238E27FC236}">
                    <a16:creationId xmlns:a16="http://schemas.microsoft.com/office/drawing/2014/main" id="{E36538A1-D925-45C8-AC0D-60E8DE31FD75}"/>
                  </a:ext>
                </a:extLst>
              </p:cNvPr>
              <p:cNvSpPr/>
              <p:nvPr/>
            </p:nvSpPr>
            <p:spPr>
              <a:xfrm>
                <a:off x="1194556" y="2060179"/>
                <a:ext cx="376555" cy="35968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£8</a:t>
                </a:r>
              </a:p>
            </p:txBody>
          </p:sp>
          <p:sp>
            <p:nvSpPr>
              <p:cNvPr id="44" name="Arc 43">
                <a:extLst>
                  <a:ext uri="{FF2B5EF4-FFF2-40B4-BE49-F238E27FC236}">
                    <a16:creationId xmlns:a16="http://schemas.microsoft.com/office/drawing/2014/main" id="{42FB921A-2D23-4AF8-9FA3-F83C3FD39747}"/>
                  </a:ext>
                </a:extLst>
              </p:cNvPr>
              <p:cNvSpPr/>
              <p:nvPr/>
            </p:nvSpPr>
            <p:spPr>
              <a:xfrm>
                <a:off x="818919" y="1763249"/>
                <a:ext cx="560359" cy="434790"/>
              </a:xfrm>
              <a:prstGeom prst="arc">
                <a:avLst>
                  <a:gd name="adj1" fmla="val 10854974"/>
                  <a:gd name="adj2" fmla="val 215899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Rectangle 44">
                <a:extLst>
                  <a:ext uri="{FF2B5EF4-FFF2-40B4-BE49-F238E27FC236}">
                    <a16:creationId xmlns:a16="http://schemas.microsoft.com/office/drawing/2014/main" id="{1FE54E42-EA5C-4520-A061-26714EA452A0}"/>
                  </a:ext>
                </a:extLst>
              </p:cNvPr>
              <p:cNvSpPr/>
              <p:nvPr/>
            </p:nvSpPr>
            <p:spPr>
              <a:xfrm>
                <a:off x="923189" y="1470875"/>
                <a:ext cx="425578" cy="21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30p</a:t>
                </a:r>
              </a:p>
            </p:txBody>
          </p:sp>
        </p:grpSp>
        <p:sp>
          <p:nvSpPr>
            <p:cNvPr id="34" name="Arc 33">
              <a:extLst>
                <a:ext uri="{FF2B5EF4-FFF2-40B4-BE49-F238E27FC236}">
                  <a16:creationId xmlns:a16="http://schemas.microsoft.com/office/drawing/2014/main" id="{15954B54-95D7-4583-AAD0-6A0FD7D0FB73}"/>
                </a:ext>
              </a:extLst>
            </p:cNvPr>
            <p:cNvSpPr/>
            <p:nvPr/>
          </p:nvSpPr>
          <p:spPr>
            <a:xfrm>
              <a:off x="3690024" y="5143991"/>
              <a:ext cx="2627093" cy="1693471"/>
            </a:xfrm>
            <a:prstGeom prst="arc">
              <a:avLst>
                <a:gd name="adj1" fmla="val 10854974"/>
                <a:gd name="adj2" fmla="val 2151843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39528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Sophie goes swimming. It costs £3 and 75p. </a:t>
            </a:r>
          </a:p>
          <a:p>
            <a:pPr algn="ctr"/>
            <a:r>
              <a:rPr lang="en-GB" sz="2000" b="1" dirty="0">
                <a:solidFill>
                  <a:schemeClr val="tx1"/>
                </a:solidFill>
                <a:latin typeface="Century Gothic" panose="020B0502020202020204" pitchFamily="34" charset="0"/>
              </a:rPr>
              <a:t>She pays with a £5 note.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will her change be?</a:t>
            </a:r>
          </a:p>
          <a:p>
            <a:pPr algn="ctr"/>
            <a:endParaRPr lang="en-GB" b="1" u="sng" dirty="0">
              <a:solidFill>
                <a:schemeClr val="tx1"/>
              </a:solidFill>
              <a:latin typeface="Century Gothic" panose="020B0502020202020204" pitchFamily="34" charset="0"/>
            </a:endParaRPr>
          </a:p>
          <a:p>
            <a:pPr algn="ctr"/>
            <a:endParaRPr lang="en-GB"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defTabSz="685800">
              <a:defRPr/>
            </a:pPr>
            <a:r>
              <a:rPr lang="en-GB" sz="2000" b="1" dirty="0">
                <a:latin typeface="Century Gothic" panose="020B0502020202020204" pitchFamily="34" charset="0"/>
              </a:rPr>
              <a:t> </a:t>
            </a:r>
            <a:endParaRPr lang="en-GB" sz="20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A0AC6810-3810-4669-8D1D-D4D8DE36C6DD}"/>
              </a:ext>
            </a:extLst>
          </p:cNvPr>
          <p:cNvGraphicFramePr>
            <a:graphicFrameLocks noGrp="1"/>
          </p:cNvGraphicFramePr>
          <p:nvPr>
            <p:extLst>
              <p:ext uri="{D42A27DB-BD31-4B8C-83A1-F6EECF244321}">
                <p14:modId xmlns:p14="http://schemas.microsoft.com/office/powerpoint/2010/main" val="692967497"/>
              </p:ext>
            </p:extLst>
          </p:nvPr>
        </p:nvGraphicFramePr>
        <p:xfrm>
          <a:off x="2375035" y="2292878"/>
          <a:ext cx="4544255" cy="2088000"/>
        </p:xfrm>
        <a:graphic>
          <a:graphicData uri="http://schemas.openxmlformats.org/drawingml/2006/table">
            <a:tbl>
              <a:tblPr firstRow="1" bandRow="1">
                <a:tableStyleId>{5940675A-B579-460E-94D1-54222C63F5DA}</a:tableStyleId>
              </a:tblPr>
              <a:tblGrid>
                <a:gridCol w="2888255">
                  <a:extLst>
                    <a:ext uri="{9D8B030D-6E8A-4147-A177-3AD203B41FA5}">
                      <a16:colId xmlns:a16="http://schemas.microsoft.com/office/drawing/2014/main" val="4011300281"/>
                    </a:ext>
                  </a:extLst>
                </a:gridCol>
                <a:gridCol w="1656000">
                  <a:extLst>
                    <a:ext uri="{9D8B030D-6E8A-4147-A177-3AD203B41FA5}">
                      <a16:colId xmlns:a16="http://schemas.microsoft.com/office/drawing/2014/main" val="3812761524"/>
                    </a:ext>
                  </a:extLst>
                </a:gridCol>
              </a:tblGrid>
              <a:tr h="1044000">
                <a:tc gridSpan="2">
                  <a:txBody>
                    <a:bodyPr/>
                    <a:lstStyle/>
                    <a:p>
                      <a:pPr algn="ctr"/>
                      <a:r>
                        <a:rPr lang="en-GB" sz="2000" b="1" dirty="0">
                          <a:latin typeface="Century Gothic" panose="020B0502020202020204" pitchFamily="34" charset="0"/>
                        </a:rPr>
                        <a:t>£5</a:t>
                      </a:r>
                    </a:p>
                  </a:txBody>
                  <a:tcPr marL="100584" marR="100584" marT="50292" marB="50292" anchor="c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6143160"/>
                  </a:ext>
                </a:extLst>
              </a:tr>
              <a:tr h="1044000">
                <a:tc>
                  <a:txBody>
                    <a:bodyPr/>
                    <a:lstStyle/>
                    <a:p>
                      <a:pPr algn="ctr"/>
                      <a:r>
                        <a:rPr lang="en-GB" sz="2000" b="1" dirty="0">
                          <a:latin typeface="Century Gothic" panose="020B0502020202020204" pitchFamily="34" charset="0"/>
                        </a:rPr>
                        <a:t>£3 and 75p</a:t>
                      </a:r>
                    </a:p>
                  </a:txBody>
                  <a:tcPr marL="133877" marR="133877" marT="66938" marB="66938" anchor="ctr">
                    <a:solidFill>
                      <a:schemeClr val="bg1"/>
                    </a:solidFill>
                  </a:tcPr>
                </a:tc>
                <a:tc>
                  <a:txBody>
                    <a:bodyPr/>
                    <a:lstStyle/>
                    <a:p>
                      <a:pPr algn="ctr"/>
                      <a:r>
                        <a:rPr lang="en-GB" sz="2000" b="1" dirty="0">
                          <a:latin typeface="Century Gothic" panose="020B0502020202020204" pitchFamily="34" charset="0"/>
                        </a:rPr>
                        <a:t>?</a:t>
                      </a:r>
                    </a:p>
                  </a:txBody>
                  <a:tcPr marL="133877" marR="133877" marT="66938" marB="66938" anchor="ctr">
                    <a:solidFill>
                      <a:schemeClr val="bg1"/>
                    </a:solidFill>
                  </a:tcPr>
                </a:tc>
                <a:extLst>
                  <a:ext uri="{0D108BD9-81ED-4DB2-BD59-A6C34878D82A}">
                    <a16:rowId xmlns:a16="http://schemas.microsoft.com/office/drawing/2014/main" val="1340987413"/>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8960F49F-DDF4-405E-AA57-19FC7BEBC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4140D9BD-94E9-4A01-B96E-FC3B57389B2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91070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Sophie goes swimming. It costs £3 and 75p. </a:t>
            </a:r>
          </a:p>
          <a:p>
            <a:pPr algn="ctr"/>
            <a:r>
              <a:rPr lang="en-GB" sz="2000" b="1" dirty="0">
                <a:solidFill>
                  <a:schemeClr val="tx1"/>
                </a:solidFill>
                <a:latin typeface="Century Gothic" panose="020B0502020202020204" pitchFamily="34" charset="0"/>
              </a:rPr>
              <a:t>She pays with a £5 note.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will her change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Her change will be £1 and 25p.</a:t>
            </a:r>
          </a:p>
          <a:p>
            <a:pPr algn="ctr"/>
            <a:endParaRPr lang="en-GB" b="1" u="sng" dirty="0">
              <a:solidFill>
                <a:schemeClr val="tx1"/>
              </a:solidFill>
              <a:latin typeface="Century Gothic" panose="020B0502020202020204" pitchFamily="34" charset="0"/>
            </a:endParaRPr>
          </a:p>
          <a:p>
            <a:pPr algn="ctr"/>
            <a:endParaRPr lang="en-GB"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defTabSz="685800">
              <a:defRPr/>
            </a:pPr>
            <a:r>
              <a:rPr lang="en-GB" sz="2000" b="1" dirty="0">
                <a:latin typeface="Century Gothic" panose="020B0502020202020204" pitchFamily="34" charset="0"/>
              </a:rPr>
              <a:t> </a:t>
            </a: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46EE2044-6E99-4CF5-8774-2CF75300C687}"/>
              </a:ext>
            </a:extLst>
          </p:cNvPr>
          <p:cNvGraphicFramePr>
            <a:graphicFrameLocks noGrp="1"/>
          </p:cNvGraphicFramePr>
          <p:nvPr>
            <p:extLst>
              <p:ext uri="{D42A27DB-BD31-4B8C-83A1-F6EECF244321}">
                <p14:modId xmlns:p14="http://schemas.microsoft.com/office/powerpoint/2010/main" val="4053679559"/>
              </p:ext>
            </p:extLst>
          </p:nvPr>
        </p:nvGraphicFramePr>
        <p:xfrm>
          <a:off x="2375035" y="2292878"/>
          <a:ext cx="4544255" cy="2088000"/>
        </p:xfrm>
        <a:graphic>
          <a:graphicData uri="http://schemas.openxmlformats.org/drawingml/2006/table">
            <a:tbl>
              <a:tblPr firstRow="1" bandRow="1">
                <a:tableStyleId>{5940675A-B579-460E-94D1-54222C63F5DA}</a:tableStyleId>
              </a:tblPr>
              <a:tblGrid>
                <a:gridCol w="2888255">
                  <a:extLst>
                    <a:ext uri="{9D8B030D-6E8A-4147-A177-3AD203B41FA5}">
                      <a16:colId xmlns:a16="http://schemas.microsoft.com/office/drawing/2014/main" val="4011300281"/>
                    </a:ext>
                  </a:extLst>
                </a:gridCol>
                <a:gridCol w="1656000">
                  <a:extLst>
                    <a:ext uri="{9D8B030D-6E8A-4147-A177-3AD203B41FA5}">
                      <a16:colId xmlns:a16="http://schemas.microsoft.com/office/drawing/2014/main" val="3812761524"/>
                    </a:ext>
                  </a:extLst>
                </a:gridCol>
              </a:tblGrid>
              <a:tr h="1044000">
                <a:tc gridSpan="2">
                  <a:txBody>
                    <a:bodyPr/>
                    <a:lstStyle/>
                    <a:p>
                      <a:pPr algn="ctr"/>
                      <a:r>
                        <a:rPr lang="en-GB" sz="2000" b="1" dirty="0">
                          <a:solidFill>
                            <a:schemeClr val="bg1">
                              <a:lumMod val="65000"/>
                            </a:schemeClr>
                          </a:solidFill>
                          <a:latin typeface="Century Gothic" panose="020B0502020202020204" pitchFamily="34" charset="0"/>
                        </a:rPr>
                        <a:t>£5</a:t>
                      </a:r>
                    </a:p>
                  </a:txBody>
                  <a:tcPr marL="100584" marR="100584" marT="50292" marB="50292" anchor="c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6143160"/>
                  </a:ext>
                </a:extLst>
              </a:tr>
              <a:tr h="1044000">
                <a:tc>
                  <a:txBody>
                    <a:bodyPr/>
                    <a:lstStyle/>
                    <a:p>
                      <a:pPr algn="ctr"/>
                      <a:r>
                        <a:rPr lang="en-GB" sz="2000" b="1" dirty="0">
                          <a:solidFill>
                            <a:schemeClr val="bg1">
                              <a:lumMod val="65000"/>
                            </a:schemeClr>
                          </a:solidFill>
                          <a:latin typeface="Century Gothic" panose="020B0502020202020204" pitchFamily="34" charset="0"/>
                        </a:rPr>
                        <a:t>£3 and 75p</a:t>
                      </a:r>
                    </a:p>
                  </a:txBody>
                  <a:tcPr marL="133877" marR="133877" marT="66938" marB="66938" anchor="ctr">
                    <a:solidFill>
                      <a:schemeClr val="bg1"/>
                    </a:solidFill>
                  </a:tcPr>
                </a:tc>
                <a:tc>
                  <a:txBody>
                    <a:bodyPr/>
                    <a:lstStyle/>
                    <a:p>
                      <a:pPr algn="ctr"/>
                      <a:r>
                        <a:rPr lang="en-GB" sz="2000" b="1" dirty="0">
                          <a:solidFill>
                            <a:srgbClr val="FF0000"/>
                          </a:solidFill>
                          <a:latin typeface="Century Gothic" panose="020B0502020202020204" pitchFamily="34" charset="0"/>
                        </a:rPr>
                        <a:t>£1 and 25p</a:t>
                      </a:r>
                    </a:p>
                  </a:txBody>
                  <a:tcPr marL="133877" marR="133877" marT="66938" marB="66938" anchor="ctr">
                    <a:solidFill>
                      <a:schemeClr val="bg1"/>
                    </a:solidFill>
                  </a:tcPr>
                </a:tc>
                <a:extLst>
                  <a:ext uri="{0D108BD9-81ED-4DB2-BD59-A6C34878D82A}">
                    <a16:rowId xmlns:a16="http://schemas.microsoft.com/office/drawing/2014/main" val="1340987413"/>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412DFFDF-7F6C-4CF6-952C-588603927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68AAD7AB-01B8-4FD8-BDBC-078A325DED6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387039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66A70222-571A-4EE2-B383-6B6C3F68D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dcmitype/"/>
    <ds:schemaRef ds:uri="http://schemas.microsoft.com/office/2006/documentManagement/types"/>
    <ds:schemaRef ds:uri="http://purl.org/dc/terms/"/>
    <ds:schemaRef ds:uri="http://purl.org/dc/elements/1.1/"/>
    <ds:schemaRef ds:uri="0f0ae0ff-29c4-4766-b250-c1a9bee8d430"/>
    <ds:schemaRef ds:uri="http://schemas.microsoft.com/office/2006/metadata/properties"/>
    <ds:schemaRef ds:uri="http://schemas.microsoft.com/sharepoint/v3"/>
    <ds:schemaRef ds:uri="http://www.w3.org/XML/1998/namespace"/>
    <ds:schemaRef ds:uri="http://schemas.microsoft.com/office/infopath/2007/PartnerControls"/>
    <ds:schemaRef ds:uri="http://schemas.openxmlformats.org/package/2006/metadata/core-properties"/>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1541</TotalTime>
  <Words>1163</Words>
  <Application>Microsoft Office PowerPoint</Application>
  <PresentationFormat>On-screen Show (4:3)</PresentationFormat>
  <Paragraphs>550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Giving Change PowerPoint Presentation</dc:title>
  <dc:creator>Ashleigh Sobol</dc:creator>
  <cp:lastModifiedBy>Helen Woodhead</cp:lastModifiedBy>
  <cp:revision>54</cp:revision>
  <dcterms:created xsi:type="dcterms:W3CDTF">2018-03-17T10:08:43Z</dcterms:created>
  <dcterms:modified xsi:type="dcterms:W3CDTF">2020-01-24T11:25:20Z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