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3"/>
  </p:notesMasterIdLst>
  <p:sldIdLst>
    <p:sldId id="256" r:id="rId2"/>
    <p:sldId id="258" r:id="rId3"/>
    <p:sldId id="591" r:id="rId4"/>
    <p:sldId id="631" r:id="rId5"/>
    <p:sldId id="626" r:id="rId6"/>
    <p:sldId id="627" r:id="rId7"/>
    <p:sldId id="630" r:id="rId8"/>
    <p:sldId id="628" r:id="rId9"/>
    <p:sldId id="629" r:id="rId10"/>
    <p:sldId id="632" r:id="rId11"/>
    <p:sldId id="633"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ally Meehan" initials="SM" lastIdx="1" clrIdx="0">
    <p:extLst>
      <p:ext uri="{19B8F6BF-5375-455C-9EA6-DF929625EA0E}">
        <p15:presenceInfo xmlns:p15="http://schemas.microsoft.com/office/powerpoint/2012/main" userId="49939650c274be3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DCFE9"/>
    <a:srgbClr val="DA9ED3"/>
    <a:srgbClr val="BDBBBC"/>
    <a:srgbClr val="C9AFC4"/>
    <a:srgbClr val="FDFEDA"/>
    <a:srgbClr val="FFEBB3"/>
    <a:srgbClr val="FFFED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147" autoAdjust="0"/>
    <p:restoredTop sz="83571" autoAdjust="0"/>
  </p:normalViewPr>
  <p:slideViewPr>
    <p:cSldViewPr snapToGrid="0" snapToObjects="1">
      <p:cViewPr varScale="1">
        <p:scale>
          <a:sx n="60" d="100"/>
          <a:sy n="60" d="100"/>
        </p:scale>
        <p:origin x="1338" y="66"/>
      </p:cViewPr>
      <p:guideLst>
        <p:guide orient="horz" pos="2160"/>
        <p:guide pos="3840"/>
      </p:guideLst>
    </p:cSldViewPr>
  </p:slideViewPr>
  <p:notesTextViewPr>
    <p:cViewPr>
      <p:scale>
        <a:sx n="125" d="100"/>
        <a:sy n="125"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4B9D35A-67AD-4823-ADE9-55DCF7448BE1}" type="doc">
      <dgm:prSet loTypeId="urn:microsoft.com/office/officeart/2011/layout/CircleProcess" loCatId="process" qsTypeId="urn:microsoft.com/office/officeart/2005/8/quickstyle/simple1" qsCatId="simple" csTypeId="urn:microsoft.com/office/officeart/2005/8/colors/accent1_2" csCatId="accent1" phldr="1"/>
      <dgm:spPr/>
      <dgm:t>
        <a:bodyPr/>
        <a:lstStyle/>
        <a:p>
          <a:endParaRPr lang="en-GB"/>
        </a:p>
      </dgm:t>
    </dgm:pt>
    <dgm:pt modelId="{D715BAA4-65BB-4333-B9AD-03EC2FEF815A}">
      <dgm:prSet phldrT="[Text]" custT="1"/>
      <dgm:spPr>
        <a:solidFill>
          <a:schemeClr val="bg1">
            <a:alpha val="90000"/>
          </a:schemeClr>
        </a:solidFill>
      </dgm:spPr>
      <dgm:t>
        <a:bodyPr/>
        <a:lstStyle/>
        <a:p>
          <a:r>
            <a:rPr lang="en-GB" sz="2400" dirty="0"/>
            <a:t>Embed vocabulary</a:t>
          </a:r>
        </a:p>
      </dgm:t>
    </dgm:pt>
    <dgm:pt modelId="{4EC2423D-0411-4F8E-A2DB-8D21A80633A4}" type="parTrans" cxnId="{0A425D5E-B5C7-4189-80A7-5277472CC786}">
      <dgm:prSet/>
      <dgm:spPr/>
      <dgm:t>
        <a:bodyPr/>
        <a:lstStyle/>
        <a:p>
          <a:endParaRPr lang="en-GB"/>
        </a:p>
      </dgm:t>
    </dgm:pt>
    <dgm:pt modelId="{712A3576-9292-4413-B628-55706CAE8953}" type="sibTrans" cxnId="{0A425D5E-B5C7-4189-80A7-5277472CC786}">
      <dgm:prSet/>
      <dgm:spPr/>
      <dgm:t>
        <a:bodyPr/>
        <a:lstStyle/>
        <a:p>
          <a:endParaRPr lang="en-GB"/>
        </a:p>
      </dgm:t>
    </dgm:pt>
    <dgm:pt modelId="{1D2DB3E4-4271-493B-B83E-148B5559DAA5}">
      <dgm:prSet phldrT="[Text]" custT="1"/>
      <dgm:spPr/>
      <dgm:t>
        <a:bodyPr/>
        <a:lstStyle/>
        <a:p>
          <a:r>
            <a:rPr lang="en-GB" sz="2800" dirty="0"/>
            <a:t>Number-free zones</a:t>
          </a:r>
        </a:p>
      </dgm:t>
    </dgm:pt>
    <dgm:pt modelId="{5C0F8748-51BF-4627-A061-17D30B5A6286}" type="parTrans" cxnId="{9657D0EA-8D07-4B4E-8EA4-B988E8D141DC}">
      <dgm:prSet/>
      <dgm:spPr/>
      <dgm:t>
        <a:bodyPr/>
        <a:lstStyle/>
        <a:p>
          <a:endParaRPr lang="en-GB"/>
        </a:p>
      </dgm:t>
    </dgm:pt>
    <dgm:pt modelId="{A46EC9A6-366C-4D6A-AB40-A4734EA1B135}" type="sibTrans" cxnId="{9657D0EA-8D07-4B4E-8EA4-B988E8D141DC}">
      <dgm:prSet/>
      <dgm:spPr/>
      <dgm:t>
        <a:bodyPr/>
        <a:lstStyle/>
        <a:p>
          <a:endParaRPr lang="en-GB"/>
        </a:p>
      </dgm:t>
    </dgm:pt>
    <dgm:pt modelId="{F9962CBD-EFBC-4DDA-B1E7-500C6EED3585}">
      <dgm:prSet phldrT="[Text]" custT="1"/>
      <dgm:spPr/>
      <dgm:t>
        <a:bodyPr/>
        <a:lstStyle/>
        <a:p>
          <a:r>
            <a:rPr lang="en-GB" sz="2800" dirty="0"/>
            <a:t>Answer-free zones</a:t>
          </a:r>
        </a:p>
      </dgm:t>
    </dgm:pt>
    <dgm:pt modelId="{2A2C6DE6-05A5-4CDC-98EC-254D07DD81FA}" type="parTrans" cxnId="{D281FA3E-9712-4BA9-8A0D-C874D57CD1FA}">
      <dgm:prSet/>
      <dgm:spPr/>
      <dgm:t>
        <a:bodyPr/>
        <a:lstStyle/>
        <a:p>
          <a:endParaRPr lang="en-GB"/>
        </a:p>
      </dgm:t>
    </dgm:pt>
    <dgm:pt modelId="{D0853106-2B0D-4403-B137-27D32D4E607C}" type="sibTrans" cxnId="{D281FA3E-9712-4BA9-8A0D-C874D57CD1FA}">
      <dgm:prSet/>
      <dgm:spPr/>
      <dgm:t>
        <a:bodyPr/>
        <a:lstStyle/>
        <a:p>
          <a:endParaRPr lang="en-GB"/>
        </a:p>
      </dgm:t>
    </dgm:pt>
    <dgm:pt modelId="{63B8BAAE-1731-40C3-B680-336E21889FDE}">
      <dgm:prSet custT="1"/>
      <dgm:spPr/>
      <dgm:t>
        <a:bodyPr/>
        <a:lstStyle/>
        <a:p>
          <a:r>
            <a:rPr lang="en-GB" sz="2800" dirty="0"/>
            <a:t>Full problem</a:t>
          </a:r>
        </a:p>
      </dgm:t>
    </dgm:pt>
    <dgm:pt modelId="{C839B423-47DB-4C25-88E6-0D149BD0C8D2}" type="parTrans" cxnId="{237292DA-3F91-41D6-940A-4024B47763AC}">
      <dgm:prSet/>
      <dgm:spPr/>
      <dgm:t>
        <a:bodyPr/>
        <a:lstStyle/>
        <a:p>
          <a:endParaRPr lang="en-GB"/>
        </a:p>
      </dgm:t>
    </dgm:pt>
    <dgm:pt modelId="{106B8211-2391-42EA-908A-A467C7647699}" type="sibTrans" cxnId="{237292DA-3F91-41D6-940A-4024B47763AC}">
      <dgm:prSet/>
      <dgm:spPr/>
      <dgm:t>
        <a:bodyPr/>
        <a:lstStyle/>
        <a:p>
          <a:endParaRPr lang="en-GB"/>
        </a:p>
      </dgm:t>
    </dgm:pt>
    <dgm:pt modelId="{9885FFD9-3869-4E29-9144-2A2411FFE13B}">
      <dgm:prSet/>
      <dgm:spPr/>
      <dgm:t>
        <a:bodyPr/>
        <a:lstStyle/>
        <a:p>
          <a:r>
            <a:rPr lang="en-GB" dirty="0"/>
            <a:t>Teach the mathematical concept/skill being tested within the question</a:t>
          </a:r>
        </a:p>
      </dgm:t>
    </dgm:pt>
    <dgm:pt modelId="{0EE9E9AB-B487-4325-AA26-2F909C20793A}" type="parTrans" cxnId="{70CECABF-0FB2-492B-BDE3-E4663653E7FE}">
      <dgm:prSet/>
      <dgm:spPr/>
      <dgm:t>
        <a:bodyPr/>
        <a:lstStyle/>
        <a:p>
          <a:endParaRPr lang="en-GB"/>
        </a:p>
      </dgm:t>
    </dgm:pt>
    <dgm:pt modelId="{B99544AF-7F3A-44C6-B747-275DFEBD5069}" type="sibTrans" cxnId="{70CECABF-0FB2-492B-BDE3-E4663653E7FE}">
      <dgm:prSet/>
      <dgm:spPr/>
      <dgm:t>
        <a:bodyPr/>
        <a:lstStyle/>
        <a:p>
          <a:endParaRPr lang="en-GB"/>
        </a:p>
      </dgm:t>
    </dgm:pt>
    <dgm:pt modelId="{030E53F3-3E06-4D64-8795-6E8AD74FCA49}" type="pres">
      <dgm:prSet presAssocID="{B4B9D35A-67AD-4823-ADE9-55DCF7448BE1}" presName="Name0" presStyleCnt="0">
        <dgm:presLayoutVars>
          <dgm:chMax val="11"/>
          <dgm:chPref val="11"/>
          <dgm:dir/>
          <dgm:resizeHandles/>
        </dgm:presLayoutVars>
      </dgm:prSet>
      <dgm:spPr/>
    </dgm:pt>
    <dgm:pt modelId="{0FE79976-091F-4443-8E05-F2C02E53F1E7}" type="pres">
      <dgm:prSet presAssocID="{63B8BAAE-1731-40C3-B680-336E21889FDE}" presName="Accent5" presStyleCnt="0"/>
      <dgm:spPr/>
    </dgm:pt>
    <dgm:pt modelId="{406255CE-3CF6-4BDF-A520-93E914F897DE}" type="pres">
      <dgm:prSet presAssocID="{63B8BAAE-1731-40C3-B680-336E21889FDE}" presName="Accent" presStyleLbl="node1" presStyleIdx="0" presStyleCnt="5"/>
      <dgm:spPr>
        <a:solidFill>
          <a:srgbClr val="00B050"/>
        </a:solidFill>
      </dgm:spPr>
    </dgm:pt>
    <dgm:pt modelId="{A17E6014-EA00-476D-9C54-05A7AE61128B}" type="pres">
      <dgm:prSet presAssocID="{63B8BAAE-1731-40C3-B680-336E21889FDE}" presName="ParentBackground5" presStyleCnt="0"/>
      <dgm:spPr/>
    </dgm:pt>
    <dgm:pt modelId="{9F6CA228-AAC2-4CE5-8CC5-713B2C1FB8FF}" type="pres">
      <dgm:prSet presAssocID="{63B8BAAE-1731-40C3-B680-336E21889FDE}" presName="ParentBackground" presStyleLbl="fgAcc1" presStyleIdx="0" presStyleCnt="5"/>
      <dgm:spPr/>
    </dgm:pt>
    <dgm:pt modelId="{ACCE9E52-ABCD-4944-9E5C-30C40F7320C3}" type="pres">
      <dgm:prSet presAssocID="{63B8BAAE-1731-40C3-B680-336E21889FDE}" presName="Parent5" presStyleLbl="revTx" presStyleIdx="0" presStyleCnt="0">
        <dgm:presLayoutVars>
          <dgm:chMax val="1"/>
          <dgm:chPref val="1"/>
          <dgm:bulletEnabled val="1"/>
        </dgm:presLayoutVars>
      </dgm:prSet>
      <dgm:spPr/>
    </dgm:pt>
    <dgm:pt modelId="{F9D40742-994E-4AFF-8647-734A501E187E}" type="pres">
      <dgm:prSet presAssocID="{F9962CBD-EFBC-4DDA-B1E7-500C6EED3585}" presName="Accent4" presStyleCnt="0"/>
      <dgm:spPr/>
    </dgm:pt>
    <dgm:pt modelId="{D0A97E5C-AC7A-4AB2-852E-1C04449AC4FB}" type="pres">
      <dgm:prSet presAssocID="{F9962CBD-EFBC-4DDA-B1E7-500C6EED3585}" presName="Accent" presStyleLbl="node1" presStyleIdx="1" presStyleCnt="5"/>
      <dgm:spPr>
        <a:solidFill>
          <a:srgbClr val="00B0F0"/>
        </a:solidFill>
      </dgm:spPr>
    </dgm:pt>
    <dgm:pt modelId="{7CEED4DC-918A-4FE9-BAB4-FE59B107E5C8}" type="pres">
      <dgm:prSet presAssocID="{F9962CBD-EFBC-4DDA-B1E7-500C6EED3585}" presName="ParentBackground4" presStyleCnt="0"/>
      <dgm:spPr/>
    </dgm:pt>
    <dgm:pt modelId="{1577B1E4-2EEF-473F-87C3-2AC0B2EE8E57}" type="pres">
      <dgm:prSet presAssocID="{F9962CBD-EFBC-4DDA-B1E7-500C6EED3585}" presName="ParentBackground" presStyleLbl="fgAcc1" presStyleIdx="1" presStyleCnt="5" custLinFactNeighborX="1146" custLinFactNeighborY="-1720"/>
      <dgm:spPr/>
    </dgm:pt>
    <dgm:pt modelId="{5A568378-B387-415B-A1C9-0DE3AD2DFABE}" type="pres">
      <dgm:prSet presAssocID="{F9962CBD-EFBC-4DDA-B1E7-500C6EED3585}" presName="Parent4" presStyleLbl="revTx" presStyleIdx="0" presStyleCnt="0">
        <dgm:presLayoutVars>
          <dgm:chMax val="1"/>
          <dgm:chPref val="1"/>
          <dgm:bulletEnabled val="1"/>
        </dgm:presLayoutVars>
      </dgm:prSet>
      <dgm:spPr/>
    </dgm:pt>
    <dgm:pt modelId="{E6F913AF-8AA7-49A5-81A4-2BFD6C7D6116}" type="pres">
      <dgm:prSet presAssocID="{1D2DB3E4-4271-493B-B83E-148B5559DAA5}" presName="Accent3" presStyleCnt="0"/>
      <dgm:spPr/>
    </dgm:pt>
    <dgm:pt modelId="{874EC14F-F70E-49C2-BC88-4DD5BFA045B1}" type="pres">
      <dgm:prSet presAssocID="{1D2DB3E4-4271-493B-B83E-148B5559DAA5}" presName="Accent" presStyleLbl="node1" presStyleIdx="2" presStyleCnt="5"/>
      <dgm:spPr>
        <a:solidFill>
          <a:srgbClr val="FFFF00"/>
        </a:solidFill>
      </dgm:spPr>
    </dgm:pt>
    <dgm:pt modelId="{8DE9C6E5-4B1D-4280-91BC-B614058CF4A8}" type="pres">
      <dgm:prSet presAssocID="{1D2DB3E4-4271-493B-B83E-148B5559DAA5}" presName="ParentBackground3" presStyleCnt="0"/>
      <dgm:spPr/>
    </dgm:pt>
    <dgm:pt modelId="{45E2A76E-6CE9-46A9-91A5-EED7EF857AF2}" type="pres">
      <dgm:prSet presAssocID="{1D2DB3E4-4271-493B-B83E-148B5559DAA5}" presName="ParentBackground" presStyleLbl="fgAcc1" presStyleIdx="2" presStyleCnt="5"/>
      <dgm:spPr/>
    </dgm:pt>
    <dgm:pt modelId="{670F2574-E1EE-4C78-B774-98889C176B0B}" type="pres">
      <dgm:prSet presAssocID="{1D2DB3E4-4271-493B-B83E-148B5559DAA5}" presName="Parent3" presStyleLbl="revTx" presStyleIdx="0" presStyleCnt="0">
        <dgm:presLayoutVars>
          <dgm:chMax val="1"/>
          <dgm:chPref val="1"/>
          <dgm:bulletEnabled val="1"/>
        </dgm:presLayoutVars>
      </dgm:prSet>
      <dgm:spPr/>
    </dgm:pt>
    <dgm:pt modelId="{FC7F3D8A-B1A5-4239-9090-0210CBECF981}" type="pres">
      <dgm:prSet presAssocID="{D715BAA4-65BB-4333-B9AD-03EC2FEF815A}" presName="Accent2" presStyleCnt="0"/>
      <dgm:spPr/>
    </dgm:pt>
    <dgm:pt modelId="{479E8DD8-45C5-49D1-BCE2-981F67C9F11D}" type="pres">
      <dgm:prSet presAssocID="{D715BAA4-65BB-4333-B9AD-03EC2FEF815A}" presName="Accent" presStyleLbl="node1" presStyleIdx="3" presStyleCnt="5"/>
      <dgm:spPr>
        <a:solidFill>
          <a:srgbClr val="FF0000"/>
        </a:solidFill>
      </dgm:spPr>
    </dgm:pt>
    <dgm:pt modelId="{ED0606C9-EEEC-4F0D-B470-974D61F8E160}" type="pres">
      <dgm:prSet presAssocID="{D715BAA4-65BB-4333-B9AD-03EC2FEF815A}" presName="ParentBackground2" presStyleCnt="0"/>
      <dgm:spPr/>
    </dgm:pt>
    <dgm:pt modelId="{4EFA10FA-2857-48EE-844F-4939C8159F00}" type="pres">
      <dgm:prSet presAssocID="{D715BAA4-65BB-4333-B9AD-03EC2FEF815A}" presName="ParentBackground" presStyleLbl="fgAcc1" presStyleIdx="3" presStyleCnt="5"/>
      <dgm:spPr/>
    </dgm:pt>
    <dgm:pt modelId="{03A5894B-F5AB-4D51-BC62-ED060E385857}" type="pres">
      <dgm:prSet presAssocID="{D715BAA4-65BB-4333-B9AD-03EC2FEF815A}" presName="Parent2" presStyleLbl="revTx" presStyleIdx="0" presStyleCnt="0">
        <dgm:presLayoutVars>
          <dgm:chMax val="1"/>
          <dgm:chPref val="1"/>
          <dgm:bulletEnabled val="1"/>
        </dgm:presLayoutVars>
      </dgm:prSet>
      <dgm:spPr/>
    </dgm:pt>
    <dgm:pt modelId="{F61C239C-5FFC-41E7-B124-E678209B61D2}" type="pres">
      <dgm:prSet presAssocID="{9885FFD9-3869-4E29-9144-2A2411FFE13B}" presName="Accent1" presStyleCnt="0"/>
      <dgm:spPr/>
    </dgm:pt>
    <dgm:pt modelId="{F8652F0A-9B41-4998-921F-88E2DADCCA80}" type="pres">
      <dgm:prSet presAssocID="{9885FFD9-3869-4E29-9144-2A2411FFE13B}" presName="Accent" presStyleLbl="node1" presStyleIdx="4" presStyleCnt="5"/>
      <dgm:spPr/>
    </dgm:pt>
    <dgm:pt modelId="{23974F0A-CB3A-415C-A652-B090FFC99931}" type="pres">
      <dgm:prSet presAssocID="{9885FFD9-3869-4E29-9144-2A2411FFE13B}" presName="ParentBackground1" presStyleCnt="0"/>
      <dgm:spPr/>
    </dgm:pt>
    <dgm:pt modelId="{F2D0657E-FA27-46FB-B797-A41B3FC73954}" type="pres">
      <dgm:prSet presAssocID="{9885FFD9-3869-4E29-9144-2A2411FFE13B}" presName="ParentBackground" presStyleLbl="fgAcc1" presStyleIdx="4" presStyleCnt="5"/>
      <dgm:spPr/>
    </dgm:pt>
    <dgm:pt modelId="{C0FEB17C-AD89-4C71-B779-917781057A35}" type="pres">
      <dgm:prSet presAssocID="{9885FFD9-3869-4E29-9144-2A2411FFE13B}" presName="Parent1" presStyleLbl="revTx" presStyleIdx="0" presStyleCnt="0">
        <dgm:presLayoutVars>
          <dgm:chMax val="1"/>
          <dgm:chPref val="1"/>
          <dgm:bulletEnabled val="1"/>
        </dgm:presLayoutVars>
      </dgm:prSet>
      <dgm:spPr/>
    </dgm:pt>
  </dgm:ptLst>
  <dgm:cxnLst>
    <dgm:cxn modelId="{F4D8CC13-E082-49B1-B334-CE3D13E0E473}" type="presOf" srcId="{63B8BAAE-1731-40C3-B680-336E21889FDE}" destId="{ACCE9E52-ABCD-4944-9E5C-30C40F7320C3}" srcOrd="1" destOrd="0" presId="urn:microsoft.com/office/officeart/2011/layout/CircleProcess"/>
    <dgm:cxn modelId="{D281FA3E-9712-4BA9-8A0D-C874D57CD1FA}" srcId="{B4B9D35A-67AD-4823-ADE9-55DCF7448BE1}" destId="{F9962CBD-EFBC-4DDA-B1E7-500C6EED3585}" srcOrd="3" destOrd="0" parTransId="{2A2C6DE6-05A5-4CDC-98EC-254D07DD81FA}" sibTransId="{D0853106-2B0D-4403-B137-27D32D4E607C}"/>
    <dgm:cxn modelId="{0A425D5E-B5C7-4189-80A7-5277472CC786}" srcId="{B4B9D35A-67AD-4823-ADE9-55DCF7448BE1}" destId="{D715BAA4-65BB-4333-B9AD-03EC2FEF815A}" srcOrd="1" destOrd="0" parTransId="{4EC2423D-0411-4F8E-A2DB-8D21A80633A4}" sibTransId="{712A3576-9292-4413-B628-55706CAE8953}"/>
    <dgm:cxn modelId="{F1D91664-A779-4F77-9B44-A1B39EEB0A28}" type="presOf" srcId="{1D2DB3E4-4271-493B-B83E-148B5559DAA5}" destId="{45E2A76E-6CE9-46A9-91A5-EED7EF857AF2}" srcOrd="0" destOrd="0" presId="urn:microsoft.com/office/officeart/2011/layout/CircleProcess"/>
    <dgm:cxn modelId="{05E3B34A-ACED-4BC6-A466-97DC8C629ADF}" type="presOf" srcId="{D715BAA4-65BB-4333-B9AD-03EC2FEF815A}" destId="{03A5894B-F5AB-4D51-BC62-ED060E385857}" srcOrd="1" destOrd="0" presId="urn:microsoft.com/office/officeart/2011/layout/CircleProcess"/>
    <dgm:cxn modelId="{160BF94A-CB7B-4A06-9456-A38EF2AA8804}" type="presOf" srcId="{1D2DB3E4-4271-493B-B83E-148B5559DAA5}" destId="{670F2574-E1EE-4C78-B774-98889C176B0B}" srcOrd="1" destOrd="0" presId="urn:microsoft.com/office/officeart/2011/layout/CircleProcess"/>
    <dgm:cxn modelId="{CBBABB7A-E148-47AF-AD5F-23406960A65D}" type="presOf" srcId="{B4B9D35A-67AD-4823-ADE9-55DCF7448BE1}" destId="{030E53F3-3E06-4D64-8795-6E8AD74FCA49}" srcOrd="0" destOrd="0" presId="urn:microsoft.com/office/officeart/2011/layout/CircleProcess"/>
    <dgm:cxn modelId="{1DA2FC9B-E860-4204-BDED-992C635BE24B}" type="presOf" srcId="{F9962CBD-EFBC-4DDA-B1E7-500C6EED3585}" destId="{5A568378-B387-415B-A1C9-0DE3AD2DFABE}" srcOrd="1" destOrd="0" presId="urn:microsoft.com/office/officeart/2011/layout/CircleProcess"/>
    <dgm:cxn modelId="{8921959F-E77D-4477-9B59-AE2E3852A955}" type="presOf" srcId="{F9962CBD-EFBC-4DDA-B1E7-500C6EED3585}" destId="{1577B1E4-2EEF-473F-87C3-2AC0B2EE8E57}" srcOrd="0" destOrd="0" presId="urn:microsoft.com/office/officeart/2011/layout/CircleProcess"/>
    <dgm:cxn modelId="{70CECABF-0FB2-492B-BDE3-E4663653E7FE}" srcId="{B4B9D35A-67AD-4823-ADE9-55DCF7448BE1}" destId="{9885FFD9-3869-4E29-9144-2A2411FFE13B}" srcOrd="0" destOrd="0" parTransId="{0EE9E9AB-B487-4325-AA26-2F909C20793A}" sibTransId="{B99544AF-7F3A-44C6-B747-275DFEBD5069}"/>
    <dgm:cxn modelId="{237292DA-3F91-41D6-940A-4024B47763AC}" srcId="{B4B9D35A-67AD-4823-ADE9-55DCF7448BE1}" destId="{63B8BAAE-1731-40C3-B680-336E21889FDE}" srcOrd="4" destOrd="0" parTransId="{C839B423-47DB-4C25-88E6-0D149BD0C8D2}" sibTransId="{106B8211-2391-42EA-908A-A467C7647699}"/>
    <dgm:cxn modelId="{9657D0EA-8D07-4B4E-8EA4-B988E8D141DC}" srcId="{B4B9D35A-67AD-4823-ADE9-55DCF7448BE1}" destId="{1D2DB3E4-4271-493B-B83E-148B5559DAA5}" srcOrd="2" destOrd="0" parTransId="{5C0F8748-51BF-4627-A061-17D30B5A6286}" sibTransId="{A46EC9A6-366C-4D6A-AB40-A4734EA1B135}"/>
    <dgm:cxn modelId="{F3D2F4EB-9AC0-45A4-99AF-6B16FFDEC3F6}" type="presOf" srcId="{9885FFD9-3869-4E29-9144-2A2411FFE13B}" destId="{F2D0657E-FA27-46FB-B797-A41B3FC73954}" srcOrd="0" destOrd="0" presId="urn:microsoft.com/office/officeart/2011/layout/CircleProcess"/>
    <dgm:cxn modelId="{BBA745EE-F7C7-4986-A2BA-FD595EA764F4}" type="presOf" srcId="{9885FFD9-3869-4E29-9144-2A2411FFE13B}" destId="{C0FEB17C-AD89-4C71-B779-917781057A35}" srcOrd="1" destOrd="0" presId="urn:microsoft.com/office/officeart/2011/layout/CircleProcess"/>
    <dgm:cxn modelId="{D182CCEE-5FB6-4F12-A9D2-DEB1674E5A5B}" type="presOf" srcId="{D715BAA4-65BB-4333-B9AD-03EC2FEF815A}" destId="{4EFA10FA-2857-48EE-844F-4939C8159F00}" srcOrd="0" destOrd="0" presId="urn:microsoft.com/office/officeart/2011/layout/CircleProcess"/>
    <dgm:cxn modelId="{91F39BF8-3B14-4134-9057-081457460988}" type="presOf" srcId="{63B8BAAE-1731-40C3-B680-336E21889FDE}" destId="{9F6CA228-AAC2-4CE5-8CC5-713B2C1FB8FF}" srcOrd="0" destOrd="0" presId="urn:microsoft.com/office/officeart/2011/layout/CircleProcess"/>
    <dgm:cxn modelId="{76025782-5047-40C0-8658-DC81366AD734}" type="presParOf" srcId="{030E53F3-3E06-4D64-8795-6E8AD74FCA49}" destId="{0FE79976-091F-4443-8E05-F2C02E53F1E7}" srcOrd="0" destOrd="0" presId="urn:microsoft.com/office/officeart/2011/layout/CircleProcess"/>
    <dgm:cxn modelId="{D0CA8184-AF17-41C5-B835-11DB8BE351EC}" type="presParOf" srcId="{0FE79976-091F-4443-8E05-F2C02E53F1E7}" destId="{406255CE-3CF6-4BDF-A520-93E914F897DE}" srcOrd="0" destOrd="0" presId="urn:microsoft.com/office/officeart/2011/layout/CircleProcess"/>
    <dgm:cxn modelId="{5A2F4F74-BCE8-4D04-B845-20FF806601A4}" type="presParOf" srcId="{030E53F3-3E06-4D64-8795-6E8AD74FCA49}" destId="{A17E6014-EA00-476D-9C54-05A7AE61128B}" srcOrd="1" destOrd="0" presId="urn:microsoft.com/office/officeart/2011/layout/CircleProcess"/>
    <dgm:cxn modelId="{31FF102D-A71F-4637-8401-863CA2D21F5A}" type="presParOf" srcId="{A17E6014-EA00-476D-9C54-05A7AE61128B}" destId="{9F6CA228-AAC2-4CE5-8CC5-713B2C1FB8FF}" srcOrd="0" destOrd="0" presId="urn:microsoft.com/office/officeart/2011/layout/CircleProcess"/>
    <dgm:cxn modelId="{F2E25417-D046-44EA-9D28-2DE22C48EBC1}" type="presParOf" srcId="{030E53F3-3E06-4D64-8795-6E8AD74FCA49}" destId="{ACCE9E52-ABCD-4944-9E5C-30C40F7320C3}" srcOrd="2" destOrd="0" presId="urn:microsoft.com/office/officeart/2011/layout/CircleProcess"/>
    <dgm:cxn modelId="{915B9AFE-4EF9-489D-A30B-35460DD3C927}" type="presParOf" srcId="{030E53F3-3E06-4D64-8795-6E8AD74FCA49}" destId="{F9D40742-994E-4AFF-8647-734A501E187E}" srcOrd="3" destOrd="0" presId="urn:microsoft.com/office/officeart/2011/layout/CircleProcess"/>
    <dgm:cxn modelId="{012D54EA-F819-43FC-B6A3-9B47050F29CB}" type="presParOf" srcId="{F9D40742-994E-4AFF-8647-734A501E187E}" destId="{D0A97E5C-AC7A-4AB2-852E-1C04449AC4FB}" srcOrd="0" destOrd="0" presId="urn:microsoft.com/office/officeart/2011/layout/CircleProcess"/>
    <dgm:cxn modelId="{A5347E08-EE72-444A-B53D-149CBCEA167C}" type="presParOf" srcId="{030E53F3-3E06-4D64-8795-6E8AD74FCA49}" destId="{7CEED4DC-918A-4FE9-BAB4-FE59B107E5C8}" srcOrd="4" destOrd="0" presId="urn:microsoft.com/office/officeart/2011/layout/CircleProcess"/>
    <dgm:cxn modelId="{627B4D2E-BB64-4CD8-92E2-946C06AC012A}" type="presParOf" srcId="{7CEED4DC-918A-4FE9-BAB4-FE59B107E5C8}" destId="{1577B1E4-2EEF-473F-87C3-2AC0B2EE8E57}" srcOrd="0" destOrd="0" presId="urn:microsoft.com/office/officeart/2011/layout/CircleProcess"/>
    <dgm:cxn modelId="{D154EBFB-1936-4273-A2AD-3577FD915604}" type="presParOf" srcId="{030E53F3-3E06-4D64-8795-6E8AD74FCA49}" destId="{5A568378-B387-415B-A1C9-0DE3AD2DFABE}" srcOrd="5" destOrd="0" presId="urn:microsoft.com/office/officeart/2011/layout/CircleProcess"/>
    <dgm:cxn modelId="{E8EF6607-DC10-4CC5-B730-7274F11DFAFA}" type="presParOf" srcId="{030E53F3-3E06-4D64-8795-6E8AD74FCA49}" destId="{E6F913AF-8AA7-49A5-81A4-2BFD6C7D6116}" srcOrd="6" destOrd="0" presId="urn:microsoft.com/office/officeart/2011/layout/CircleProcess"/>
    <dgm:cxn modelId="{BD6E2BF9-7C0B-44D5-B145-BBD587C7ED1B}" type="presParOf" srcId="{E6F913AF-8AA7-49A5-81A4-2BFD6C7D6116}" destId="{874EC14F-F70E-49C2-BC88-4DD5BFA045B1}" srcOrd="0" destOrd="0" presId="urn:microsoft.com/office/officeart/2011/layout/CircleProcess"/>
    <dgm:cxn modelId="{3A10A019-A5B1-4C5B-9E26-6FDEBC3F9CE1}" type="presParOf" srcId="{030E53F3-3E06-4D64-8795-6E8AD74FCA49}" destId="{8DE9C6E5-4B1D-4280-91BC-B614058CF4A8}" srcOrd="7" destOrd="0" presId="urn:microsoft.com/office/officeart/2011/layout/CircleProcess"/>
    <dgm:cxn modelId="{175631EB-83CB-4192-8BA3-B251FDA41F28}" type="presParOf" srcId="{8DE9C6E5-4B1D-4280-91BC-B614058CF4A8}" destId="{45E2A76E-6CE9-46A9-91A5-EED7EF857AF2}" srcOrd="0" destOrd="0" presId="urn:microsoft.com/office/officeart/2011/layout/CircleProcess"/>
    <dgm:cxn modelId="{2926524E-27CE-4F12-91F3-2C4F1AD8BE20}" type="presParOf" srcId="{030E53F3-3E06-4D64-8795-6E8AD74FCA49}" destId="{670F2574-E1EE-4C78-B774-98889C176B0B}" srcOrd="8" destOrd="0" presId="urn:microsoft.com/office/officeart/2011/layout/CircleProcess"/>
    <dgm:cxn modelId="{8810DF5F-D5F5-4C68-8154-C674B97AB1E4}" type="presParOf" srcId="{030E53F3-3E06-4D64-8795-6E8AD74FCA49}" destId="{FC7F3D8A-B1A5-4239-9090-0210CBECF981}" srcOrd="9" destOrd="0" presId="urn:microsoft.com/office/officeart/2011/layout/CircleProcess"/>
    <dgm:cxn modelId="{1664E06D-7C67-4293-833C-E537B42B03CE}" type="presParOf" srcId="{FC7F3D8A-B1A5-4239-9090-0210CBECF981}" destId="{479E8DD8-45C5-49D1-BCE2-981F67C9F11D}" srcOrd="0" destOrd="0" presId="urn:microsoft.com/office/officeart/2011/layout/CircleProcess"/>
    <dgm:cxn modelId="{A559D313-A489-4C76-8CBC-62FCE06A31E2}" type="presParOf" srcId="{030E53F3-3E06-4D64-8795-6E8AD74FCA49}" destId="{ED0606C9-EEEC-4F0D-B470-974D61F8E160}" srcOrd="10" destOrd="0" presId="urn:microsoft.com/office/officeart/2011/layout/CircleProcess"/>
    <dgm:cxn modelId="{D1F8D4E9-D4C8-4E32-B332-43B94D4018CA}" type="presParOf" srcId="{ED0606C9-EEEC-4F0D-B470-974D61F8E160}" destId="{4EFA10FA-2857-48EE-844F-4939C8159F00}" srcOrd="0" destOrd="0" presId="urn:microsoft.com/office/officeart/2011/layout/CircleProcess"/>
    <dgm:cxn modelId="{ECDED8E1-3AF7-48BE-A149-680461E85A7B}" type="presParOf" srcId="{030E53F3-3E06-4D64-8795-6E8AD74FCA49}" destId="{03A5894B-F5AB-4D51-BC62-ED060E385857}" srcOrd="11" destOrd="0" presId="urn:microsoft.com/office/officeart/2011/layout/CircleProcess"/>
    <dgm:cxn modelId="{F202E2C7-6E3A-41A2-90BD-27741957AD53}" type="presParOf" srcId="{030E53F3-3E06-4D64-8795-6E8AD74FCA49}" destId="{F61C239C-5FFC-41E7-B124-E678209B61D2}" srcOrd="12" destOrd="0" presId="urn:microsoft.com/office/officeart/2011/layout/CircleProcess"/>
    <dgm:cxn modelId="{178F72D8-C6E0-486F-BAC5-A78981D5B767}" type="presParOf" srcId="{F61C239C-5FFC-41E7-B124-E678209B61D2}" destId="{F8652F0A-9B41-4998-921F-88E2DADCCA80}" srcOrd="0" destOrd="0" presId="urn:microsoft.com/office/officeart/2011/layout/CircleProcess"/>
    <dgm:cxn modelId="{33F93815-30F6-44D8-913A-0EC90CF24487}" type="presParOf" srcId="{030E53F3-3E06-4D64-8795-6E8AD74FCA49}" destId="{23974F0A-CB3A-415C-A652-B090FFC99931}" srcOrd="13" destOrd="0" presId="urn:microsoft.com/office/officeart/2011/layout/CircleProcess"/>
    <dgm:cxn modelId="{00937747-6473-43A7-9797-957907E83154}" type="presParOf" srcId="{23974F0A-CB3A-415C-A652-B090FFC99931}" destId="{F2D0657E-FA27-46FB-B797-A41B3FC73954}" srcOrd="0" destOrd="0" presId="urn:microsoft.com/office/officeart/2011/layout/CircleProcess"/>
    <dgm:cxn modelId="{EE8118CB-8481-414F-927B-B3F5957EB802}" type="presParOf" srcId="{030E53F3-3E06-4D64-8795-6E8AD74FCA49}" destId="{C0FEB17C-AD89-4C71-B779-917781057A35}" srcOrd="14" destOrd="0" presId="urn:microsoft.com/office/officeart/2011/layout/CircleProcess"/>
  </dgm:cxnLst>
  <dgm:bg>
    <a:noFill/>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06255CE-3CF6-4BDF-A520-93E914F897DE}">
      <dsp:nvSpPr>
        <dsp:cNvPr id="0" name=""/>
        <dsp:cNvSpPr/>
      </dsp:nvSpPr>
      <dsp:spPr>
        <a:xfrm>
          <a:off x="9480947" y="1428503"/>
          <a:ext cx="2161810" cy="2162163"/>
        </a:xfrm>
        <a:prstGeom prst="ellipse">
          <a:avLst/>
        </a:prstGeom>
        <a:solidFill>
          <a:srgbClr val="00B05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F6CA228-AAC2-4CE5-8CC5-713B2C1FB8FF}">
      <dsp:nvSpPr>
        <dsp:cNvPr id="0" name=""/>
        <dsp:cNvSpPr/>
      </dsp:nvSpPr>
      <dsp:spPr>
        <a:xfrm>
          <a:off x="9552279" y="1500588"/>
          <a:ext cx="2017996" cy="2017994"/>
        </a:xfrm>
        <a:prstGeom prst="ellipse">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r>
            <a:rPr lang="en-GB" sz="2800" kern="1200" dirty="0"/>
            <a:t>Full problem</a:t>
          </a:r>
        </a:p>
      </dsp:txBody>
      <dsp:txXfrm>
        <a:off x="9841057" y="1788927"/>
        <a:ext cx="1441590" cy="1441316"/>
      </dsp:txXfrm>
    </dsp:sp>
    <dsp:sp modelId="{D0A97E5C-AC7A-4AB2-852E-1C04449AC4FB}">
      <dsp:nvSpPr>
        <dsp:cNvPr id="0" name=""/>
        <dsp:cNvSpPr/>
      </dsp:nvSpPr>
      <dsp:spPr>
        <a:xfrm rot="2700000">
          <a:off x="7245630" y="1428615"/>
          <a:ext cx="2161560" cy="2161560"/>
        </a:xfrm>
        <a:prstGeom prst="teardrop">
          <a:avLst>
            <a:gd name="adj" fmla="val 100000"/>
          </a:avLst>
        </a:prstGeom>
        <a:solidFill>
          <a:srgbClr val="00B0F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577B1E4-2EEF-473F-87C3-2AC0B2EE8E57}">
      <dsp:nvSpPr>
        <dsp:cNvPr id="0" name=""/>
        <dsp:cNvSpPr/>
      </dsp:nvSpPr>
      <dsp:spPr>
        <a:xfrm>
          <a:off x="7342264" y="1465879"/>
          <a:ext cx="2017996" cy="2017994"/>
        </a:xfrm>
        <a:prstGeom prst="ellipse">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r>
            <a:rPr lang="en-GB" sz="2800" kern="1200" dirty="0"/>
            <a:t>Answer-free zones</a:t>
          </a:r>
        </a:p>
      </dsp:txBody>
      <dsp:txXfrm>
        <a:off x="7629891" y="1754218"/>
        <a:ext cx="1441590" cy="1441316"/>
      </dsp:txXfrm>
    </dsp:sp>
    <dsp:sp modelId="{874EC14F-F70E-49C2-BC88-4DD5BFA045B1}">
      <dsp:nvSpPr>
        <dsp:cNvPr id="0" name=""/>
        <dsp:cNvSpPr/>
      </dsp:nvSpPr>
      <dsp:spPr>
        <a:xfrm rot="2700000">
          <a:off x="5012488" y="1428615"/>
          <a:ext cx="2161560" cy="2161560"/>
        </a:xfrm>
        <a:prstGeom prst="teardrop">
          <a:avLst>
            <a:gd name="adj" fmla="val 100000"/>
          </a:avLst>
        </a:prstGeom>
        <a:solidFill>
          <a:srgbClr val="FFFF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5E2A76E-6CE9-46A9-91A5-EED7EF857AF2}">
      <dsp:nvSpPr>
        <dsp:cNvPr id="0" name=""/>
        <dsp:cNvSpPr/>
      </dsp:nvSpPr>
      <dsp:spPr>
        <a:xfrm>
          <a:off x="5084845" y="1500588"/>
          <a:ext cx="2017996" cy="2017994"/>
        </a:xfrm>
        <a:prstGeom prst="ellipse">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r>
            <a:rPr lang="en-GB" sz="2800" kern="1200" dirty="0"/>
            <a:t>Number-free zones</a:t>
          </a:r>
        </a:p>
      </dsp:txBody>
      <dsp:txXfrm>
        <a:off x="5372473" y="1788927"/>
        <a:ext cx="1441590" cy="1441316"/>
      </dsp:txXfrm>
    </dsp:sp>
    <dsp:sp modelId="{479E8DD8-45C5-49D1-BCE2-981F67C9F11D}">
      <dsp:nvSpPr>
        <dsp:cNvPr id="0" name=""/>
        <dsp:cNvSpPr/>
      </dsp:nvSpPr>
      <dsp:spPr>
        <a:xfrm rot="2700000">
          <a:off x="2778196" y="1428615"/>
          <a:ext cx="2161560" cy="2161560"/>
        </a:xfrm>
        <a:prstGeom prst="teardrop">
          <a:avLst>
            <a:gd name="adj" fmla="val 100000"/>
          </a:avLst>
        </a:prstGeom>
        <a:solidFill>
          <a:srgbClr val="FF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EFA10FA-2857-48EE-844F-4939C8159F00}">
      <dsp:nvSpPr>
        <dsp:cNvPr id="0" name=""/>
        <dsp:cNvSpPr/>
      </dsp:nvSpPr>
      <dsp:spPr>
        <a:xfrm>
          <a:off x="2850553" y="1500588"/>
          <a:ext cx="2017996" cy="2017994"/>
        </a:xfrm>
        <a:prstGeom prst="ellipse">
          <a:avLst/>
        </a:prstGeom>
        <a:solidFill>
          <a:schemeClr val="bg1">
            <a:alpha val="9000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en-GB" sz="2400" kern="1200" dirty="0"/>
            <a:t>Embed vocabulary</a:t>
          </a:r>
        </a:p>
      </dsp:txBody>
      <dsp:txXfrm>
        <a:off x="3139331" y="1788927"/>
        <a:ext cx="1441590" cy="1441316"/>
      </dsp:txXfrm>
    </dsp:sp>
    <dsp:sp modelId="{F8652F0A-9B41-4998-921F-88E2DADCCA80}">
      <dsp:nvSpPr>
        <dsp:cNvPr id="0" name=""/>
        <dsp:cNvSpPr/>
      </dsp:nvSpPr>
      <dsp:spPr>
        <a:xfrm rot="2700000">
          <a:off x="543903" y="1428615"/>
          <a:ext cx="2161560" cy="2161560"/>
        </a:xfrm>
        <a:prstGeom prst="teardrop">
          <a:avLst>
            <a:gd name="adj" fmla="val 1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2D0657E-FA27-46FB-B797-A41B3FC73954}">
      <dsp:nvSpPr>
        <dsp:cNvPr id="0" name=""/>
        <dsp:cNvSpPr/>
      </dsp:nvSpPr>
      <dsp:spPr>
        <a:xfrm>
          <a:off x="616260" y="1500588"/>
          <a:ext cx="2017996" cy="2017994"/>
        </a:xfrm>
        <a:prstGeom prst="ellipse">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GB" sz="1600" kern="1200" dirty="0"/>
            <a:t>Teach the mathematical concept/skill being tested within the question</a:t>
          </a:r>
        </a:p>
      </dsp:txBody>
      <dsp:txXfrm>
        <a:off x="905039" y="1788927"/>
        <a:ext cx="1441590" cy="1441316"/>
      </dsp:txXfrm>
    </dsp:sp>
  </dsp:spTree>
</dsp:drawing>
</file>

<file path=ppt/diagrams/layout1.xml><?xml version="1.0" encoding="utf-8"?>
<dgm:layoutDef xmlns:dgm="http://schemas.openxmlformats.org/drawingml/2006/diagram" xmlns:a="http://schemas.openxmlformats.org/drawingml/2006/main" uniqueId="urn:microsoft.com/office/officeart/2011/layout/CircleProcess">
  <dgm:title val="Circle Process"/>
  <dgm:desc val="Use to show sequential steps in a process. Limited to eleven Level 1 shapes with an unlimited number of Level 2 shapes. Works best with small amounts of text. Unused text does not appear, but remains available if you switch layouts."/>
  <dgm:catLst>
    <dgm:cat type="process" pri="8500"/>
    <dgm:cat type="officeonline" pri="85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11"/>
      <dgm:chPref val="11"/>
      <dgm:dir/>
      <dgm:resizeHandles/>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5"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Parent2" refType="w" fact="0.6249"/>
              <dgm:constr type="t" for="ch" forName="Parent2" refType="h" fact="0.2022"/>
              <dgm:constr type="w" for="ch" forName="Parent2" refType="w" fact="0.3001"/>
              <dgm:constr type="h" for="ch" forName="Parent2" refType="h" fact="0.3799"/>
              <dgm:constr type="l" for="ch" forName="Parent1" refType="w" fact="0.1597"/>
              <dgm:constr type="t" for="ch" forName="Parent1" refType="h" fact="0.2022"/>
              <dgm:constr type="w" for="ch" forName="Parent1" refType="w" fact="0.3001"/>
              <dgm:constr type="h" for="ch" forName="Parent1" refType="h" fact="0.3799"/>
              <dgm:constr type="l" for="ch" forName="Accent2" refType="w" fact="0.5498"/>
              <dgm:constr type="t" for="ch" forName="Accent2" refType="h" fact="0.1072"/>
              <dgm:constr type="w" for="ch" forName="Accent2" refType="w" fact="0.4502"/>
              <dgm:constr type="h" for="ch" forName="Accent2" refType="h" fact="0.5699"/>
              <dgm:constr type="l" for="ch" forName="ParentBackground2" refType="w" fact="0.5648"/>
              <dgm:constr type="t" for="ch" forName="ParentBackground2" refType="h" fact="0.1262"/>
              <dgm:constr type="w" for="ch" forName="ParentBackground2" refType="w" fact="0.4201"/>
              <dgm:constr type="h" for="ch" forName="ParentBackground2" refType="h" fact="0.5319"/>
              <dgm:constr type="l" for="ch" forName="Child2" refType="w" fact="0.5648"/>
              <dgm:constr type="t" for="ch" forName="Child2" refType="h" fact="0.6876"/>
              <dgm:constr type="w" for="ch" forName="Child2" refType="w" fact="0.4201"/>
              <dgm:constr type="h" for="ch" forName="Child2" refType="h" fact="0.3124"/>
              <dgm:constr type="l" for="ch" forName="Accent1" refType="w" fact="-0.0086"/>
              <dgm:constr type="t" for="ch" forName="Accent1" refType="h" fact="-0.0109"/>
              <dgm:constr type="w" for="ch" forName="Accent1" refType="w" fact="0.6367"/>
              <dgm:constr type="h" for="ch" forName="Accent1" refType="h" fact="0.806"/>
              <dgm:constr type="l" for="ch" forName="ParentBackground1" refType="w" fact="0.0997"/>
              <dgm:constr type="t" for="ch" forName="ParentBackground1" refType="h" fact="0.1262"/>
              <dgm:constr type="w" for="ch" forName="ParentBackground1" refType="w" fact="0.4201"/>
              <dgm:constr type="h" for="ch" forName="ParentBackground1" refType="h" fact="0.5319"/>
              <dgm:constr type="l" for="ch" forName="Child1" refType="w" fact="0.0997"/>
              <dgm:constr type="t" for="ch" forName="Child1" refType="h" fact="0.6876"/>
              <dgm:constr type="w" for="ch" forName="Child1" refType="w" fact="0.4201"/>
              <dgm:constr type="h" for="ch" forName="Child1" refType="h" fact="0.3124"/>
            </dgm:constrLst>
          </dgm:if>
          <dgm:if name="Name6"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Parent3" refType="w" fact="0.744"/>
              <dgm:constr type="t" for="ch" forName="Parent3" refType="h" fact="0.2022"/>
              <dgm:constr type="w" for="ch" forName="Parent3" refType="w" fact="0.2048"/>
              <dgm:constr type="h" for="ch" forName="Parent3" refType="h" fact="0.3799"/>
              <dgm:constr type="l" for="ch" forName="Parent2" refType="w" fact="0.4265"/>
              <dgm:constr type="t" for="ch" forName="Parent2" refType="h" fact="0.2022"/>
              <dgm:constr type="w" for="ch" forName="Parent2" refType="w" fact="0.2048"/>
              <dgm:constr type="h" for="ch" forName="Parent2" refType="h" fact="0.3799"/>
              <dgm:constr type="l" for="ch" forName="Parent1" refType="w" fact="0.109"/>
              <dgm:constr type="t" for="ch" forName="Parent1" refType="h" fact="0.2022"/>
              <dgm:constr type="w" for="ch" forName="Parent1" refType="w" fact="0.2048"/>
              <dgm:constr type="h" for="ch" forName="Parent1" refType="h" fact="0.3799"/>
              <dgm:constr type="l" for="ch" forName="Accent3" refType="w" fact="0.6928"/>
              <dgm:constr type="t" for="ch" forName="Accent3" refType="h" fact="0.1072"/>
              <dgm:constr type="w" for="ch" forName="Accent3" refType="w" fact="0.3072"/>
              <dgm:constr type="h" for="ch" forName="Accent3" refType="h" fact="0.5699"/>
              <dgm:constr type="l" for="ch" forName="ParentBackground3" refType="w" fact="0.703"/>
              <dgm:constr type="t" for="ch" forName="ParentBackground3" refType="h" fact="0.1262"/>
              <dgm:constr type="w" for="ch" forName="ParentBackground3" refType="w" fact="0.2868"/>
              <dgm:constr type="h" for="ch" forName="ParentBackground3" refType="h" fact="0.5319"/>
              <dgm:constr type="l" for="ch" forName="Child3" refType="w" fact="0.703"/>
              <dgm:constr type="t" for="ch" forName="Child3" refType="h" fact="0.6876"/>
              <dgm:constr type="w" for="ch" forName="Child3" refType="w" fact="0.2868"/>
              <dgm:constr type="h" for="ch" forName="Child3" refType="h" fact="0.3124"/>
              <dgm:constr type="l" for="ch" forName="Accent2" refType="w" fact="0.3122"/>
              <dgm:constr type="t" for="ch" forName="Accent2" refType="h" fact="-0.0109"/>
              <dgm:constr type="w" for="ch" forName="Accent2" refType="w" fact="0.4334"/>
              <dgm:constr type="h" for="ch" forName="Accent2" refType="h" fact="0.806"/>
              <dgm:constr type="l" for="ch" forName="ParentBackground2" refType="w" fact="0.3855"/>
              <dgm:constr type="t" for="ch" forName="ParentBackground2" refType="h" fact="0.1262"/>
              <dgm:constr type="w" for="ch" forName="ParentBackground2" refType="w" fact="0.2868"/>
              <dgm:constr type="h" for="ch" forName="ParentBackground2" refType="h" fact="0.5319"/>
              <dgm:constr type="l" for="ch" forName="Child2" refType="w" fact="0.3855"/>
              <dgm:constr type="t" for="ch" forName="Child2" refType="h" fact="0.6876"/>
              <dgm:constr type="w" for="ch" forName="Child2" refType="w" fact="0.2868"/>
              <dgm:constr type="h" for="ch" forName="Child2" refType="h" fact="0.3124"/>
              <dgm:constr type="l" for="ch" forName="Accent1" refType="w" fact="-0.0053"/>
              <dgm:constr type="t" for="ch" forName="Accent1" refType="h" fact="-0.0109"/>
              <dgm:constr type="w" for="ch" forName="Accent1" refType="w" fact="0.4334"/>
              <dgm:constr type="h" for="ch" forName="Accent1" refType="h" fact="0.806"/>
              <dgm:constr type="l" for="ch" forName="ParentBackground1" refType="w" fact="0.068"/>
              <dgm:constr type="t" for="ch" forName="ParentBackground1" refType="h" fact="0.1262"/>
              <dgm:constr type="w" for="ch" forName="ParentBackground1" refType="w" fact="0.2868"/>
              <dgm:constr type="h" for="ch" forName="ParentBackground1" refType="h" fact="0.5319"/>
              <dgm:constr type="l" for="ch" forName="Child1" refType="w" fact="0.068"/>
              <dgm:constr type="t" for="ch" forName="Child1" refType="h" fact="0.6876"/>
              <dgm:constr type="w" for="ch" forName="Child1" refType="w" fact="0.2868"/>
              <dgm:constr type="h" for="ch" forName="Child1" refType="h" fact="0.3124"/>
            </dgm:constrLst>
          </dgm:if>
          <dgm:if name="Name7"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Parent4" refType="w" fact="0.8057"/>
              <dgm:constr type="t" for="ch" forName="Parent4" refType="h" fact="0.2022"/>
              <dgm:constr type="w" for="ch" forName="Parent4" refType="w" fact="0.1555"/>
              <dgm:constr type="h" for="ch" forName="Parent4" refType="h" fact="0.3799"/>
              <dgm:constr type="l" for="ch" forName="Parent3" refType="w" fact="0.5647"/>
              <dgm:constr type="t" for="ch" forName="Parent3" refType="h" fact="0.2022"/>
              <dgm:constr type="w" for="ch" forName="Parent3" refType="w" fact="0.1555"/>
              <dgm:constr type="h" for="ch" forName="Parent3" refType="h" fact="0.3799"/>
              <dgm:constr type="l" for="ch" forName="Parent2" refType="w" fact="0.3237"/>
              <dgm:constr type="t" for="ch" forName="Parent2" refType="h" fact="0.2022"/>
              <dgm:constr type="w" for="ch" forName="Parent2" refType="w" fact="0.1555"/>
              <dgm:constr type="h" for="ch" forName="Parent2" refType="h" fact="0.3799"/>
              <dgm:constr type="l" for="ch" forName="Parent1" refType="w" fact="0.0827"/>
              <dgm:constr type="t" for="ch" forName="Parent1" refType="h" fact="0.2022"/>
              <dgm:constr type="w" for="ch" forName="Parent1" refType="w" fact="0.1555"/>
              <dgm:constr type="h" for="ch" forName="Parent1" refType="h" fact="0.3799"/>
              <dgm:constr type="l" for="ch" forName="Accent4" refType="w" fact="0.7668"/>
              <dgm:constr type="t" for="ch" forName="Accent4" refType="h" fact="0.1072"/>
              <dgm:constr type="w" for="ch" forName="Accent4" refType="w" fact="0.2332"/>
              <dgm:constr type="h" for="ch" forName="Accent4" refType="h" fact="0.5699"/>
              <dgm:constr type="l" for="ch" forName="ParentBackground4" refType="w" fact="0.7746"/>
              <dgm:constr type="t" for="ch" forName="ParentBackground4" refType="h" fact="0.1262"/>
              <dgm:constr type="w" for="ch" forName="ParentBackground4" refType="w" fact="0.2177"/>
              <dgm:constr type="h" for="ch" forName="ParentBackground4" refType="h" fact="0.5319"/>
              <dgm:constr type="l" for="ch" forName="Child4" refType="w" fact="0.7746"/>
              <dgm:constr type="t" for="ch" forName="Child4" refType="h" fact="0.6876"/>
              <dgm:constr type="w" for="ch" forName="Child4" refType="w" fact="0.2177"/>
              <dgm:constr type="h" for="ch" forName="Child4" refType="h" fact="0.3124"/>
              <dgm:constr type="l" for="ch" forName="Accent3" refType="w" fact="0.4765"/>
              <dgm:constr type="t" for="ch" forName="Accent3" refType="h" fact="-0.0109"/>
              <dgm:constr type="w" for="ch" forName="Accent3" refType="w" fact="0.3298"/>
              <dgm:constr type="h" for="ch" forName="Accent3" refType="h" fact="0.806"/>
              <dgm:constr type="l" for="ch" forName="ParentBackground3" refType="w" fact="0.5336"/>
              <dgm:constr type="t" for="ch" forName="ParentBackground3" refType="h" fact="0.1262"/>
              <dgm:constr type="w" for="ch" forName="ParentBackground3" refType="w" fact="0.2177"/>
              <dgm:constr type="h" for="ch" forName="ParentBackground3" refType="h" fact="0.5319"/>
              <dgm:constr type="l" for="ch" forName="Child3" refType="w" fact="0.5336"/>
              <dgm:constr type="t" for="ch" forName="Child3" refType="h" fact="0.6876"/>
              <dgm:constr type="w" for="ch" forName="Child3" refType="w" fact="0.2177"/>
              <dgm:constr type="h" for="ch" forName="Child3" refType="h" fact="0.3124"/>
              <dgm:constr type="l" for="ch" forName="Accent2" refType="w" fact="0.2365"/>
              <dgm:constr type="t" for="ch" forName="Accent2" refType="h" fact="-0.0109"/>
              <dgm:constr type="w" for="ch" forName="Accent2" refType="w" fact="0.3298"/>
              <dgm:constr type="h" for="ch" forName="Accent2" refType="h" fact="0.806"/>
              <dgm:constr type="l" for="ch" forName="ParentBackground2" refType="w" fact="0.2926"/>
              <dgm:constr type="t" for="ch" forName="ParentBackground2" refType="h" fact="0.1262"/>
              <dgm:constr type="w" for="ch" forName="ParentBackground2" refType="w" fact="0.2177"/>
              <dgm:constr type="h" for="ch" forName="ParentBackground2" refType="h" fact="0.5319"/>
              <dgm:constr type="l" for="ch" forName="Child2" refType="w" fact="0.2926"/>
              <dgm:constr type="t" for="ch" forName="Child2" refType="h" fact="0.6876"/>
              <dgm:constr type="w" for="ch" forName="Child2" refType="w" fact="0.2177"/>
              <dgm:constr type="h" for="ch" forName="Child2" refType="h" fact="0.3124"/>
              <dgm:constr type="l" for="ch" forName="Accent1" refType="w" fact="-0.0045"/>
              <dgm:constr type="t" for="ch" forName="Accent1" refType="h" fact="-0.0109"/>
              <dgm:constr type="w" for="ch" forName="Accent1" refType="w" fact="0.3298"/>
              <dgm:constr type="h" for="ch" forName="Accent1" refType="h" fact="0.806"/>
              <dgm:constr type="l" for="ch" forName="ParentBackground1" refType="w" fact="0.0516"/>
              <dgm:constr type="t" for="ch" forName="ParentBackground1" refType="h" fact="0.1262"/>
              <dgm:constr type="w" for="ch" forName="ParentBackground1" refType="w" fact="0.2177"/>
              <dgm:constr type="h" for="ch" forName="ParentBackground1" refType="h" fact="0.5319"/>
              <dgm:constr type="l" for="ch" forName="Child1" refType="w" fact="0.0516"/>
              <dgm:constr type="t" for="ch" forName="Child1" refType="h" fact="0.6876"/>
              <dgm:constr type="w" for="ch" forName="Child1" refType="w" fact="0.2177"/>
              <dgm:constr type="h" for="ch" forName="Child1" refType="h" fact="0.3124"/>
            </dgm:constrLst>
          </dgm:if>
          <dgm:if name="Name8"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Parent5" refType="w" fact="0.8434"/>
              <dgm:constr type="t" for="ch" forName="Parent5" refType="h" fact="0.2022"/>
              <dgm:constr type="w" for="ch" forName="Parent5" refType="w" fact="0.1253"/>
              <dgm:constr type="h" for="ch" forName="Parent5" refType="h" fact="0.3799"/>
              <dgm:constr type="l" for="ch" forName="Parent4" refType="w" fact="0.6492"/>
              <dgm:constr type="t" for="ch" forName="Parent4" refType="h" fact="0.2022"/>
              <dgm:constr type="w" for="ch" forName="Parent4" refType="w" fact="0.1253"/>
              <dgm:constr type="h" for="ch" forName="Parent4" refType="h" fact="0.3799"/>
              <dgm:constr type="l" for="ch" forName="Parent3" refType="w" fact="0.455"/>
              <dgm:constr type="t" for="ch" forName="Parent3" refType="h" fact="0.2022"/>
              <dgm:constr type="w" for="ch" forName="Parent3" refType="w" fact="0.1253"/>
              <dgm:constr type="h" for="ch" forName="Parent3" refType="h" fact="0.3799"/>
              <dgm:constr type="l" for="ch" forName="Parent2" refType="w" fact="0.2609"/>
              <dgm:constr type="t" for="ch" forName="Parent2" refType="h" fact="0.2022"/>
              <dgm:constr type="w" for="ch" forName="Parent2" refType="w" fact="0.1253"/>
              <dgm:constr type="h" for="ch" forName="Parent2" refType="h" fact="0.3799"/>
              <dgm:constr type="l" for="ch" forName="Parent1" refType="w" fact="0.0667"/>
              <dgm:constr type="t" for="ch" forName="Parent1" refType="h" fact="0.2022"/>
              <dgm:constr type="w" for="ch" forName="Parent1" refType="w" fact="0.1253"/>
              <dgm:constr type="h" for="ch" forName="Parent1" refType="h" fact="0.3799"/>
              <dgm:constr type="l" for="ch" forName="Accent5" refType="w" fact="0.8121"/>
              <dgm:constr type="t" for="ch" forName="Accent5" refType="h" fact="0.1072"/>
              <dgm:constr type="w" for="ch" forName="Accent5" refType="w" fact="0.1879"/>
              <dgm:constr type="h" for="ch" forName="Accent5" refType="h" fact="0.5699"/>
              <dgm:constr type="l" for="ch" forName="ParentBackground5" refType="w" fact="0.8183"/>
              <dgm:constr type="t" for="ch" forName="ParentBackground5" refType="h" fact="0.1262"/>
              <dgm:constr type="w" for="ch" forName="ParentBackground5" refType="w" fact="0.1754"/>
              <dgm:constr type="h" for="ch" forName="ParentBackground5" refType="h" fact="0.5319"/>
              <dgm:constr type="l" for="ch" forName="Child5" refType="w" fact="0.8183"/>
              <dgm:constr type="t" for="ch" forName="Child5" refType="h" fact="0.6876"/>
              <dgm:constr type="w" for="ch" forName="Child5" refType="w" fact="0.1754"/>
              <dgm:constr type="h" for="ch" forName="Child5" refType="h" fact="0.3124"/>
              <dgm:constr type="l" for="ch" forName="Accent4" refType="w" fact="0.5789"/>
              <dgm:constr type="t" for="ch" forName="Accent4" refType="h" fact="-0.0109"/>
              <dgm:constr type="w" for="ch" forName="Accent4" refType="w" fact="0.2657"/>
              <dgm:constr type="h" for="ch" forName="Accent4" refType="h" fact="0.806"/>
              <dgm:constr type="l" for="ch" forName="ParentBackground4" refType="w" fact="0.6242"/>
              <dgm:constr type="t" for="ch" forName="ParentBackground4" refType="h" fact="0.1262"/>
              <dgm:constr type="w" for="ch" forName="ParentBackground4" refType="w" fact="0.1754"/>
              <dgm:constr type="h" for="ch" forName="ParentBackground4" refType="h" fact="0.5319"/>
              <dgm:constr type="l" for="ch" forName="Child4" refType="w" fact="0.6242"/>
              <dgm:constr type="t" for="ch" forName="Child4" refType="h" fact="0.6876"/>
              <dgm:constr type="w" for="ch" forName="Child4" refType="w" fact="0.1754"/>
              <dgm:constr type="h" for="ch" forName="Child4" refType="h" fact="0.3124"/>
              <dgm:constr type="l" for="ch" forName="Accent3" refType="w" fact="0.3848"/>
              <dgm:constr type="t" for="ch" forName="Accent3" refType="h" fact="-0.0109"/>
              <dgm:constr type="w" for="ch" forName="Accent3" refType="w" fact="0.2657"/>
              <dgm:constr type="h" for="ch" forName="Accent3" refType="h" fact="0.806"/>
              <dgm:constr type="l" for="ch" forName="ParentBackground3" refType="w" fact="0.43"/>
              <dgm:constr type="t" for="ch" forName="ParentBackground3" refType="h" fact="0.1262"/>
              <dgm:constr type="w" for="ch" forName="ParentBackground3" refType="w" fact="0.1754"/>
              <dgm:constr type="h" for="ch" forName="ParentBackground3" refType="h" fact="0.5319"/>
              <dgm:constr type="l" for="ch" forName="Child3" refType="w" fact="0.43"/>
              <dgm:constr type="t" for="ch" forName="Child3" refType="h" fact="0.6876"/>
              <dgm:constr type="w" for="ch" forName="Child3" refType="w" fact="0.1754"/>
              <dgm:constr type="h" for="ch" forName="Child3" refType="h" fact="0.3124"/>
              <dgm:constr type="l" for="ch" forName="Accent2" refType="w" fact="0.1906"/>
              <dgm:constr type="t" for="ch" forName="Accent2" refType="h" fact="-0.0109"/>
              <dgm:constr type="w" for="ch" forName="Accent2" refType="w" fact="0.2657"/>
              <dgm:constr type="h" for="ch" forName="Accent2" refType="h" fact="0.806"/>
              <dgm:constr type="l" for="ch" forName="ParentBackground2" refType="w" fact="0.2358"/>
              <dgm:constr type="t" for="ch" forName="ParentBackground2" refType="h" fact="0.1262"/>
              <dgm:constr type="w" for="ch" forName="ParentBackground2" refType="w" fact="0.1754"/>
              <dgm:constr type="h" for="ch" forName="ParentBackground2" refType="h" fact="0.5319"/>
              <dgm:constr type="l" for="ch" forName="Child2" refType="w" fact="0.2358"/>
              <dgm:constr type="t" for="ch" forName="Child2" refType="h" fact="0.6876"/>
              <dgm:constr type="w" for="ch" forName="Child2" refType="w" fact="0.1754"/>
              <dgm:constr type="h" for="ch" forName="Child2" refType="h" fact="0.3124"/>
              <dgm:constr type="l" for="ch" forName="Accent1" refType="w" fact="-0.0036"/>
              <dgm:constr type="t" for="ch" forName="Accent1" refType="h" fact="-0.0109"/>
              <dgm:constr type="w" for="ch" forName="Accent1" refType="w" fact="0.2657"/>
              <dgm:constr type="h" for="ch" forName="Accent1" refType="h" fact="0.806"/>
              <dgm:constr type="l" for="ch" forName="ParentBackground1" refType="w" fact="0.0416"/>
              <dgm:constr type="t" for="ch" forName="ParentBackground1" refType="h" fact="0.1262"/>
              <dgm:constr type="w" for="ch" forName="ParentBackground1" refType="w" fact="0.1754"/>
              <dgm:constr type="h" for="ch" forName="ParentBackground1" refType="h" fact="0.5319"/>
              <dgm:constr type="l" for="ch" forName="Child1" refType="w" fact="0.0416"/>
              <dgm:constr type="t" for="ch" forName="Child1" refType="h" fact="0.6876"/>
              <dgm:constr type="w" for="ch" forName="Child1" refType="w" fact="0.1754"/>
              <dgm:constr type="h" for="ch" forName="Child1" refType="h" fact="0.3124"/>
            </dgm:constrLst>
          </dgm:if>
          <dgm:if name="Name9"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Parent6" refType="w" fact="0.8689"/>
              <dgm:constr type="t" for="ch" forName="Parent6" refType="h" fact="0.2022"/>
              <dgm:constr type="w" for="ch" forName="Parent6" refType="w" fact="0.1049"/>
              <dgm:constr type="h" for="ch" forName="Parent6" refType="h" fact="0.3799"/>
              <dgm:constr type="l" for="ch" forName="Parent5" refType="w" fact="0.7063"/>
              <dgm:constr type="t" for="ch" forName="Parent5" refType="h" fact="0.2022"/>
              <dgm:constr type="w" for="ch" forName="Parent5" refType="w" fact="0.1049"/>
              <dgm:constr type="h" for="ch" forName="Parent5" refType="h" fact="0.3799"/>
              <dgm:constr type="l" for="ch" forName="Parent4" refType="w" fact="0.5437"/>
              <dgm:constr type="t" for="ch" forName="Parent4" refType="h" fact="0.2022"/>
              <dgm:constr type="w" for="ch" forName="Parent4" refType="w" fact="0.1049"/>
              <dgm:constr type="h" for="ch" forName="Parent4" refType="h" fact="0.3799"/>
              <dgm:constr type="l" for="ch" forName="Parent3" refType="w" fact="0.381"/>
              <dgm:constr type="t" for="ch" forName="Parent3" refType="h" fact="0.2022"/>
              <dgm:constr type="w" for="ch" forName="Parent3" refType="w" fact="0.1049"/>
              <dgm:constr type="h" for="ch" forName="Parent3" refType="h" fact="0.3799"/>
              <dgm:constr type="l" for="ch" forName="Parent2" refType="w" fact="0.2184"/>
              <dgm:constr type="t" for="ch" forName="Parent2" refType="h" fact="0.2022"/>
              <dgm:constr type="w" for="ch" forName="Parent2" refType="w" fact="0.1049"/>
              <dgm:constr type="h" for="ch" forName="Parent2" refType="h" fact="0.3799"/>
              <dgm:constr type="l" for="ch" forName="Parent1" refType="w" fact="0.0558"/>
              <dgm:constr type="t" for="ch" forName="Parent1" refType="h" fact="0.2022"/>
              <dgm:constr type="w" for="ch" forName="Parent1" refType="w" fact="0.1049"/>
              <dgm:constr type="h" for="ch" forName="Parent1" refType="h" fact="0.3799"/>
              <dgm:constr type="l" for="ch" forName="Accent6" refType="w" fact="0.8426"/>
              <dgm:constr type="t" for="ch" forName="Accent6" refType="h" fact="0.1072"/>
              <dgm:constr type="w" for="ch" forName="Accent6" refType="w" fact="0.1574"/>
              <dgm:constr type="h" for="ch" forName="Accent6" refType="h" fact="0.5699"/>
              <dgm:constr type="l" for="ch" forName="ParentBackground6" refType="w" fact="0.8479"/>
              <dgm:constr type="t" for="ch" forName="ParentBackground6" refType="h" fact="0.1262"/>
              <dgm:constr type="w" for="ch" forName="ParentBackground6" refType="w" fact="0.1469"/>
              <dgm:constr type="h" for="ch" forName="ParentBackground6" refType="h" fact="0.5319"/>
              <dgm:constr type="l" for="ch" forName="Child6" refType="w" fact="0.8479"/>
              <dgm:constr type="t" for="ch" forName="Child6" refType="h" fact="0.6876"/>
              <dgm:constr type="w" for="ch" forName="Child6" refType="w" fact="0.1469"/>
              <dgm:constr type="h" for="ch" forName="Child6" refType="h" fact="0.3124"/>
              <dgm:constr type="l" for="ch" forName="Accent5" refType="w" fact="0.6474"/>
              <dgm:constr type="t" for="ch" forName="Accent5" refType="h" fact="-0.0109"/>
              <dgm:constr type="w" for="ch" forName="Accent5" refType="w" fact="0.2226"/>
              <dgm:constr type="h" for="ch" forName="Accent5" refType="h" fact="0.806"/>
              <dgm:constr type="l" for="ch" forName="ParentBackground5" refType="w" fact="0.6853"/>
              <dgm:constr type="t" for="ch" forName="ParentBackground5" refType="h" fact="0.1262"/>
              <dgm:constr type="w" for="ch" forName="ParentBackground5" refType="w" fact="0.1469"/>
              <dgm:constr type="h" for="ch" forName="ParentBackground5" refType="h" fact="0.5319"/>
              <dgm:constr type="l" for="ch" forName="Child5" refType="w" fact="0.6853"/>
              <dgm:constr type="t" for="ch" forName="Child5" refType="h" fact="0.6876"/>
              <dgm:constr type="w" for="ch" forName="Child5" refType="w" fact="0.1469"/>
              <dgm:constr type="h" for="ch" forName="Child5" refType="h" fact="0.3124"/>
              <dgm:constr type="l" for="ch" forName="Accent4" refType="w" fact="0.4848"/>
              <dgm:constr type="t" for="ch" forName="Accent4" refType="h" fact="-0.0109"/>
              <dgm:constr type="w" for="ch" forName="Accent4" refType="w" fact="0.2226"/>
              <dgm:constr type="h" for="ch" forName="Accent4" refType="h" fact="0.806"/>
              <dgm:constr type="l" for="ch" forName="ParentBackground4" refType="w" fact="0.5227"/>
              <dgm:constr type="t" for="ch" forName="ParentBackground4" refType="h" fact="0.1262"/>
              <dgm:constr type="w" for="ch" forName="ParentBackground4" refType="w" fact="0.1469"/>
              <dgm:constr type="h" for="ch" forName="ParentBackground4" refType="h" fact="0.5319"/>
              <dgm:constr type="l" for="ch" forName="Child4" refType="w" fact="0.5227"/>
              <dgm:constr type="t" for="ch" forName="Child4" refType="h" fact="0.6876"/>
              <dgm:constr type="w" for="ch" forName="Child4" refType="w" fact="0.1469"/>
              <dgm:constr type="h" for="ch" forName="Child4" refType="h" fact="0.3124"/>
              <dgm:constr type="l" for="ch" forName="Accent3" refType="w" fact="0.3222"/>
              <dgm:constr type="t" for="ch" forName="Accent3" refType="h" fact="-0.0109"/>
              <dgm:constr type="w" for="ch" forName="Accent3" refType="w" fact="0.2226"/>
              <dgm:constr type="h" for="ch" forName="Accent3" refType="h" fact="0.806"/>
              <dgm:constr type="l" for="ch" forName="ParentBackground3" refType="w" fact="0.3601"/>
              <dgm:constr type="t" for="ch" forName="ParentBackground3" refType="h" fact="0.1262"/>
              <dgm:constr type="w" for="ch" forName="ParentBackground3" refType="w" fact="0.1469"/>
              <dgm:constr type="h" for="ch" forName="ParentBackground3" refType="h" fact="0.5319"/>
              <dgm:constr type="l" for="ch" forName="Child3" refType="w" fact="0.3601"/>
              <dgm:constr type="t" for="ch" forName="Child3" refType="h" fact="0.6876"/>
              <dgm:constr type="w" for="ch" forName="Child3" refType="w" fact="0.1469"/>
              <dgm:constr type="h" for="ch" forName="Child3" refType="h" fact="0.3124"/>
              <dgm:constr type="l" for="ch" forName="Accent2" refType="w" fact="0.1596"/>
              <dgm:constr type="t" for="ch" forName="Accent2" refType="h" fact="-0.0109"/>
              <dgm:constr type="w" for="ch" forName="Accent2" refType="w" fact="0.2226"/>
              <dgm:constr type="h" for="ch" forName="Accent2" refType="h" fact="0.806"/>
              <dgm:constr type="l" for="ch" forName="ParentBackground2" refType="w" fact="0.1975"/>
              <dgm:constr type="t" for="ch" forName="ParentBackground2" refType="h" fact="0.1262"/>
              <dgm:constr type="w" for="ch" forName="ParentBackground2" refType="w" fact="0.1469"/>
              <dgm:constr type="h" for="ch" forName="ParentBackground2" refType="h" fact="0.5319"/>
              <dgm:constr type="l" for="ch" forName="Child2" refType="w" fact="0.1975"/>
              <dgm:constr type="t" for="ch" forName="Child2" refType="h" fact="0.6876"/>
              <dgm:constr type="w" for="ch" forName="Child2" refType="w" fact="0.1469"/>
              <dgm:constr type="h" for="ch" forName="Child2" refType="h" fact="0.3124"/>
              <dgm:constr type="l" for="ch" forName="Accent1" refType="w" fact="-0.003"/>
              <dgm:constr type="t" for="ch" forName="Accent1" refType="h" fact="-0.0109"/>
              <dgm:constr type="w" for="ch" forName="Accent1" refType="w" fact="0.2226"/>
              <dgm:constr type="h" for="ch" forName="Accent1" refType="h" fact="0.806"/>
              <dgm:constr type="l" for="ch" forName="ParentBackground1" refType="w" fact="0.0348"/>
              <dgm:constr type="t" for="ch" forName="ParentBackground1" refType="h" fact="0.1262"/>
              <dgm:constr type="w" for="ch" forName="ParentBackground1" refType="w" fact="0.1469"/>
              <dgm:constr type="h" for="ch" forName="ParentBackground1" refType="h" fact="0.5319"/>
              <dgm:constr type="l" for="ch" forName="Child1" refType="w" fact="0.0348"/>
              <dgm:constr type="t" for="ch" forName="Child1" refType="h" fact="0.6876"/>
              <dgm:constr type="w" for="ch" forName="Child1" refType="w" fact="0.1469"/>
              <dgm:constr type="h" for="ch" forName="Child1" refType="h" fact="0.3124"/>
            </dgm:constrLst>
          </dgm:if>
          <dgm:if name="Name10"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Parent7" refType="w" fact="0.8872"/>
              <dgm:constr type="t" for="ch" forName="Parent7" refType="h" fact="0.2022"/>
              <dgm:constr type="w" for="ch" forName="Parent7" refType="w" fact="0.0902"/>
              <dgm:constr type="h" for="ch" forName="Parent7" refType="h" fact="0.3799"/>
              <dgm:constr type="l" for="ch" forName="Parent6" refType="w" fact="0.7473"/>
              <dgm:constr type="t" for="ch" forName="Parent6" refType="h" fact="0.2022"/>
              <dgm:constr type="w" for="ch" forName="Parent6" refType="w" fact="0.0902"/>
              <dgm:constr type="h" for="ch" forName="Parent6" refType="h" fact="0.3799"/>
              <dgm:constr type="l" for="ch" forName="Parent5" refType="w" fact="0.6075"/>
              <dgm:constr type="t" for="ch" forName="Parent5" refType="h" fact="0.2022"/>
              <dgm:constr type="w" for="ch" forName="Parent5" refType="w" fact="0.0902"/>
              <dgm:constr type="h" for="ch" forName="Parent5" refType="h" fact="0.3799"/>
              <dgm:constr type="l" for="ch" forName="Parent4" refType="w" fact="0.4676"/>
              <dgm:constr type="t" for="ch" forName="Parent4" refType="h" fact="0.2022"/>
              <dgm:constr type="w" for="ch" forName="Parent4" refType="w" fact="0.0902"/>
              <dgm:constr type="h" for="ch" forName="Parent4" refType="h" fact="0.3799"/>
              <dgm:constr type="l" for="ch" forName="Parent3" refType="w" fact="0.3277"/>
              <dgm:constr type="t" for="ch" forName="Parent3" refType="h" fact="0.2022"/>
              <dgm:constr type="w" for="ch" forName="Parent3" refType="w" fact="0.0902"/>
              <dgm:constr type="h" for="ch" forName="Parent3" refType="h" fact="0.3799"/>
              <dgm:constr type="l" for="ch" forName="Parent2" refType="w" fact="0.1879"/>
              <dgm:constr type="t" for="ch" forName="Parent2" refType="h" fact="0.2022"/>
              <dgm:constr type="w" for="ch" forName="Parent2" refType="w" fact="0.0902"/>
              <dgm:constr type="h" for="ch" forName="Parent2" refType="h" fact="0.3799"/>
              <dgm:constr type="l" for="ch" forName="Parent1" refType="w" fact="0.048"/>
              <dgm:constr type="t" for="ch" forName="Parent1" refType="h" fact="0.2022"/>
              <dgm:constr type="w" for="ch" forName="Parent1" refType="w" fact="0.0902"/>
              <dgm:constr type="h" for="ch" forName="Parent1" refType="h" fact="0.3799"/>
              <dgm:constr type="l" for="ch" forName="Accent7" refType="w" fact="0.8646"/>
              <dgm:constr type="t" for="ch" forName="Accent7" refType="h" fact="0.1072"/>
              <dgm:constr type="w" for="ch" forName="Accent7" refType="w" fact="0.1354"/>
              <dgm:constr type="h" for="ch" forName="Accent7" refType="h" fact="0.5699"/>
              <dgm:constr type="l" for="ch" forName="ParentBackground7" refType="w" fact="0.8692"/>
              <dgm:constr type="t" for="ch" forName="ParentBackground7" refType="h" fact="0.1262"/>
              <dgm:constr type="w" for="ch" forName="ParentBackground7" refType="w" fact="0.1263"/>
              <dgm:constr type="h" for="ch" forName="ParentBackground7" refType="h" fact="0.5319"/>
              <dgm:constr type="l" for="ch" forName="Child7" refType="w" fact="0.8692"/>
              <dgm:constr type="t" for="ch" forName="Child7" refType="h" fact="0.6876"/>
              <dgm:constr type="w" for="ch" forName="Child7" refType="w" fact="0.1263"/>
              <dgm:constr type="h" for="ch" forName="Child7" refType="h" fact="0.3124"/>
              <dgm:constr type="l" for="ch" forName="Accent6" refType="w" fact="0.6967"/>
              <dgm:constr type="t" for="ch" forName="Accent6" refType="h" fact="-0.0109"/>
              <dgm:constr type="w" for="ch" forName="Accent6" refType="w" fact="0.1915"/>
              <dgm:constr type="h" for="ch" forName="Accent6" refType="h" fact="0.806"/>
              <dgm:constr type="l" for="ch" forName="ParentBackground6" refType="w" fact="0.7293"/>
              <dgm:constr type="t" for="ch" forName="ParentBackground6" refType="h" fact="0.1262"/>
              <dgm:constr type="w" for="ch" forName="ParentBackground6" refType="w" fact="0.1263"/>
              <dgm:constr type="h" for="ch" forName="ParentBackground6" refType="h" fact="0.5319"/>
              <dgm:constr type="l" for="ch" forName="Child6" refType="w" fact="0.7293"/>
              <dgm:constr type="t" for="ch" forName="Child6" refType="h" fact="0.6876"/>
              <dgm:constr type="w" for="ch" forName="Child6" refType="w" fact="0.1263"/>
              <dgm:constr type="h" for="ch" forName="Child6" refType="h" fact="0.3124"/>
              <dgm:constr type="l" for="ch" forName="Accent5" refType="w" fact="0.5569"/>
              <dgm:constr type="t" for="ch" forName="Accent5" refType="h" fact="-0.0109"/>
              <dgm:constr type="w" for="ch" forName="Accent5" refType="w" fact="0.1915"/>
              <dgm:constr type="h" for="ch" forName="Accent5" refType="h" fact="0.806"/>
              <dgm:constr type="l" for="ch" forName="ParentBackground5" refType="w" fact="0.5894"/>
              <dgm:constr type="t" for="ch" forName="ParentBackground5" refType="h" fact="0.1262"/>
              <dgm:constr type="w" for="ch" forName="ParentBackground5" refType="w" fact="0.1263"/>
              <dgm:constr type="h" for="ch" forName="ParentBackground5" refType="h" fact="0.5319"/>
              <dgm:constr type="l" for="ch" forName="Child5" refType="w" fact="0.5894"/>
              <dgm:constr type="t" for="ch" forName="Child5" refType="h" fact="0.6876"/>
              <dgm:constr type="w" for="ch" forName="Child5" refType="w" fact="0.1263"/>
              <dgm:constr type="h" for="ch" forName="Child5" refType="h" fact="0.3124"/>
              <dgm:constr type="l" for="ch" forName="Accent4" refType="w" fact="0.417"/>
              <dgm:constr type="t" for="ch" forName="Accent4" refType="h" fact="-0.0109"/>
              <dgm:constr type="w" for="ch" forName="Accent4" refType="w" fact="0.1915"/>
              <dgm:constr type="h" for="ch" forName="Accent4" refType="h" fact="0.806"/>
              <dgm:constr type="l" for="ch" forName="ParentBackground4" refType="w" fact="0.4496"/>
              <dgm:constr type="t" for="ch" forName="ParentBackground4" refType="h" fact="0.1262"/>
              <dgm:constr type="w" for="ch" forName="ParentBackground4" refType="w" fact="0.1263"/>
              <dgm:constr type="h" for="ch" forName="ParentBackground4" refType="h" fact="0.5319"/>
              <dgm:constr type="l" for="ch" forName="Child4" refType="w" fact="0.4496"/>
              <dgm:constr type="t" for="ch" forName="Child4" refType="h" fact="0.6876"/>
              <dgm:constr type="w" for="ch" forName="Child4" refType="w" fact="0.1263"/>
              <dgm:constr type="h" for="ch" forName="Child4" refType="h" fact="0.3124"/>
              <dgm:constr type="l" for="ch" forName="Accent3" refType="w" fact="0.2771"/>
              <dgm:constr type="t" for="ch" forName="Accent3" refType="h" fact="-0.0109"/>
              <dgm:constr type="w" for="ch" forName="Accent3" refType="w" fact="0.1915"/>
              <dgm:constr type="h" for="ch" forName="Accent3" refType="h" fact="0.806"/>
              <dgm:constr type="l" for="ch" forName="ParentBackground3" refType="w" fact="0.3097"/>
              <dgm:constr type="t" for="ch" forName="ParentBackground3" refType="h" fact="0.1262"/>
              <dgm:constr type="w" for="ch" forName="ParentBackground3" refType="w" fact="0.1263"/>
              <dgm:constr type="h" for="ch" forName="ParentBackground3" refType="h" fact="0.5319"/>
              <dgm:constr type="l" for="ch" forName="Child3" refType="w" fact="0.3097"/>
              <dgm:constr type="t" for="ch" forName="Child3" refType="h" fact="0.6876"/>
              <dgm:constr type="w" for="ch" forName="Child3" refType="w" fact="0.1263"/>
              <dgm:constr type="h" for="ch" forName="Child3" refType="h" fact="0.3124"/>
              <dgm:constr type="l" for="ch" forName="Accent2" refType="w" fact="0.1373"/>
              <dgm:constr type="t" for="ch" forName="Accent2" refType="h" fact="-0.0109"/>
              <dgm:constr type="w" for="ch" forName="Accent2" refType="w" fact="0.1915"/>
              <dgm:constr type="h" for="ch" forName="Accent2" refType="h" fact="0.806"/>
              <dgm:constr type="l" for="ch" forName="ParentBackground2" refType="w" fact="0.1698"/>
              <dgm:constr type="t" for="ch" forName="ParentBackground2" refType="h" fact="0.1262"/>
              <dgm:constr type="w" for="ch" forName="ParentBackground2" refType="w" fact="0.1263"/>
              <dgm:constr type="h" for="ch" forName="ParentBackground2" refType="h" fact="0.5319"/>
              <dgm:constr type="l" for="ch" forName="Child2" refType="w" fact="0.1698"/>
              <dgm:constr type="t" for="ch" forName="Child2" refType="h" fact="0.6876"/>
              <dgm:constr type="w" for="ch" forName="Child2" refType="w" fact="0.1263"/>
              <dgm:constr type="h" for="ch" forName="Child2" refType="h" fact="0.3124"/>
              <dgm:constr type="l" for="ch" forName="Accent1" refType="w" fact="-0.0026"/>
              <dgm:constr type="t" for="ch" forName="Accent1" refType="h" fact="-0.0109"/>
              <dgm:constr type="w" for="ch" forName="Accent1" refType="w" fact="0.1915"/>
              <dgm:constr type="h" for="ch" forName="Accent1" refType="h" fact="0.806"/>
              <dgm:constr type="l" for="ch" forName="ParentBackground1" refType="w" fact="0.03"/>
              <dgm:constr type="t" for="ch" forName="ParentBackground1" refType="h" fact="0.1262"/>
              <dgm:constr type="w" for="ch" forName="ParentBackground1" refType="w" fact="0.1263"/>
              <dgm:constr type="h" for="ch" forName="ParentBackground1" refType="h" fact="0.5319"/>
              <dgm:constr type="l" for="ch" forName="Child1" refType="w" fact="0.03"/>
              <dgm:constr type="t" for="ch" forName="Child1" refType="h" fact="0.6876"/>
              <dgm:constr type="w" for="ch" forName="Child1" refType="w" fact="0.1263"/>
              <dgm:constr type="h" for="ch" forName="Child1" refType="h" fact="0.3124"/>
            </dgm:constrLst>
          </dgm:if>
          <dgm:if name="Name11"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l" for="ch" forName="Parent8" refType="w" fact="0.901"/>
              <dgm:constr type="t" for="ch" forName="Parent8" refType="h" fact="0.2022"/>
              <dgm:constr type="w" for="ch" forName="Parent8" refType="w" fact="0.0792"/>
              <dgm:constr type="h" for="ch" forName="Parent8" refType="h" fact="0.3799"/>
              <dgm:constr type="l" for="ch" forName="Parent7" refType="w" fact="0.7783"/>
              <dgm:constr type="t" for="ch" forName="Parent7" refType="h" fact="0.2022"/>
              <dgm:constr type="w" for="ch" forName="Parent7" refType="w" fact="0.0792"/>
              <dgm:constr type="h" for="ch" forName="Parent7" refType="h" fact="0.3799"/>
              <dgm:constr type="l" for="ch" forName="Parent6" refType="w" fact="0.6556"/>
              <dgm:constr type="t" for="ch" forName="Parent6" refType="h" fact="0.2022"/>
              <dgm:constr type="w" for="ch" forName="Parent6" refType="w" fact="0.0792"/>
              <dgm:constr type="h" for="ch" forName="Parent6" refType="h" fact="0.3799"/>
              <dgm:constr type="l" for="ch" forName="Parent5" refType="w" fact="0.5329"/>
              <dgm:constr type="t" for="ch" forName="Parent5" refType="h" fact="0.2022"/>
              <dgm:constr type="w" for="ch" forName="Parent5" refType="w" fact="0.0792"/>
              <dgm:constr type="h" for="ch" forName="Parent5" refType="h" fact="0.3799"/>
              <dgm:constr type="l" for="ch" forName="Parent4" refType="w" fact="0.4102"/>
              <dgm:constr type="t" for="ch" forName="Parent4" refType="h" fact="0.2022"/>
              <dgm:constr type="w" for="ch" forName="Parent4" refType="w" fact="0.0792"/>
              <dgm:constr type="h" for="ch" forName="Parent4" refType="h" fact="0.3799"/>
              <dgm:constr type="l" for="ch" forName="Parent3" refType="w" fact="0.2875"/>
              <dgm:constr type="t" for="ch" forName="Parent3" refType="h" fact="0.2022"/>
              <dgm:constr type="w" for="ch" forName="Parent3" refType="w" fact="0.0792"/>
              <dgm:constr type="h" for="ch" forName="Parent3" refType="h" fact="0.3799"/>
              <dgm:constr type="l" for="ch" forName="Parent2" refType="w" fact="0.1648"/>
              <dgm:constr type="t" for="ch" forName="Parent2" refType="h" fact="0.2022"/>
              <dgm:constr type="w" for="ch" forName="Parent2" refType="w" fact="0.0792"/>
              <dgm:constr type="h" for="ch" forName="Parent2" refType="h" fact="0.3799"/>
              <dgm:constr type="l" for="ch" forName="Parent1" refType="w" fact="0.0421"/>
              <dgm:constr type="t" for="ch" forName="Parent1" refType="h" fact="0.2022"/>
              <dgm:constr type="w" for="ch" forName="Parent1" refType="w" fact="0.0792"/>
              <dgm:constr type="h" for="ch" forName="Parent1" refType="h" fact="0.3799"/>
              <dgm:constr type="l" for="ch" forName="Accent8" refType="w" fact="0.8813"/>
              <dgm:constr type="t" for="ch" forName="Accent8" refType="h" fact="0.1072"/>
              <dgm:constr type="w" for="ch" forName="Accent8" refType="w" fact="0.1187"/>
              <dgm:constr type="h" for="ch" forName="Accent8" refType="h" fact="0.5699"/>
              <dgm:constr type="l" for="ch" forName="ParentBackground8" refType="w" fact="0.8852"/>
              <dgm:constr type="t" for="ch" forName="ParentBackground8" refType="h" fact="0.1262"/>
              <dgm:constr type="w" for="ch" forName="ParentBackground8" refType="w" fact="0.1108"/>
              <dgm:constr type="h" for="ch" forName="ParentBackground8" refType="h" fact="0.5319"/>
              <dgm:constr type="l" for="ch" forName="Child8" refType="w" fact="0.8852"/>
              <dgm:constr type="t" for="ch" forName="Child8" refType="h" fact="0.6876"/>
              <dgm:constr type="w" for="ch" forName="Child8" refType="w" fact="0.1108"/>
              <dgm:constr type="h" for="ch" forName="Child8" refType="h" fact="0.3124"/>
              <dgm:constr type="l" for="ch" forName="Accent7" refType="w" fact="0.7339"/>
              <dgm:constr type="t" for="ch" forName="Accent7" refType="h" fact="-0.0109"/>
              <dgm:constr type="w" for="ch" forName="Accent7" refType="w" fact="0.1679"/>
              <dgm:constr type="h" for="ch" forName="Accent7" refType="h" fact="0.806"/>
              <dgm:constr type="l" for="ch" forName="ParentBackground7" refType="w" fact="0.7625"/>
              <dgm:constr type="t" for="ch" forName="ParentBackground7" refType="h" fact="0.1262"/>
              <dgm:constr type="w" for="ch" forName="ParentBackground7" refType="w" fact="0.1108"/>
              <dgm:constr type="h" for="ch" forName="ParentBackground7" refType="h" fact="0.5319"/>
              <dgm:constr type="l" for="ch" forName="Child7" refType="w" fact="0.7625"/>
              <dgm:constr type="t" for="ch" forName="Child7" refType="h" fact="0.6876"/>
              <dgm:constr type="w" for="ch" forName="Child7" refType="w" fact="0.1108"/>
              <dgm:constr type="h" for="ch" forName="Child7" refType="h" fact="0.3124"/>
              <dgm:constr type="l" for="ch" forName="Accent6" refType="w" fact="0.6112"/>
              <dgm:constr type="t" for="ch" forName="Accent6" refType="h" fact="-0.0109"/>
              <dgm:constr type="w" for="ch" forName="Accent6" refType="w" fact="0.1679"/>
              <dgm:constr type="h" for="ch" forName="Accent6" refType="h" fact="0.806"/>
              <dgm:constr type="l" for="ch" forName="ParentBackground6" refType="w" fact="0.6398"/>
              <dgm:constr type="t" for="ch" forName="ParentBackground6" refType="h" fact="0.1262"/>
              <dgm:constr type="w" for="ch" forName="ParentBackground6" refType="w" fact="0.1108"/>
              <dgm:constr type="h" for="ch" forName="ParentBackground6" refType="h" fact="0.5319"/>
              <dgm:constr type="l" for="ch" forName="Child6" refType="w" fact="0.6398"/>
              <dgm:constr type="t" for="ch" forName="Child6" refType="h" fact="0.6876"/>
              <dgm:constr type="w" for="ch" forName="Child6" refType="w" fact="0.1108"/>
              <dgm:constr type="h" for="ch" forName="Child6" refType="h" fact="0.3124"/>
              <dgm:constr type="l" for="ch" forName="Accent5" refType="w" fact="0.4885"/>
              <dgm:constr type="t" for="ch" forName="Accent5" refType="h" fact="-0.0109"/>
              <dgm:constr type="w" for="ch" forName="Accent5" refType="w" fact="0.1679"/>
              <dgm:constr type="h" for="ch" forName="Accent5" refType="h" fact="0.806"/>
              <dgm:constr type="l" for="ch" forName="ParentBackground5" refType="w" fact="0.5171"/>
              <dgm:constr type="t" for="ch" forName="ParentBackground5" refType="h" fact="0.1262"/>
              <dgm:constr type="w" for="ch" forName="ParentBackground5" refType="w" fact="0.1108"/>
              <dgm:constr type="h" for="ch" forName="ParentBackground5" refType="h" fact="0.5319"/>
              <dgm:constr type="l" for="ch" forName="Child5" refType="w" fact="0.5171"/>
              <dgm:constr type="t" for="ch" forName="Child5" refType="h" fact="0.6876"/>
              <dgm:constr type="w" for="ch" forName="Child5" refType="w" fact="0.1108"/>
              <dgm:constr type="h" for="ch" forName="Child5" refType="h" fact="0.3124"/>
              <dgm:constr type="l" for="ch" forName="Accent4" refType="w" fact="0.3658"/>
              <dgm:constr type="t" for="ch" forName="Accent4" refType="h" fact="-0.0109"/>
              <dgm:constr type="w" for="ch" forName="Accent4" refType="w" fact="0.1679"/>
              <dgm:constr type="h" for="ch" forName="Accent4" refType="h" fact="0.806"/>
              <dgm:constr type="l" for="ch" forName="ParentBackground4" refType="w" fact="0.3944"/>
              <dgm:constr type="t" for="ch" forName="ParentBackground4" refType="h" fact="0.1262"/>
              <dgm:constr type="w" for="ch" forName="ParentBackground4" refType="w" fact="0.1108"/>
              <dgm:constr type="h" for="ch" forName="ParentBackground4" refType="h" fact="0.5319"/>
              <dgm:constr type="l" for="ch" forName="Child4" refType="w" fact="0.3944"/>
              <dgm:constr type="t" for="ch" forName="Child4" refType="h" fact="0.6876"/>
              <dgm:constr type="w" for="ch" forName="Child4" refType="w" fact="0.1108"/>
              <dgm:constr type="h" for="ch" forName="Child4" refType="h" fact="0.3124"/>
              <dgm:constr type="l" for="ch" forName="Accent3" refType="w" fact="0.2431"/>
              <dgm:constr type="t" for="ch" forName="Accent3" refType="h" fact="-0.0109"/>
              <dgm:constr type="w" for="ch" forName="Accent3" refType="w" fact="0.1679"/>
              <dgm:constr type="h" for="ch" forName="Accent3" refType="h" fact="0.806"/>
              <dgm:constr type="l" for="ch" forName="ParentBackground3" refType="w" fact="0.2717"/>
              <dgm:constr type="t" for="ch" forName="ParentBackground3" refType="h" fact="0.1262"/>
              <dgm:constr type="w" for="ch" forName="ParentBackground3" refType="w" fact="0.1108"/>
              <dgm:constr type="h" for="ch" forName="ParentBackground3" refType="h" fact="0.5319"/>
              <dgm:constr type="l" for="ch" forName="Child3" refType="w" fact="0.2717"/>
              <dgm:constr type="t" for="ch" forName="Child3" refType="h" fact="0.6876"/>
              <dgm:constr type="w" for="ch" forName="Child3" refType="w" fact="0.1108"/>
              <dgm:constr type="h" for="ch" forName="Child3" refType="h" fact="0.3124"/>
              <dgm:constr type="l" for="ch" forName="Accent2" refType="w" fact="0.1204"/>
              <dgm:constr type="t" for="ch" forName="Accent2" refType="h" fact="-0.0109"/>
              <dgm:constr type="w" for="ch" forName="Accent2" refType="w" fact="0.1679"/>
              <dgm:constr type="h" for="ch" forName="Accent2" refType="h" fact="0.806"/>
              <dgm:constr type="l" for="ch" forName="ParentBackground2" refType="w" fact="0.149"/>
              <dgm:constr type="t" for="ch" forName="ParentBackground2" refType="h" fact="0.1262"/>
              <dgm:constr type="w" for="ch" forName="ParentBackground2" refType="w" fact="0.1108"/>
              <dgm:constr type="h" for="ch" forName="ParentBackground2" refType="h" fact="0.5319"/>
              <dgm:constr type="l" for="ch" forName="Child2" refType="w" fact="0.149"/>
              <dgm:constr type="t" for="ch" forName="Child2" refType="h" fact="0.6876"/>
              <dgm:constr type="w" for="ch" forName="Child2" refType="w" fact="0.1108"/>
              <dgm:constr type="h" for="ch" forName="Child2" refType="h" fact="0.3124"/>
              <dgm:constr type="l" for="ch" forName="Accent1" refType="w" fact="-0.0023"/>
              <dgm:constr type="t" for="ch" forName="Accent1" refType="h" fact="-0.0109"/>
              <dgm:constr type="w" for="ch" forName="Accent1" refType="w" fact="0.1679"/>
              <dgm:constr type="h" for="ch" forName="Accent1" refType="h" fact="0.806"/>
              <dgm:constr type="l" for="ch" forName="ParentBackground1" refType="w" fact="0.0263"/>
              <dgm:constr type="t" for="ch" forName="ParentBackground1" refType="h" fact="0.1262"/>
              <dgm:constr type="w" for="ch" forName="ParentBackground1" refType="w" fact="0.1108"/>
              <dgm:constr type="h" for="ch" forName="ParentBackground1" refType="h" fact="0.5319"/>
              <dgm:constr type="l" for="ch" forName="Child1" refType="w" fact="0.0263"/>
              <dgm:constr type="t" for="ch" forName="Child1" refType="h" fact="0.6876"/>
              <dgm:constr type="w" for="ch" forName="Child1" refType="w" fact="0.1108"/>
              <dgm:constr type="h" for="ch" forName="Child1" refType="h" fact="0.3124"/>
            </dgm:constrLst>
          </dgm:if>
          <dgm:if name="Name12"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l" for="ch" forName="Parent9" refType="w" fact="0.9119"/>
              <dgm:constr type="t" for="ch" forName="Parent9" refType="h" fact="0.2022"/>
              <dgm:constr type="w" for="ch" forName="Parent9" refType="w" fact="0.0705"/>
              <dgm:constr type="h" for="ch" forName="Parent9" refType="h" fact="0.3799"/>
              <dgm:constr type="l" for="ch" forName="Parent8" refType="w" fact="0.8026"/>
              <dgm:constr type="t" for="ch" forName="Parent8" refType="h" fact="0.2022"/>
              <dgm:constr type="w" for="ch" forName="Parent8" refType="w" fact="0.0705"/>
              <dgm:constr type="h" for="ch" forName="Parent8" refType="h" fact="0.3799"/>
              <dgm:constr type="l" for="ch" forName="Parent7" refType="w" fact="0.6933"/>
              <dgm:constr type="t" for="ch" forName="Parent7" refType="h" fact="0.2022"/>
              <dgm:constr type="w" for="ch" forName="Parent7" refType="w" fact="0.0705"/>
              <dgm:constr type="h" for="ch" forName="Parent7" refType="h" fact="0.3799"/>
              <dgm:constr type="l" for="ch" forName="Parent6" refType="w" fact="0.584"/>
              <dgm:constr type="t" for="ch" forName="Parent6" refType="h" fact="0.2022"/>
              <dgm:constr type="w" for="ch" forName="Parent6" refType="w" fact="0.0705"/>
              <dgm:constr type="h" for="ch" forName="Parent6" refType="h" fact="0.3799"/>
              <dgm:constr type="l" for="ch" forName="Parent5" refType="w" fact="0.4747"/>
              <dgm:constr type="t" for="ch" forName="Parent5" refType="h" fact="0.2022"/>
              <dgm:constr type="w" for="ch" forName="Parent5" refType="w" fact="0.0705"/>
              <dgm:constr type="h" for="ch" forName="Parent5" refType="h" fact="0.3799"/>
              <dgm:constr type="l" for="ch" forName="Parent4" refType="w" fact="0.3654"/>
              <dgm:constr type="t" for="ch" forName="Parent4" refType="h" fact="0.2022"/>
              <dgm:constr type="w" for="ch" forName="Parent4" refType="w" fact="0.0705"/>
              <dgm:constr type="h" for="ch" forName="Parent4" refType="h" fact="0.3799"/>
              <dgm:constr type="l" for="ch" forName="Parent3" refType="w" fact="0.2561"/>
              <dgm:constr type="t" for="ch" forName="Parent3" refType="h" fact="0.2022"/>
              <dgm:constr type="w" for="ch" forName="Parent3" refType="w" fact="0.0705"/>
              <dgm:constr type="h" for="ch" forName="Parent3" refType="h" fact="0.3799"/>
              <dgm:constr type="l" for="ch" forName="Parent2" refType="w" fact="0.1468"/>
              <dgm:constr type="t" for="ch" forName="Parent2" refType="h" fact="0.2022"/>
              <dgm:constr type="w" for="ch" forName="Parent2" refType="w" fact="0.0705"/>
              <dgm:constr type="h" for="ch" forName="Parent2" refType="h" fact="0.3799"/>
              <dgm:constr type="l" for="ch" forName="Parent1" refType="w" fact="0.0375"/>
              <dgm:constr type="t" for="ch" forName="Parent1" refType="h" fact="0.2022"/>
              <dgm:constr type="w" for="ch" forName="Parent1" refType="w" fact="0.0705"/>
              <dgm:constr type="h" for="ch" forName="Parent1" refType="h" fact="0.3799"/>
              <dgm:constr type="l" for="ch" forName="Accent9" refType="w" fact="0.8942"/>
              <dgm:constr type="t" for="ch" forName="Accent9" refType="h" fact="0.1072"/>
              <dgm:constr type="w" for="ch" forName="Accent9" refType="w" fact="0.1058"/>
              <dgm:constr type="h" for="ch" forName="Accent9" refType="h" fact="0.5699"/>
              <dgm:constr type="l" for="ch" forName="ParentBackground9" refType="w" fact="0.8978"/>
              <dgm:constr type="t" for="ch" forName="ParentBackground9" refType="h" fact="0.1262"/>
              <dgm:constr type="w" for="ch" forName="ParentBackground9" refType="w" fact="0.0987"/>
              <dgm:constr type="h" for="ch" forName="ParentBackground9" refType="h" fact="0.5319"/>
              <dgm:constr type="l" for="ch" forName="Child9" refType="w" fact="0.8978"/>
              <dgm:constr type="t" for="ch" forName="Child9" refType="h" fact="0.6876"/>
              <dgm:constr type="w" for="ch" forName="Child9" refType="w" fact="0.0987"/>
              <dgm:constr type="h" for="ch" forName="Child9" refType="h" fact="0.3124"/>
              <dgm:constr type="l" for="ch" forName="Accent8" refType="w" fact="0.763"/>
              <dgm:constr type="t" for="ch" forName="Accent8" refType="h" fact="-0.0109"/>
              <dgm:constr type="w" for="ch" forName="Accent8" refType="w" fact="0.1496"/>
              <dgm:constr type="h" for="ch" forName="Accent8" refType="h" fact="0.806"/>
              <dgm:constr type="l" for="ch" forName="ParentBackground8" refType="w" fact="0.7885"/>
              <dgm:constr type="t" for="ch" forName="ParentBackground8" refType="h" fact="0.1262"/>
              <dgm:constr type="w" for="ch" forName="ParentBackground8" refType="w" fact="0.0987"/>
              <dgm:constr type="h" for="ch" forName="ParentBackground8" refType="h" fact="0.5319"/>
              <dgm:constr type="l" for="ch" forName="Child8" refType="w" fact="0.7885"/>
              <dgm:constr type="t" for="ch" forName="Child8" refType="h" fact="0.6876"/>
              <dgm:constr type="w" for="ch" forName="Child8" refType="w" fact="0.0987"/>
              <dgm:constr type="h" for="ch" forName="Child8" refType="h" fact="0.3124"/>
              <dgm:constr type="l" for="ch" forName="Accent7" refType="w" fact="0.6538"/>
              <dgm:constr type="t" for="ch" forName="Accent7" refType="h" fact="-0.0109"/>
              <dgm:constr type="w" for="ch" forName="Accent7" refType="w" fact="0.1496"/>
              <dgm:constr type="h" for="ch" forName="Accent7" refType="h" fact="0.806"/>
              <dgm:constr type="l" for="ch" forName="ParentBackground7" refType="w" fact="0.6792"/>
              <dgm:constr type="t" for="ch" forName="ParentBackground7" refType="h" fact="0.1262"/>
              <dgm:constr type="w" for="ch" forName="ParentBackground7" refType="w" fact="0.0987"/>
              <dgm:constr type="h" for="ch" forName="ParentBackground7" refType="h" fact="0.5319"/>
              <dgm:constr type="l" for="ch" forName="Child7" refType="w" fact="0.6792"/>
              <dgm:constr type="t" for="ch" forName="Child7" refType="h" fact="0.6876"/>
              <dgm:constr type="w" for="ch" forName="Child7" refType="w" fact="0.0987"/>
              <dgm:constr type="h" for="ch" forName="Child7" refType="h" fact="0.3124"/>
              <dgm:constr type="l" for="ch" forName="Accent6" refType="w" fact="0.5445"/>
              <dgm:constr type="t" for="ch" forName="Accent6" refType="h" fact="-0.0109"/>
              <dgm:constr type="w" for="ch" forName="Accent6" refType="w" fact="0.1496"/>
              <dgm:constr type="h" for="ch" forName="Accent6" refType="h" fact="0.806"/>
              <dgm:constr type="l" for="ch" forName="ParentBackground6" refType="w" fact="0.5699"/>
              <dgm:constr type="t" for="ch" forName="ParentBackground6" refType="h" fact="0.1262"/>
              <dgm:constr type="w" for="ch" forName="ParentBackground6" refType="w" fact="0.0987"/>
              <dgm:constr type="h" for="ch" forName="ParentBackground6" refType="h" fact="0.5319"/>
              <dgm:constr type="l" for="ch" forName="Child6" refType="w" fact="0.5699"/>
              <dgm:constr type="t" for="ch" forName="Child6" refType="h" fact="0.6876"/>
              <dgm:constr type="w" for="ch" forName="Child6" refType="w" fact="0.0987"/>
              <dgm:constr type="h" for="ch" forName="Child6" refType="h" fact="0.3124"/>
              <dgm:constr type="l" for="ch" forName="Accent5" refType="w" fact="0.4352"/>
              <dgm:constr type="t" for="ch" forName="Accent5" refType="h" fact="-0.0109"/>
              <dgm:constr type="w" for="ch" forName="Accent5" refType="w" fact="0.1496"/>
              <dgm:constr type="h" for="ch" forName="Accent5" refType="h" fact="0.806"/>
              <dgm:constr type="l" for="ch" forName="ParentBackground5" refType="w" fact="0.4606"/>
              <dgm:constr type="t" for="ch" forName="ParentBackground5" refType="h" fact="0.1262"/>
              <dgm:constr type="w" for="ch" forName="ParentBackground5" refType="w" fact="0.0987"/>
              <dgm:constr type="h" for="ch" forName="ParentBackground5" refType="h" fact="0.5319"/>
              <dgm:constr type="l" for="ch" forName="Child5" refType="w" fact="0.4606"/>
              <dgm:constr type="t" for="ch" forName="Child5" refType="h" fact="0.6876"/>
              <dgm:constr type="w" for="ch" forName="Child5" refType="w" fact="0.0987"/>
              <dgm:constr type="h" for="ch" forName="Child5" refType="h" fact="0.3124"/>
              <dgm:constr type="l" for="ch" forName="Accent4" refType="w" fact="0.3259"/>
              <dgm:constr type="t" for="ch" forName="Accent4" refType="h" fact="-0.0109"/>
              <dgm:constr type="w" for="ch" forName="Accent4" refType="w" fact="0.1496"/>
              <dgm:constr type="h" for="ch" forName="Accent4" refType="h" fact="0.806"/>
              <dgm:constr type="l" for="ch" forName="ParentBackground4" refType="w" fact="0.3513"/>
              <dgm:constr type="t" for="ch" forName="ParentBackground4" refType="h" fact="0.1262"/>
              <dgm:constr type="w" for="ch" forName="ParentBackground4" refType="w" fact="0.0987"/>
              <dgm:constr type="h" for="ch" forName="ParentBackground4" refType="h" fact="0.5319"/>
              <dgm:constr type="l" for="ch" forName="Child4" refType="w" fact="0.3513"/>
              <dgm:constr type="t" for="ch" forName="Child4" refType="h" fact="0.6876"/>
              <dgm:constr type="w" for="ch" forName="Child4" refType="w" fact="0.0987"/>
              <dgm:constr type="h" for="ch" forName="Child4" refType="h" fact="0.3124"/>
              <dgm:constr type="l" for="ch" forName="Accent3" refType="w" fact="0.2166"/>
              <dgm:constr type="t" for="ch" forName="Accent3" refType="h" fact="-0.0109"/>
              <dgm:constr type="w" for="ch" forName="Accent3" refType="w" fact="0.1496"/>
              <dgm:constr type="h" for="ch" forName="Accent3" refType="h" fact="0.806"/>
              <dgm:constr type="l" for="ch" forName="ParentBackground3" refType="w" fact="0.242"/>
              <dgm:constr type="t" for="ch" forName="ParentBackground3" refType="h" fact="0.1262"/>
              <dgm:constr type="w" for="ch" forName="ParentBackground3" refType="w" fact="0.0987"/>
              <dgm:constr type="h" for="ch" forName="ParentBackground3" refType="h" fact="0.5319"/>
              <dgm:constr type="l" for="ch" forName="Child3" refType="w" fact="0.242"/>
              <dgm:constr type="t" for="ch" forName="Child3" refType="h" fact="0.6876"/>
              <dgm:constr type="w" for="ch" forName="Child3" refType="w" fact="0.0987"/>
              <dgm:constr type="h" for="ch" forName="Child3" refType="h" fact="0.3124"/>
              <dgm:constr type="l" for="ch" forName="Accent2" refType="w" fact="0.1073"/>
              <dgm:constr type="t" for="ch" forName="Accent2" refType="h" fact="-0.0109"/>
              <dgm:constr type="w" for="ch" forName="Accent2" refType="w" fact="0.1496"/>
              <dgm:constr type="h" for="ch" forName="Accent2" refType="h" fact="0.806"/>
              <dgm:constr type="l" for="ch" forName="ParentBackground2" refType="w" fact="0.1327"/>
              <dgm:constr type="t" for="ch" forName="ParentBackground2" refType="h" fact="0.1262"/>
              <dgm:constr type="w" for="ch" forName="ParentBackground2" refType="w" fact="0.0987"/>
              <dgm:constr type="h" for="ch" forName="ParentBackground2" refType="h" fact="0.5319"/>
              <dgm:constr type="l" for="ch" forName="Child2" refType="w" fact="0.1327"/>
              <dgm:constr type="t" for="ch" forName="Child2" refType="h" fact="0.6876"/>
              <dgm:constr type="w" for="ch" forName="Child2" refType="w" fact="0.0987"/>
              <dgm:constr type="h" for="ch" forName="Child2" refType="h" fact="0.3124"/>
              <dgm:constr type="l" for="ch" forName="Accent1" refType="w" fact="-0.002"/>
              <dgm:constr type="t" for="ch" forName="Accent1" refType="h" fact="-0.0109"/>
              <dgm:constr type="w" for="ch" forName="Accent1" refType="w" fact="0.1496"/>
              <dgm:constr type="h" for="ch" forName="Accent1" refType="h" fact="0.806"/>
              <dgm:constr type="l" for="ch" forName="ParentBackground1" refType="w" fact="0.0234"/>
              <dgm:constr type="t" for="ch" forName="ParentBackground1" refType="h" fact="0.1262"/>
              <dgm:constr type="w" for="ch" forName="ParentBackground1" refType="w" fact="0.0987"/>
              <dgm:constr type="h" for="ch" forName="ParentBackground1" refType="h" fact="0.5319"/>
              <dgm:constr type="l" for="ch" forName="Child1" refType="w" fact="0.0234"/>
              <dgm:constr type="t" for="ch" forName="Child1" refType="h" fact="0.6876"/>
              <dgm:constr type="w" for="ch" forName="Child1" refType="w" fact="0.0987"/>
              <dgm:constr type="h" for="ch" forName="Child1" refType="h" fact="0.3124"/>
            </dgm:constrLst>
          </dgm:if>
          <dgm:if name="Name13"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l" for="ch" forName="Parent10" refType="w" fact="0.9205"/>
              <dgm:constr type="t" for="ch" forName="Parent10" refType="h" fact="0.2022"/>
              <dgm:constr type="w" for="ch" forName="Parent10" refType="w" fact="0.0636"/>
              <dgm:constr type="h" for="ch" forName="Parent10" refType="h" fact="0.3799"/>
              <dgm:constr type="l" for="ch" forName="Parent9" refType="w" fact="0.822"/>
              <dgm:constr type="t" for="ch" forName="Parent9" refType="h" fact="0.2022"/>
              <dgm:constr type="w" for="ch" forName="Parent9" refType="w" fact="0.0636"/>
              <dgm:constr type="h" for="ch" forName="Parent9" refType="h" fact="0.3799"/>
              <dgm:constr type="l" for="ch" forName="Parent8" refType="w" fact="0.7235"/>
              <dgm:constr type="t" for="ch" forName="Parent8" refType="h" fact="0.2022"/>
              <dgm:constr type="w" for="ch" forName="Parent8" refType="w" fact="0.0636"/>
              <dgm:constr type="h" for="ch" forName="Parent8" refType="h" fact="0.3799"/>
              <dgm:constr type="l" for="ch" forName="Parent7" refType="w" fact="0.625"/>
              <dgm:constr type="t" for="ch" forName="Parent7" refType="h" fact="0.2022"/>
              <dgm:constr type="w" for="ch" forName="Parent7" refType="w" fact="0.0636"/>
              <dgm:constr type="h" for="ch" forName="Parent7" refType="h" fact="0.3799"/>
              <dgm:constr type="l" for="ch" forName="Parent6" refType="w" fact="0.5264"/>
              <dgm:constr type="t" for="ch" forName="Parent6" refType="h" fact="0.2022"/>
              <dgm:constr type="w" for="ch" forName="Parent6" refType="w" fact="0.0636"/>
              <dgm:constr type="h" for="ch" forName="Parent6" refType="h" fact="0.3799"/>
              <dgm:constr type="l" for="ch" forName="Parent5" refType="w" fact="0.4279"/>
              <dgm:constr type="t" for="ch" forName="Parent5" refType="h" fact="0.2022"/>
              <dgm:constr type="w" for="ch" forName="Parent5" refType="w" fact="0.0636"/>
              <dgm:constr type="h" for="ch" forName="Parent5" refType="h" fact="0.3799"/>
              <dgm:constr type="l" for="ch" forName="Parent4" refType="w" fact="0.3294"/>
              <dgm:constr type="t" for="ch" forName="Parent4" refType="h" fact="0.2022"/>
              <dgm:constr type="w" for="ch" forName="Parent4" refType="w" fact="0.0636"/>
              <dgm:constr type="h" for="ch" forName="Parent4" refType="h" fact="0.3799"/>
              <dgm:constr type="l" for="ch" forName="Parent3" refType="w" fact="0.2309"/>
              <dgm:constr type="t" for="ch" forName="Parent3" refType="h" fact="0.2022"/>
              <dgm:constr type="w" for="ch" forName="Parent3" refType="w" fact="0.0636"/>
              <dgm:constr type="h" for="ch" forName="Parent3" refType="h" fact="0.3799"/>
              <dgm:constr type="l" for="ch" forName="Parent2" refType="w" fact="0.1324"/>
              <dgm:constr type="t" for="ch" forName="Parent2" refType="h" fact="0.2022"/>
              <dgm:constr type="w" for="ch" forName="Parent2" refType="w" fact="0.0636"/>
              <dgm:constr type="h" for="ch" forName="Parent2" refType="h" fact="0.3799"/>
              <dgm:constr type="l" for="ch" forName="Parent1" refType="w" fact="0.0338"/>
              <dgm:constr type="t" for="ch" forName="Parent1" refType="h" fact="0.2022"/>
              <dgm:constr type="w" for="ch" forName="Parent1" refType="w" fact="0.0636"/>
              <dgm:constr type="h" for="ch" forName="Parent1" refType="h" fact="0.3799"/>
              <dgm:constr type="l" for="ch" forName="Accent10" refType="w" fact="0.9047"/>
              <dgm:constr type="t" for="ch" forName="Accent10" refType="h" fact="0.1072"/>
              <dgm:constr type="w" for="ch" forName="Accent10" refType="w" fact="0.0953"/>
              <dgm:constr type="h" for="ch" forName="Accent10" refType="h" fact="0.5699"/>
              <dgm:constr type="l" for="ch" forName="ParentBackground10" refType="w" fact="0.9078"/>
              <dgm:constr type="t" for="ch" forName="ParentBackground10" refType="h" fact="0.1262"/>
              <dgm:constr type="w" for="ch" forName="ParentBackground10" refType="w" fact="0.089"/>
              <dgm:constr type="h" for="ch" forName="ParentBackground10" refType="h" fact="0.5319"/>
              <dgm:constr type="l" for="ch" forName="Child10" refType="w" fact="0.9078"/>
              <dgm:constr type="t" for="ch" forName="Child10" refType="h" fact="0.6876"/>
              <dgm:constr type="w" for="ch" forName="Child10" refType="w" fact="0.089"/>
              <dgm:constr type="h" for="ch" forName="Child10" refType="h" fact="0.3124"/>
              <dgm:constr type="l" for="ch" forName="Accent9" refType="w" fact="0.7864"/>
              <dgm:constr type="t" for="ch" forName="Accent9" refType="h" fact="-0.0109"/>
              <dgm:constr type="w" for="ch" forName="Accent9" refType="w" fact="0.1348"/>
              <dgm:constr type="h" for="ch" forName="Accent9" refType="h" fact="0.806"/>
              <dgm:constr type="l" for="ch" forName="ParentBackground9" refType="w" fact="0.8093"/>
              <dgm:constr type="t" for="ch" forName="ParentBackground9" refType="h" fact="0.1262"/>
              <dgm:constr type="w" for="ch" forName="ParentBackground9" refType="w" fact="0.089"/>
              <dgm:constr type="h" for="ch" forName="ParentBackground9" refType="h" fact="0.5319"/>
              <dgm:constr type="l" for="ch" forName="Child9" refType="w" fact="0.8093"/>
              <dgm:constr type="t" for="ch" forName="Child9" refType="h" fact="0.6876"/>
              <dgm:constr type="w" for="ch" forName="Child9" refType="w" fact="0.089"/>
              <dgm:constr type="h" for="ch" forName="Child9" refType="h" fact="0.3124"/>
              <dgm:constr type="l" for="ch" forName="Accent8" refType="w" fact="0.6879"/>
              <dgm:constr type="t" for="ch" forName="Accent8" refType="h" fact="-0.0109"/>
              <dgm:constr type="w" for="ch" forName="Accent8" refType="w" fact="0.1348"/>
              <dgm:constr type="h" for="ch" forName="Accent8" refType="h" fact="0.806"/>
              <dgm:constr type="l" for="ch" forName="ParentBackground8" refType="w" fact="0.7108"/>
              <dgm:constr type="t" for="ch" forName="ParentBackground8" refType="h" fact="0.1262"/>
              <dgm:constr type="w" for="ch" forName="ParentBackground8" refType="w" fact="0.089"/>
              <dgm:constr type="h" for="ch" forName="ParentBackground8" refType="h" fact="0.5319"/>
              <dgm:constr type="l" for="ch" forName="Child8" refType="w" fact="0.7108"/>
              <dgm:constr type="t" for="ch" forName="Child8" refType="h" fact="0.6876"/>
              <dgm:constr type="w" for="ch" forName="Child8" refType="w" fact="0.089"/>
              <dgm:constr type="h" for="ch" forName="Child8" refType="h" fact="0.3124"/>
              <dgm:constr type="l" for="ch" forName="Accent7" refType="w" fact="0.5893"/>
              <dgm:constr type="t" for="ch" forName="Accent7" refType="h" fact="-0.0109"/>
              <dgm:constr type="w" for="ch" forName="Accent7" refType="w" fact="0.1348"/>
              <dgm:constr type="h" for="ch" forName="Accent7" refType="h" fact="0.806"/>
              <dgm:constr type="l" for="ch" forName="ParentBackground7" refType="w" fact="0.6123"/>
              <dgm:constr type="t" for="ch" forName="ParentBackground7" refType="h" fact="0.1262"/>
              <dgm:constr type="w" for="ch" forName="ParentBackground7" refType="w" fact="0.089"/>
              <dgm:constr type="h" for="ch" forName="ParentBackground7" refType="h" fact="0.5319"/>
              <dgm:constr type="l" for="ch" forName="Child7" refType="w" fact="0.6123"/>
              <dgm:constr type="t" for="ch" forName="Child7" refType="h" fact="0.6876"/>
              <dgm:constr type="w" for="ch" forName="Child7" refType="w" fact="0.089"/>
              <dgm:constr type="h" for="ch" forName="Child7" refType="h" fact="0.3124"/>
              <dgm:constr type="l" for="ch" forName="Accent6" refType="w" fact="0.4908"/>
              <dgm:constr type="t" for="ch" forName="Accent6" refType="h" fact="-0.0109"/>
              <dgm:constr type="w" for="ch" forName="Accent6" refType="w" fact="0.1348"/>
              <dgm:constr type="h" for="ch" forName="Accent6" refType="h" fact="0.806"/>
              <dgm:constr type="l" for="ch" forName="ParentBackground6" refType="w" fact="0.5137"/>
              <dgm:constr type="t" for="ch" forName="ParentBackground6" refType="h" fact="0.1262"/>
              <dgm:constr type="w" for="ch" forName="ParentBackground6" refType="w" fact="0.089"/>
              <dgm:constr type="h" for="ch" forName="ParentBackground6" refType="h" fact="0.5319"/>
              <dgm:constr type="l" for="ch" forName="Child6" refType="w" fact="0.5137"/>
              <dgm:constr type="t" for="ch" forName="Child6" refType="h" fact="0.6876"/>
              <dgm:constr type="w" for="ch" forName="Child6" refType="w" fact="0.089"/>
              <dgm:constr type="h" for="ch" forName="Child6" refType="h" fact="0.3124"/>
              <dgm:constr type="l" for="ch" forName="Accent5" refType="w" fact="0.3923"/>
              <dgm:constr type="t" for="ch" forName="Accent5" refType="h" fact="-0.0109"/>
              <dgm:constr type="w" for="ch" forName="Accent5" refType="w" fact="0.1348"/>
              <dgm:constr type="h" for="ch" forName="Accent5" refType="h" fact="0.806"/>
              <dgm:constr type="l" for="ch" forName="ParentBackground5" refType="w" fact="0.4152"/>
              <dgm:constr type="t" for="ch" forName="ParentBackground5" refType="h" fact="0.1262"/>
              <dgm:constr type="w" for="ch" forName="ParentBackground5" refType="w" fact="0.089"/>
              <dgm:constr type="h" for="ch" forName="ParentBackground5" refType="h" fact="0.5319"/>
              <dgm:constr type="l" for="ch" forName="Child5" refType="w" fact="0.4152"/>
              <dgm:constr type="t" for="ch" forName="Child5" refType="h" fact="0.6876"/>
              <dgm:constr type="w" for="ch" forName="Child5" refType="w" fact="0.089"/>
              <dgm:constr type="h" for="ch" forName="Child5" refType="h" fact="0.3124"/>
              <dgm:constr type="l" for="ch" forName="Accent4" refType="w" fact="0.2938"/>
              <dgm:constr type="t" for="ch" forName="Accent4" refType="h" fact="-0.0109"/>
              <dgm:constr type="w" for="ch" forName="Accent4" refType="w" fact="0.1348"/>
              <dgm:constr type="h" for="ch" forName="Accent4" refType="h" fact="0.806"/>
              <dgm:constr type="l" for="ch" forName="ParentBackground4" refType="w" fact="0.3167"/>
              <dgm:constr type="t" for="ch" forName="ParentBackground4" refType="h" fact="0.1262"/>
              <dgm:constr type="w" for="ch" forName="ParentBackground4" refType="w" fact="0.089"/>
              <dgm:constr type="h" for="ch" forName="ParentBackground4" refType="h" fact="0.5319"/>
              <dgm:constr type="l" for="ch" forName="Child4" refType="w" fact="0.3167"/>
              <dgm:constr type="t" for="ch" forName="Child4" refType="h" fact="0.6876"/>
              <dgm:constr type="w" for="ch" forName="Child4" refType="w" fact="0.089"/>
              <dgm:constr type="h" for="ch" forName="Child4" refType="h" fact="0.3124"/>
              <dgm:constr type="l" for="ch" forName="Accent3" refType="w" fact="0.1952"/>
              <dgm:constr type="t" for="ch" forName="Accent3" refType="h" fact="-0.0109"/>
              <dgm:constr type="w" for="ch" forName="Accent3" refType="w" fact="0.1348"/>
              <dgm:constr type="h" for="ch" forName="Accent3" refType="h" fact="0.806"/>
              <dgm:constr type="l" for="ch" forName="ParentBackground3" refType="w" fact="0.2182"/>
              <dgm:constr type="t" for="ch" forName="ParentBackground3" refType="h" fact="0.1262"/>
              <dgm:constr type="w" for="ch" forName="ParentBackground3" refType="w" fact="0.089"/>
              <dgm:constr type="h" for="ch" forName="ParentBackground3" refType="h" fact="0.5319"/>
              <dgm:constr type="l" for="ch" forName="Child3" refType="w" fact="0.2182"/>
              <dgm:constr type="t" for="ch" forName="Child3" refType="h" fact="0.6876"/>
              <dgm:constr type="w" for="ch" forName="Child3" refType="w" fact="0.089"/>
              <dgm:constr type="h" for="ch" forName="Child3" refType="h" fact="0.3124"/>
              <dgm:constr type="l" for="ch" forName="Accent2" refType="w" fact="0.0967"/>
              <dgm:constr type="t" for="ch" forName="Accent2" refType="h" fact="-0.0109"/>
              <dgm:constr type="w" for="ch" forName="Accent2" refType="w" fact="0.1348"/>
              <dgm:constr type="h" for="ch" forName="Accent2" refType="h" fact="0.806"/>
              <dgm:constr type="l" for="ch" forName="ParentBackground2" refType="w" fact="0.1196"/>
              <dgm:constr type="t" for="ch" forName="ParentBackground2" refType="h" fact="0.1262"/>
              <dgm:constr type="w" for="ch" forName="ParentBackground2" refType="w" fact="0.089"/>
              <dgm:constr type="h" for="ch" forName="ParentBackground2" refType="h" fact="0.5319"/>
              <dgm:constr type="l" for="ch" forName="Child2" refType="w" fact="0.1196"/>
              <dgm:constr type="t" for="ch" forName="Child2" refType="h" fact="0.6876"/>
              <dgm:constr type="w" for="ch" forName="Child2" refType="w" fact="0.089"/>
              <dgm:constr type="h" for="ch" forName="Child2" refType="h" fact="0.3124"/>
              <dgm:constr type="l" for="ch" forName="Accent1" refType="w" fact="-0.0018"/>
              <dgm:constr type="t" for="ch" forName="Accent1" refType="h" fact="-0.0109"/>
              <dgm:constr type="w" for="ch" forName="Accent1" refType="w" fact="0.1348"/>
              <dgm:constr type="h" for="ch" forName="Accent1" refType="h" fact="0.806"/>
              <dgm:constr type="l" for="ch" forName="ParentBackground1" refType="w" fact="0.0211"/>
              <dgm:constr type="t" for="ch" forName="ParentBackground1" refType="h" fact="0.1262"/>
              <dgm:constr type="w" for="ch" forName="ParentBackground1" refType="w" fact="0.089"/>
              <dgm:constr type="h" for="ch" forName="ParentBackground1" refType="h" fact="0.5319"/>
              <dgm:constr type="l" for="ch" forName="Child1" refType="w" fact="0.0211"/>
              <dgm:constr type="t" for="ch" forName="Child1" refType="h" fact="0.6876"/>
              <dgm:constr type="w" for="ch" forName="Child1" refType="w" fact="0.089"/>
              <dgm:constr type="h" for="ch" forName="Child1" refType="h" fact="0.3124"/>
            </dgm:constrLst>
          </dgm:if>
          <dgm:else name="Name14">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l" for="ch" forName="Parent11" refType="w" fact="0.9277"/>
              <dgm:constr type="t" for="ch" forName="Parent11" refType="h" fact="0.2022"/>
              <dgm:constr type="w" for="ch" forName="Parent11" refType="w" fact="0.0579"/>
              <dgm:constr type="h" for="ch" forName="Parent11" refType="h" fact="0.3799"/>
              <dgm:constr type="l" for="ch" forName="Parent10" refType="w" fact="0.838"/>
              <dgm:constr type="t" for="ch" forName="Parent10" refType="h" fact="0.2022"/>
              <dgm:constr type="w" for="ch" forName="Parent10" refType="w" fact="0.0579"/>
              <dgm:constr type="h" for="ch" forName="Parent10" refType="h" fact="0.3799"/>
              <dgm:constr type="l" for="ch" forName="Parent9" refType="w" fact="0.7483"/>
              <dgm:constr type="t" for="ch" forName="Parent9" refType="h" fact="0.2022"/>
              <dgm:constr type="w" for="ch" forName="Parent9" refType="w" fact="0.0579"/>
              <dgm:constr type="h" for="ch" forName="Parent9" refType="h" fact="0.3799"/>
              <dgm:constr type="l" for="ch" forName="Parent8" refType="w" fact="0.6586"/>
              <dgm:constr type="t" for="ch" forName="Parent8" refType="h" fact="0.2022"/>
              <dgm:constr type="w" for="ch" forName="Parent8" refType="w" fact="0.0579"/>
              <dgm:constr type="h" for="ch" forName="Parent8" refType="h" fact="0.3799"/>
              <dgm:constr type="l" for="ch" forName="Parent7" refType="w" fact="0.5689"/>
              <dgm:constr type="t" for="ch" forName="Parent7" refType="h" fact="0.2022"/>
              <dgm:constr type="w" for="ch" forName="Parent7" refType="w" fact="0.0579"/>
              <dgm:constr type="h" for="ch" forName="Parent7" refType="h" fact="0.3799"/>
              <dgm:constr type="l" for="ch" forName="Parent6" refType="w" fact="0.4792"/>
              <dgm:constr type="t" for="ch" forName="Parent6" refType="h" fact="0.2022"/>
              <dgm:constr type="w" for="ch" forName="Parent6" refType="w" fact="0.0579"/>
              <dgm:constr type="h" for="ch" forName="Parent6" refType="h" fact="0.3799"/>
              <dgm:constr type="l" for="ch" forName="Parent5" refType="w" fact="0.3895"/>
              <dgm:constr type="t" for="ch" forName="Parent5" refType="h" fact="0.2022"/>
              <dgm:constr type="w" for="ch" forName="Parent5" refType="w" fact="0.0579"/>
              <dgm:constr type="h" for="ch" forName="Parent5" refType="h" fact="0.3799"/>
              <dgm:constr type="l" for="ch" forName="Parent4" refType="w" fact="0.2999"/>
              <dgm:constr type="t" for="ch" forName="Parent4" refType="h" fact="0.2022"/>
              <dgm:constr type="w" for="ch" forName="Parent4" refType="w" fact="0.0579"/>
              <dgm:constr type="h" for="ch" forName="Parent4" refType="h" fact="0.3799"/>
              <dgm:constr type="l" for="ch" forName="Parent3" refType="w" fact="0.2102"/>
              <dgm:constr type="t" for="ch" forName="Parent3" refType="h" fact="0.2022"/>
              <dgm:constr type="w" for="ch" forName="Parent3" refType="w" fact="0.0579"/>
              <dgm:constr type="h" for="ch" forName="Parent3" refType="h" fact="0.3799"/>
              <dgm:constr type="l" for="ch" forName="Parent2" refType="w" fact="0.1205"/>
              <dgm:constr type="t" for="ch" forName="Parent2" refType="h" fact="0.2022"/>
              <dgm:constr type="w" for="ch" forName="Parent2" refType="w" fact="0.0579"/>
              <dgm:constr type="h" for="ch" forName="Parent2" refType="h" fact="0.3799"/>
              <dgm:constr type="l" for="ch" forName="Parent1" refType="w" fact="0.0308"/>
              <dgm:constr type="t" for="ch" forName="Parent1" refType="h" fact="0.2022"/>
              <dgm:constr type="w" for="ch" forName="Parent1" refType="w" fact="0.0579"/>
              <dgm:constr type="h" for="ch" forName="Parent1" refType="h" fact="0.3799"/>
              <dgm:constr type="l" for="ch" forName="Accent11" refType="w" fact="0.9132"/>
              <dgm:constr type="t" for="ch" forName="Accent11" refType="h" fact="0.1072"/>
              <dgm:constr type="w" for="ch" forName="Accent11" refType="w" fact="0.0868"/>
              <dgm:constr type="h" for="ch" forName="Accent11" refType="h" fact="0.5699"/>
              <dgm:constr type="l" for="ch" forName="ParentBackground11" refType="w" fact="0.9161"/>
              <dgm:constr type="t" for="ch" forName="ParentBackground11" refType="h" fact="0.1262"/>
              <dgm:constr type="w" for="ch" forName="ParentBackground11" refType="w" fact="0.081"/>
              <dgm:constr type="h" for="ch" forName="ParentBackground11" refType="h" fact="0.5319"/>
              <dgm:constr type="l" for="ch" forName="Child11" refType="w" fact="0.9161"/>
              <dgm:constr type="t" for="ch" forName="Child11" refType="h" fact="0.6876"/>
              <dgm:constr type="w" for="ch" forName="Child11" refType="w" fact="0.081"/>
              <dgm:constr type="h" for="ch" forName="Child11" refType="h" fact="0.3124"/>
              <dgm:constr type="l" for="ch" forName="Accent10" refType="w" fact="0.8055"/>
              <dgm:constr type="t" for="ch" forName="Accent10" refType="h" fact="-0.0109"/>
              <dgm:constr type="w" for="ch" forName="Accent10" refType="w" fact="0.1228"/>
              <dgm:constr type="h" for="ch" forName="Accent10" refType="h" fact="0.806"/>
              <dgm:constr type="l" for="ch" forName="ParentBackground10" refType="w" fact="0.8264"/>
              <dgm:constr type="t" for="ch" forName="ParentBackground10" refType="h" fact="0.1262"/>
              <dgm:constr type="w" for="ch" forName="ParentBackground10" refType="w" fact="0.081"/>
              <dgm:constr type="h" for="ch" forName="ParentBackground10" refType="h" fact="0.5319"/>
              <dgm:constr type="l" for="ch" forName="Child10" refType="w" fact="0.8264"/>
              <dgm:constr type="t" for="ch" forName="Child10" refType="h" fact="0.6876"/>
              <dgm:constr type="w" for="ch" forName="Child10" refType="w" fact="0.081"/>
              <dgm:constr type="h" for="ch" forName="Child10" refType="h" fact="0.3124"/>
              <dgm:constr type="l" for="ch" forName="Accent9" refType="w" fact="0.7158"/>
              <dgm:constr type="t" for="ch" forName="Accent9" refType="h" fact="-0.0109"/>
              <dgm:constr type="w" for="ch" forName="Accent9" refType="w" fact="0.1228"/>
              <dgm:constr type="h" for="ch" forName="Accent9" refType="h" fact="0.806"/>
              <dgm:constr type="l" for="ch" forName="ParentBackground9" refType="w" fact="0.7367"/>
              <dgm:constr type="t" for="ch" forName="ParentBackground9" refType="h" fact="0.1262"/>
              <dgm:constr type="w" for="ch" forName="ParentBackground9" refType="w" fact="0.081"/>
              <dgm:constr type="h" for="ch" forName="ParentBackground9" refType="h" fact="0.5319"/>
              <dgm:constr type="l" for="ch" forName="Child9" refType="w" fact="0.7367"/>
              <dgm:constr type="t" for="ch" forName="Child9" refType="h" fact="0.6876"/>
              <dgm:constr type="w" for="ch" forName="Child9" refType="w" fact="0.081"/>
              <dgm:constr type="h" for="ch" forName="Child9" refType="h" fact="0.3124"/>
              <dgm:constr type="l" for="ch" forName="Accent8" refType="w" fact="0.6261"/>
              <dgm:constr type="t" for="ch" forName="Accent8" refType="h" fact="-0.0109"/>
              <dgm:constr type="w" for="ch" forName="Accent8" refType="w" fact="0.1228"/>
              <dgm:constr type="h" for="ch" forName="Accent8" refType="h" fact="0.806"/>
              <dgm:constr type="l" for="ch" forName="ParentBackground8" refType="w" fact="0.647"/>
              <dgm:constr type="t" for="ch" forName="ParentBackground8" refType="h" fact="0.1262"/>
              <dgm:constr type="w" for="ch" forName="ParentBackground8" refType="w" fact="0.081"/>
              <dgm:constr type="h" for="ch" forName="ParentBackground8" refType="h" fact="0.5319"/>
              <dgm:constr type="l" for="ch" forName="Child8" refType="w" fact="0.647"/>
              <dgm:constr type="t" for="ch" forName="Child8" refType="h" fact="0.6876"/>
              <dgm:constr type="w" for="ch" forName="Child8" refType="w" fact="0.081"/>
              <dgm:constr type="h" for="ch" forName="Child8" refType="h" fact="0.3124"/>
              <dgm:constr type="l" for="ch" forName="Accent7" refType="w" fact="0.5364"/>
              <dgm:constr type="t" for="ch" forName="Accent7" refType="h" fact="-0.0109"/>
              <dgm:constr type="w" for="ch" forName="Accent7" refType="w" fact="0.1228"/>
              <dgm:constr type="h" for="ch" forName="Accent7" refType="h" fact="0.806"/>
              <dgm:constr type="l" for="ch" forName="ParentBackground7" refType="w" fact="0.5573"/>
              <dgm:constr type="t" for="ch" forName="ParentBackground7" refType="h" fact="0.1262"/>
              <dgm:constr type="w" for="ch" forName="ParentBackground7" refType="w" fact="0.081"/>
              <dgm:constr type="h" for="ch" forName="ParentBackground7" refType="h" fact="0.5319"/>
              <dgm:constr type="l" for="ch" forName="Child7" refType="w" fact="0.5573"/>
              <dgm:constr type="t" for="ch" forName="Child7" refType="h" fact="0.6876"/>
              <dgm:constr type="w" for="ch" forName="Child7" refType="w" fact="0.081"/>
              <dgm:constr type="h" for="ch" forName="Child7" refType="h" fact="0.3124"/>
              <dgm:constr type="l" for="ch" forName="Accent6" refType="w" fact="0.4467"/>
              <dgm:constr type="t" for="ch" forName="Accent6" refType="h" fact="-0.0109"/>
              <dgm:constr type="w" for="ch" forName="Accent6" refType="w" fact="0.1228"/>
              <dgm:constr type="h" for="ch" forName="Accent6" refType="h" fact="0.806"/>
              <dgm:constr type="l" for="ch" forName="ParentBackground6" refType="w" fact="0.4677"/>
              <dgm:constr type="t" for="ch" forName="ParentBackground6" refType="h" fact="0.1262"/>
              <dgm:constr type="w" for="ch" forName="ParentBackground6" refType="w" fact="0.081"/>
              <dgm:constr type="h" for="ch" forName="ParentBackground6" refType="h" fact="0.5319"/>
              <dgm:constr type="l" for="ch" forName="Child6" refType="w" fact="0.4677"/>
              <dgm:constr type="t" for="ch" forName="Child6" refType="h" fact="0.6876"/>
              <dgm:constr type="w" for="ch" forName="Child6" refType="w" fact="0.081"/>
              <dgm:constr type="h" for="ch" forName="Child6" refType="h" fact="0.3124"/>
              <dgm:constr type="l" for="ch" forName="Accent5" refType="w" fact="0.3571"/>
              <dgm:constr type="t" for="ch" forName="Accent5" refType="h" fact="-0.0109"/>
              <dgm:constr type="w" for="ch" forName="Accent5" refType="w" fact="0.1228"/>
              <dgm:constr type="h" for="ch" forName="Accent5" refType="h" fact="0.806"/>
              <dgm:constr type="l" for="ch" forName="ParentBackground5" refType="w" fact="0.378"/>
              <dgm:constr type="t" for="ch" forName="ParentBackground5" refType="h" fact="0.1262"/>
              <dgm:constr type="w" for="ch" forName="ParentBackground5" refType="w" fact="0.081"/>
              <dgm:constr type="h" for="ch" forName="ParentBackground5" refType="h" fact="0.5319"/>
              <dgm:constr type="l" for="ch" forName="Child5" refType="w" fact="0.378"/>
              <dgm:constr type="t" for="ch" forName="Child5" refType="h" fact="0.6876"/>
              <dgm:constr type="w" for="ch" forName="Child5" refType="w" fact="0.081"/>
              <dgm:constr type="h" for="ch" forName="Child5" refType="h" fact="0.3124"/>
              <dgm:constr type="l" for="ch" forName="Accent4" refType="w" fact="0.2674"/>
              <dgm:constr type="t" for="ch" forName="Accent4" refType="h" fact="-0.0109"/>
              <dgm:constr type="w" for="ch" forName="Accent4" refType="w" fact="0.1228"/>
              <dgm:constr type="h" for="ch" forName="Accent4" refType="h" fact="0.806"/>
              <dgm:constr type="l" for="ch" forName="ParentBackground4" refType="w" fact="0.2883"/>
              <dgm:constr type="t" for="ch" forName="ParentBackground4" refType="h" fact="0.1262"/>
              <dgm:constr type="w" for="ch" forName="ParentBackground4" refType="w" fact="0.081"/>
              <dgm:constr type="h" for="ch" forName="ParentBackground4" refType="h" fact="0.5319"/>
              <dgm:constr type="l" for="ch" forName="Child4" refType="w" fact="0.2883"/>
              <dgm:constr type="t" for="ch" forName="Child4" refType="h" fact="0.6876"/>
              <dgm:constr type="w" for="ch" forName="Child4" refType="w" fact="0.081"/>
              <dgm:constr type="h" for="ch" forName="Child4" refType="h" fact="0.3124"/>
              <dgm:constr type="l" for="ch" forName="Accent3" refType="w" fact="0.1777"/>
              <dgm:constr type="t" for="ch" forName="Accent3" refType="h" fact="-0.0109"/>
              <dgm:constr type="w" for="ch" forName="Accent3" refType="w" fact="0.1228"/>
              <dgm:constr type="h" for="ch" forName="Accent3" refType="h" fact="0.806"/>
              <dgm:constr type="l" for="ch" forName="ParentBackground3" refType="w" fact="0.1986"/>
              <dgm:constr type="t" for="ch" forName="ParentBackground3" refType="h" fact="0.1262"/>
              <dgm:constr type="w" for="ch" forName="ParentBackground3" refType="w" fact="0.081"/>
              <dgm:constr type="h" for="ch" forName="ParentBackground3" refType="h" fact="0.5319"/>
              <dgm:constr type="l" for="ch" forName="Child3" refType="w" fact="0.1986"/>
              <dgm:constr type="t" for="ch" forName="Child3" refType="h" fact="0.6876"/>
              <dgm:constr type="w" for="ch" forName="Child3" refType="w" fact="0.081"/>
              <dgm:constr type="h" for="ch" forName="Child3" refType="h" fact="0.3124"/>
              <dgm:constr type="l" for="ch" forName="Accent2" refType="w" fact="0.088"/>
              <dgm:constr type="t" for="ch" forName="Accent2" refType="h" fact="-0.0109"/>
              <dgm:constr type="w" for="ch" forName="Accent2" refType="w" fact="0.1228"/>
              <dgm:constr type="h" for="ch" forName="Accent2" refType="h" fact="0.806"/>
              <dgm:constr type="l" for="ch" forName="ParentBackground2" refType="w" fact="0.1089"/>
              <dgm:constr type="t" for="ch" forName="ParentBackground2" refType="h" fact="0.1262"/>
              <dgm:constr type="w" for="ch" forName="ParentBackground2" refType="w" fact="0.081"/>
              <dgm:constr type="h" for="ch" forName="ParentBackground2" refType="h" fact="0.5319"/>
              <dgm:constr type="l" for="ch" forName="Child2" refType="w" fact="0.1089"/>
              <dgm:constr type="t" for="ch" forName="Child2" refType="h" fact="0.6876"/>
              <dgm:constr type="w" for="ch" forName="Child2" refType="w" fact="0.081"/>
              <dgm:constr type="h" for="ch" forName="Child2" refType="h" fact="0.3124"/>
              <dgm:constr type="l" for="ch" forName="Accent1" refType="w" fact="-0.0017"/>
              <dgm:constr type="t" for="ch" forName="Accent1" refType="h" fact="-0.0109"/>
              <dgm:constr type="w" for="ch" forName="Accent1" refType="w" fact="0.1228"/>
              <dgm:constr type="h" for="ch" forName="Accent1" refType="h" fact="0.806"/>
              <dgm:constr type="l" for="ch" forName="ParentBackground1" refType="w" fact="0.0192"/>
              <dgm:constr type="t" for="ch" forName="ParentBackground1" refType="h" fact="0.1262"/>
              <dgm:constr type="w" for="ch" forName="ParentBackground1" refType="w" fact="0.081"/>
              <dgm:constr type="h" for="ch" forName="ParentBackground1" refType="h" fact="0.5319"/>
              <dgm:constr type="l" for="ch" forName="Child1" refType="w" fact="0.0192"/>
              <dgm:constr type="t" for="ch" forName="Child1" refType="h" fact="0.6876"/>
              <dgm:constr type="w" for="ch" forName="Child1" refType="w" fact="0.081"/>
              <dgm:constr type="h" for="ch" forName="Child1" refType="h" fact="0.3124"/>
            </dgm:constrLst>
          </dgm:else>
        </dgm:choose>
      </dgm:if>
      <dgm:else name="Name15">
        <dgm:choose name="Name16">
          <dgm:if name="Name17"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18"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r" for="ch" forName="Parent2" refType="w" fact="0.3751"/>
              <dgm:constr type="t" for="ch" forName="Parent2" refType="h" fact="0.2022"/>
              <dgm:constr type="w" for="ch" forName="Parent2" refType="w" fact="0.3001"/>
              <dgm:constr type="h" for="ch" forName="Parent2" refType="h" fact="0.3799"/>
              <dgm:constr type="r" for="ch" forName="Parent1" refType="w" fact="0.8403"/>
              <dgm:constr type="t" for="ch" forName="Parent1" refType="h" fact="0.2022"/>
              <dgm:constr type="w" for="ch" forName="Parent1" refType="w" fact="0.3001"/>
              <dgm:constr type="h" for="ch" forName="Parent1" refType="h" fact="0.3799"/>
              <dgm:constr type="r" for="ch" forName="Accent2" refType="w" fact="0.4502"/>
              <dgm:constr type="t" for="ch" forName="Accent2" refType="h" fact="0.1072"/>
              <dgm:constr type="w" for="ch" forName="Accent2" refType="w" fact="0.4502"/>
              <dgm:constr type="h" for="ch" forName="Accent2" refType="h" fact="0.5699"/>
              <dgm:constr type="r" for="ch" forName="ParentBackground2" refType="w" fact="0.4352"/>
              <dgm:constr type="t" for="ch" forName="ParentBackground2" refType="h" fact="0.1262"/>
              <dgm:constr type="w" for="ch" forName="ParentBackground2" refType="w" fact="0.4201"/>
              <dgm:constr type="h" for="ch" forName="ParentBackground2" refType="h" fact="0.5319"/>
              <dgm:constr type="r" for="ch" forName="Child2" refType="w" fact="0.4352"/>
              <dgm:constr type="t" for="ch" forName="Child2" refType="h" fact="0.6876"/>
              <dgm:constr type="w" for="ch" forName="Child2" refType="w" fact="0.4201"/>
              <dgm:constr type="h" for="ch" forName="Child2" refType="h" fact="0.3124"/>
              <dgm:constr type="r" for="ch" forName="Accent1" refType="w" fact="1.0086"/>
              <dgm:constr type="t" for="ch" forName="Accent1" refType="h" fact="-0.0109"/>
              <dgm:constr type="w" for="ch" forName="Accent1" refType="w" fact="0.6367"/>
              <dgm:constr type="h" for="ch" forName="Accent1" refType="h" fact="0.806"/>
              <dgm:constr type="r" for="ch" forName="ParentBackground1" refType="w" fact="0.9003"/>
              <dgm:constr type="t" for="ch" forName="ParentBackground1" refType="h" fact="0.1262"/>
              <dgm:constr type="w" for="ch" forName="ParentBackground1" refType="w" fact="0.4201"/>
              <dgm:constr type="h" for="ch" forName="ParentBackground1" refType="h" fact="0.5319"/>
              <dgm:constr type="r" for="ch" forName="Child1" refType="w" fact="0.9003"/>
              <dgm:constr type="t" for="ch" forName="Child1" refType="h" fact="0.6876"/>
              <dgm:constr type="w" for="ch" forName="Child1" refType="w" fact="0.4201"/>
              <dgm:constr type="h" for="ch" forName="Child1" refType="h" fact="0.3124"/>
            </dgm:constrLst>
          </dgm:if>
          <dgm:if name="Name19"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r" for="ch" forName="Parent3" refType="w" fact="0.256"/>
              <dgm:constr type="t" for="ch" forName="Parent3" refType="h" fact="0.2022"/>
              <dgm:constr type="w" for="ch" forName="Parent3" refType="w" fact="0.2048"/>
              <dgm:constr type="h" for="ch" forName="Parent3" refType="h" fact="0.3799"/>
              <dgm:constr type="r" for="ch" forName="Parent2" refType="w" fact="0.5735"/>
              <dgm:constr type="t" for="ch" forName="Parent2" refType="h" fact="0.2022"/>
              <dgm:constr type="w" for="ch" forName="Parent2" refType="w" fact="0.2048"/>
              <dgm:constr type="h" for="ch" forName="Parent2" refType="h" fact="0.3799"/>
              <dgm:constr type="r" for="ch" forName="Parent1" refType="w" fact="0.891"/>
              <dgm:constr type="t" for="ch" forName="Parent1" refType="h" fact="0.2022"/>
              <dgm:constr type="w" for="ch" forName="Parent1" refType="w" fact="0.2048"/>
              <dgm:constr type="h" for="ch" forName="Parent1" refType="h" fact="0.3799"/>
              <dgm:constr type="r" for="ch" forName="Accent3" refType="w" fact="0.3072"/>
              <dgm:constr type="t" for="ch" forName="Accent3" refType="h" fact="0.1072"/>
              <dgm:constr type="w" for="ch" forName="Accent3" refType="w" fact="0.3072"/>
              <dgm:constr type="h" for="ch" forName="Accent3" refType="h" fact="0.5699"/>
              <dgm:constr type="r" for="ch" forName="ParentBackground3" refType="w" fact="0.297"/>
              <dgm:constr type="t" for="ch" forName="ParentBackground3" refType="h" fact="0.1262"/>
              <dgm:constr type="w" for="ch" forName="ParentBackground3" refType="w" fact="0.2868"/>
              <dgm:constr type="h" for="ch" forName="ParentBackground3" refType="h" fact="0.5319"/>
              <dgm:constr type="r" for="ch" forName="Child3" refType="w" fact="0.297"/>
              <dgm:constr type="t" for="ch" forName="Child3" refType="h" fact="0.6876"/>
              <dgm:constr type="w" for="ch" forName="Child3" refType="w" fact="0.2868"/>
              <dgm:constr type="h" for="ch" forName="Child3" refType="h" fact="0.3124"/>
              <dgm:constr type="r" for="ch" forName="Accent2" refType="w" fact="0.6878"/>
              <dgm:constr type="t" for="ch" forName="Accent2" refType="h" fact="-0.0109"/>
              <dgm:constr type="w" for="ch" forName="Accent2" refType="w" fact="0.4334"/>
              <dgm:constr type="h" for="ch" forName="Accent2" refType="h" fact="0.806"/>
              <dgm:constr type="r" for="ch" forName="ParentBackground2" refType="w" fact="0.6145"/>
              <dgm:constr type="t" for="ch" forName="ParentBackground2" refType="h" fact="0.1262"/>
              <dgm:constr type="w" for="ch" forName="ParentBackground2" refType="w" fact="0.2868"/>
              <dgm:constr type="h" for="ch" forName="ParentBackground2" refType="h" fact="0.5319"/>
              <dgm:constr type="r" for="ch" forName="Child2" refType="w" fact="0.6145"/>
              <dgm:constr type="t" for="ch" forName="Child2" refType="h" fact="0.6876"/>
              <dgm:constr type="w" for="ch" forName="Child2" refType="w" fact="0.2868"/>
              <dgm:constr type="h" for="ch" forName="Child2" refType="h" fact="0.3124"/>
              <dgm:constr type="r" for="ch" forName="Accent1" refType="w" fact="1.0053"/>
              <dgm:constr type="t" for="ch" forName="Accent1" refType="h" fact="-0.0109"/>
              <dgm:constr type="w" for="ch" forName="Accent1" refType="w" fact="0.4334"/>
              <dgm:constr type="h" for="ch" forName="Accent1" refType="h" fact="0.806"/>
              <dgm:constr type="r" for="ch" forName="ParentBackground1" refType="w" fact="0.932"/>
              <dgm:constr type="t" for="ch" forName="ParentBackground1" refType="h" fact="0.1262"/>
              <dgm:constr type="w" for="ch" forName="ParentBackground1" refType="w" fact="0.2868"/>
              <dgm:constr type="h" for="ch" forName="ParentBackground1" refType="h" fact="0.5319"/>
              <dgm:constr type="r" for="ch" forName="Child1" refType="w" fact="0.932"/>
              <dgm:constr type="t" for="ch" forName="Child1" refType="h" fact="0.6876"/>
              <dgm:constr type="w" for="ch" forName="Child1" refType="w" fact="0.2868"/>
              <dgm:constr type="h" for="ch" forName="Child1" refType="h" fact="0.3124"/>
            </dgm:constrLst>
          </dgm:if>
          <dgm:if name="Name20"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Parent4" refType="w" fact="0.1943"/>
              <dgm:constr type="t" for="ch" forName="Parent4" refType="h" fact="0.2022"/>
              <dgm:constr type="w" for="ch" forName="Parent4" refType="w" fact="0.1555"/>
              <dgm:constr type="h" for="ch" forName="Parent4" refType="h" fact="0.3799"/>
              <dgm:constr type="r" for="ch" forName="Parent3" refType="w" fact="0.4353"/>
              <dgm:constr type="t" for="ch" forName="Parent3" refType="h" fact="0.2022"/>
              <dgm:constr type="w" for="ch" forName="Parent3" refType="w" fact="0.1555"/>
              <dgm:constr type="h" for="ch" forName="Parent3" refType="h" fact="0.3799"/>
              <dgm:constr type="r" for="ch" forName="Parent2" refType="w" fact="0.6763"/>
              <dgm:constr type="t" for="ch" forName="Parent2" refType="h" fact="0.2022"/>
              <dgm:constr type="w" for="ch" forName="Parent2" refType="w" fact="0.1555"/>
              <dgm:constr type="h" for="ch" forName="Parent2" refType="h" fact="0.3799"/>
              <dgm:constr type="r" for="ch" forName="Parent1" refType="w" fact="0.9173"/>
              <dgm:constr type="t" for="ch" forName="Parent1" refType="h" fact="0.2022"/>
              <dgm:constr type="w" for="ch" forName="Parent1" refType="w" fact="0.1555"/>
              <dgm:constr type="h" for="ch" forName="Parent1" refType="h" fact="0.3799"/>
              <dgm:constr type="r" for="ch" forName="Accent4" refType="w" fact="0.2332"/>
              <dgm:constr type="t" for="ch" forName="Accent4" refType="h" fact="0.1072"/>
              <dgm:constr type="w" for="ch" forName="Accent4" refType="w" fact="0.2332"/>
              <dgm:constr type="h" for="ch" forName="Accent4" refType="h" fact="0.5699"/>
              <dgm:constr type="r" for="ch" forName="ParentBackground4" refType="w" fact="0.2254"/>
              <dgm:constr type="t" for="ch" forName="ParentBackground4" refType="h" fact="0.1262"/>
              <dgm:constr type="w" for="ch" forName="ParentBackground4" refType="w" fact="0.2177"/>
              <dgm:constr type="h" for="ch" forName="ParentBackground4" refType="h" fact="0.5319"/>
              <dgm:constr type="r" for="ch" forName="Child4" refType="w" fact="0.2254"/>
              <dgm:constr type="t" for="ch" forName="Child4" refType="h" fact="0.6876"/>
              <dgm:constr type="w" for="ch" forName="Child4" refType="w" fact="0.2177"/>
              <dgm:constr type="h" for="ch" forName="Child4" refType="h" fact="0.3124"/>
              <dgm:constr type="r" for="ch" forName="Accent3" refType="w" fact="0.5235"/>
              <dgm:constr type="t" for="ch" forName="Accent3" refType="h" fact="-0.0109"/>
              <dgm:constr type="w" for="ch" forName="Accent3" refType="w" fact="0.3298"/>
              <dgm:constr type="h" for="ch" forName="Accent3" refType="h" fact="0.806"/>
              <dgm:constr type="r" for="ch" forName="ParentBackground3" refType="w" fact="0.4664"/>
              <dgm:constr type="t" for="ch" forName="ParentBackground3" refType="h" fact="0.1262"/>
              <dgm:constr type="w" for="ch" forName="ParentBackground3" refType="w" fact="0.2177"/>
              <dgm:constr type="h" for="ch" forName="ParentBackground3" refType="h" fact="0.5319"/>
              <dgm:constr type="r" for="ch" forName="Child3" refType="w" fact="0.4664"/>
              <dgm:constr type="t" for="ch" forName="Child3" refType="h" fact="0.6876"/>
              <dgm:constr type="w" for="ch" forName="Child3" refType="w" fact="0.2177"/>
              <dgm:constr type="h" for="ch" forName="Child3" refType="h" fact="0.3124"/>
              <dgm:constr type="r" for="ch" forName="Accent2" refType="w" fact="0.7635"/>
              <dgm:constr type="t" for="ch" forName="Accent2" refType="h" fact="-0.0109"/>
              <dgm:constr type="w" for="ch" forName="Accent2" refType="w" fact="0.3298"/>
              <dgm:constr type="h" for="ch" forName="Accent2" refType="h" fact="0.806"/>
              <dgm:constr type="r" for="ch" forName="ParentBackground2" refType="w" fact="0.7074"/>
              <dgm:constr type="t" for="ch" forName="ParentBackground2" refType="h" fact="0.1262"/>
              <dgm:constr type="w" for="ch" forName="ParentBackground2" refType="w" fact="0.2177"/>
              <dgm:constr type="h" for="ch" forName="ParentBackground2" refType="h" fact="0.5319"/>
              <dgm:constr type="r" for="ch" forName="Child2" refType="w" fact="0.7074"/>
              <dgm:constr type="t" for="ch" forName="Child2" refType="h" fact="0.6876"/>
              <dgm:constr type="w" for="ch" forName="Child2" refType="w" fact="0.2177"/>
              <dgm:constr type="h" for="ch" forName="Child2" refType="h" fact="0.3124"/>
              <dgm:constr type="r" for="ch" forName="Accent1" refType="w" fact="1.0045"/>
              <dgm:constr type="t" for="ch" forName="Accent1" refType="h" fact="-0.0109"/>
              <dgm:constr type="w" for="ch" forName="Accent1" refType="w" fact="0.3298"/>
              <dgm:constr type="h" for="ch" forName="Accent1" refType="h" fact="0.806"/>
              <dgm:constr type="r" for="ch" forName="ParentBackground1" refType="w" fact="0.9484"/>
              <dgm:constr type="t" for="ch" forName="ParentBackground1" refType="h" fact="0.1262"/>
              <dgm:constr type="w" for="ch" forName="ParentBackground1" refType="w" fact="0.2177"/>
              <dgm:constr type="h" for="ch" forName="ParentBackground1" refType="h" fact="0.5319"/>
              <dgm:constr type="r" for="ch" forName="Child1" refType="w" fact="0.9484"/>
              <dgm:constr type="t" for="ch" forName="Child1" refType="h" fact="0.6876"/>
              <dgm:constr type="w" for="ch" forName="Child1" refType="w" fact="0.2177"/>
              <dgm:constr type="h" for="ch" forName="Child1" refType="h" fact="0.3124"/>
            </dgm:constrLst>
          </dgm:if>
          <dgm:if name="Name21"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Parent5" refType="w" fact="0.1566"/>
              <dgm:constr type="t" for="ch" forName="Parent5" refType="h" fact="0.2022"/>
              <dgm:constr type="w" for="ch" forName="Parent5" refType="w" fact="0.1253"/>
              <dgm:constr type="h" for="ch" forName="Parent5" refType="h" fact="0.3799"/>
              <dgm:constr type="r" for="ch" forName="Parent4" refType="w" fact="0.3508"/>
              <dgm:constr type="t" for="ch" forName="Parent4" refType="h" fact="0.2022"/>
              <dgm:constr type="w" for="ch" forName="Parent4" refType="w" fact="0.1253"/>
              <dgm:constr type="h" for="ch" forName="Parent4" refType="h" fact="0.3799"/>
              <dgm:constr type="r" for="ch" forName="Parent3" refType="w" fact="0.545"/>
              <dgm:constr type="t" for="ch" forName="Parent3" refType="h" fact="0.2022"/>
              <dgm:constr type="w" for="ch" forName="Parent3" refType="w" fact="0.1253"/>
              <dgm:constr type="h" for="ch" forName="Parent3" refType="h" fact="0.3799"/>
              <dgm:constr type="r" for="ch" forName="Parent2" refType="w" fact="0.7391"/>
              <dgm:constr type="t" for="ch" forName="Parent2" refType="h" fact="0.2022"/>
              <dgm:constr type="w" for="ch" forName="Parent2" refType="w" fact="0.1253"/>
              <dgm:constr type="h" for="ch" forName="Parent2" refType="h" fact="0.3799"/>
              <dgm:constr type="r" for="ch" forName="Parent1" refType="w" fact="0.9333"/>
              <dgm:constr type="t" for="ch" forName="Parent1" refType="h" fact="0.2022"/>
              <dgm:constr type="w" for="ch" forName="Parent1" refType="w" fact="0.1253"/>
              <dgm:constr type="h" for="ch" forName="Parent1" refType="h" fact="0.3799"/>
              <dgm:constr type="r" for="ch" forName="Accent5" refType="w" fact="0.1879"/>
              <dgm:constr type="t" for="ch" forName="Accent5" refType="h" fact="0.1072"/>
              <dgm:constr type="w" for="ch" forName="Accent5" refType="w" fact="0.1879"/>
              <dgm:constr type="h" for="ch" forName="Accent5" refType="h" fact="0.5699"/>
              <dgm:constr type="r" for="ch" forName="ParentBackground5" refType="w" fact="0.1817"/>
              <dgm:constr type="t" for="ch" forName="ParentBackground5" refType="h" fact="0.1262"/>
              <dgm:constr type="w" for="ch" forName="ParentBackground5" refType="w" fact="0.1754"/>
              <dgm:constr type="h" for="ch" forName="ParentBackground5" refType="h" fact="0.5319"/>
              <dgm:constr type="r" for="ch" forName="Child5" refType="w" fact="0.1817"/>
              <dgm:constr type="t" for="ch" forName="Child5" refType="h" fact="0.6876"/>
              <dgm:constr type="w" for="ch" forName="Child5" refType="w" fact="0.1754"/>
              <dgm:constr type="h" for="ch" forName="Child5" refType="h" fact="0.3124"/>
              <dgm:constr type="r" for="ch" forName="Accent4" refType="w" fact="0.4211"/>
              <dgm:constr type="t" for="ch" forName="Accent4" refType="h" fact="-0.0109"/>
              <dgm:constr type="w" for="ch" forName="Accent4" refType="w" fact="0.2657"/>
              <dgm:constr type="h" for="ch" forName="Accent4" refType="h" fact="0.806"/>
              <dgm:constr type="r" for="ch" forName="ParentBackground4" refType="w" fact="0.3758"/>
              <dgm:constr type="t" for="ch" forName="ParentBackground4" refType="h" fact="0.1262"/>
              <dgm:constr type="w" for="ch" forName="ParentBackground4" refType="w" fact="0.1754"/>
              <dgm:constr type="h" for="ch" forName="ParentBackground4" refType="h" fact="0.5319"/>
              <dgm:constr type="r" for="ch" forName="Child4" refType="w" fact="0.3758"/>
              <dgm:constr type="t" for="ch" forName="Child4" refType="h" fact="0.6876"/>
              <dgm:constr type="w" for="ch" forName="Child4" refType="w" fact="0.1754"/>
              <dgm:constr type="h" for="ch" forName="Child4" refType="h" fact="0.3124"/>
              <dgm:constr type="r" for="ch" forName="Accent3" refType="w" fact="0.6152"/>
              <dgm:constr type="t" for="ch" forName="Accent3" refType="h" fact="-0.0109"/>
              <dgm:constr type="w" for="ch" forName="Accent3" refType="w" fact="0.2657"/>
              <dgm:constr type="h" for="ch" forName="Accent3" refType="h" fact="0.806"/>
              <dgm:constr type="r" for="ch" forName="ParentBackground3" refType="w" fact="0.57"/>
              <dgm:constr type="t" for="ch" forName="ParentBackground3" refType="h" fact="0.1262"/>
              <dgm:constr type="w" for="ch" forName="ParentBackground3" refType="w" fact="0.1754"/>
              <dgm:constr type="h" for="ch" forName="ParentBackground3" refType="h" fact="0.5319"/>
              <dgm:constr type="r" for="ch" forName="Child3" refType="w" fact="0.57"/>
              <dgm:constr type="t" for="ch" forName="Child3" refType="h" fact="0.6876"/>
              <dgm:constr type="w" for="ch" forName="Child3" refType="w" fact="0.1754"/>
              <dgm:constr type="h" for="ch" forName="Child3" refType="h" fact="0.3124"/>
              <dgm:constr type="r" for="ch" forName="Accent2" refType="w" fact="0.8094"/>
              <dgm:constr type="t" for="ch" forName="Accent2" refType="h" fact="-0.0109"/>
              <dgm:constr type="w" for="ch" forName="Accent2" refType="w" fact="0.2657"/>
              <dgm:constr type="h" for="ch" forName="Accent2" refType="h" fact="0.806"/>
              <dgm:constr type="r" for="ch" forName="ParentBackground2" refType="w" fact="0.7642"/>
              <dgm:constr type="t" for="ch" forName="ParentBackground2" refType="h" fact="0.1262"/>
              <dgm:constr type="w" for="ch" forName="ParentBackground2" refType="w" fact="0.1754"/>
              <dgm:constr type="h" for="ch" forName="ParentBackground2" refType="h" fact="0.5319"/>
              <dgm:constr type="r" for="ch" forName="Child2" refType="w" fact="0.7642"/>
              <dgm:constr type="t" for="ch" forName="Child2" refType="h" fact="0.6876"/>
              <dgm:constr type="w" for="ch" forName="Child2" refType="w" fact="0.1754"/>
              <dgm:constr type="h" for="ch" forName="Child2" refType="h" fact="0.3124"/>
              <dgm:constr type="r" for="ch" forName="Accent1" refType="w" fact="1.0036"/>
              <dgm:constr type="t" for="ch" forName="Accent1" refType="h" fact="-0.0109"/>
              <dgm:constr type="w" for="ch" forName="Accent1" refType="w" fact="0.2657"/>
              <dgm:constr type="h" for="ch" forName="Accent1" refType="h" fact="0.806"/>
              <dgm:constr type="r" for="ch" forName="ParentBackground1" refType="w" fact="0.9584"/>
              <dgm:constr type="t" for="ch" forName="ParentBackground1" refType="h" fact="0.1262"/>
              <dgm:constr type="w" for="ch" forName="ParentBackground1" refType="w" fact="0.1754"/>
              <dgm:constr type="h" for="ch" forName="ParentBackground1" refType="h" fact="0.5319"/>
              <dgm:constr type="r" for="ch" forName="Child1" refType="w" fact="0.9584"/>
              <dgm:constr type="t" for="ch" forName="Child1" refType="h" fact="0.6876"/>
              <dgm:constr type="w" for="ch" forName="Child1" refType="w" fact="0.1754"/>
              <dgm:constr type="h" for="ch" forName="Child1" refType="h" fact="0.3124"/>
            </dgm:constrLst>
          </dgm:if>
          <dgm:if name="Name22"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r" for="ch" forName="Parent6" refType="w" fact="0.1311"/>
              <dgm:constr type="t" for="ch" forName="Parent6" refType="h" fact="0.2022"/>
              <dgm:constr type="w" for="ch" forName="Parent6" refType="w" fact="0.1049"/>
              <dgm:constr type="h" for="ch" forName="Parent6" refType="h" fact="0.3799"/>
              <dgm:constr type="r" for="ch" forName="Parent5" refType="w" fact="0.2937"/>
              <dgm:constr type="t" for="ch" forName="Parent5" refType="h" fact="0.2022"/>
              <dgm:constr type="w" for="ch" forName="Parent5" refType="w" fact="0.1049"/>
              <dgm:constr type="h" for="ch" forName="Parent5" refType="h" fact="0.3799"/>
              <dgm:constr type="r" for="ch" forName="Parent4" refType="w" fact="0.4563"/>
              <dgm:constr type="t" for="ch" forName="Parent4" refType="h" fact="0.2022"/>
              <dgm:constr type="w" for="ch" forName="Parent4" refType="w" fact="0.1049"/>
              <dgm:constr type="h" for="ch" forName="Parent4" refType="h" fact="0.3799"/>
              <dgm:constr type="r" for="ch" forName="Parent3" refType="w" fact="0.619"/>
              <dgm:constr type="t" for="ch" forName="Parent3" refType="h" fact="0.2022"/>
              <dgm:constr type="w" for="ch" forName="Parent3" refType="w" fact="0.1049"/>
              <dgm:constr type="h" for="ch" forName="Parent3" refType="h" fact="0.3799"/>
              <dgm:constr type="r" for="ch" forName="Parent2" refType="w" fact="0.7816"/>
              <dgm:constr type="t" for="ch" forName="Parent2" refType="h" fact="0.2022"/>
              <dgm:constr type="w" for="ch" forName="Parent2" refType="w" fact="0.1049"/>
              <dgm:constr type="h" for="ch" forName="Parent2" refType="h" fact="0.3799"/>
              <dgm:constr type="r" for="ch" forName="Parent1" refType="w" fact="0.9442"/>
              <dgm:constr type="t" for="ch" forName="Parent1" refType="h" fact="0.2022"/>
              <dgm:constr type="w" for="ch" forName="Parent1" refType="w" fact="0.1049"/>
              <dgm:constr type="h" for="ch" forName="Parent1" refType="h" fact="0.3799"/>
              <dgm:constr type="r" for="ch" forName="Accent6" refType="w" fact="0.1574"/>
              <dgm:constr type="t" for="ch" forName="Accent6" refType="h" fact="0.1072"/>
              <dgm:constr type="w" for="ch" forName="Accent6" refType="w" fact="0.1574"/>
              <dgm:constr type="h" for="ch" forName="Accent6" refType="h" fact="0.5699"/>
              <dgm:constr type="r" for="ch" forName="ParentBackground6" refType="w" fact="0.1521"/>
              <dgm:constr type="t" for="ch" forName="ParentBackground6" refType="h" fact="0.1262"/>
              <dgm:constr type="w" for="ch" forName="ParentBackground6" refType="w" fact="0.1469"/>
              <dgm:constr type="h" for="ch" forName="ParentBackground6" refType="h" fact="0.5319"/>
              <dgm:constr type="r" for="ch" forName="Child6" refType="w" fact="0.1521"/>
              <dgm:constr type="t" for="ch" forName="Child6" refType="h" fact="0.6876"/>
              <dgm:constr type="w" for="ch" forName="Child6" refType="w" fact="0.1469"/>
              <dgm:constr type="h" for="ch" forName="Child6" refType="h" fact="0.3124"/>
              <dgm:constr type="r" for="ch" forName="Accent5" refType="w" fact="0.3526"/>
              <dgm:constr type="t" for="ch" forName="Accent5" refType="h" fact="-0.0109"/>
              <dgm:constr type="w" for="ch" forName="Accent5" refType="w" fact="0.2226"/>
              <dgm:constr type="h" for="ch" forName="Accent5" refType="h" fact="0.806"/>
              <dgm:constr type="r" for="ch" forName="ParentBackground5" refType="w" fact="0.3147"/>
              <dgm:constr type="t" for="ch" forName="ParentBackground5" refType="h" fact="0.1262"/>
              <dgm:constr type="w" for="ch" forName="ParentBackground5" refType="w" fact="0.1469"/>
              <dgm:constr type="h" for="ch" forName="ParentBackground5" refType="h" fact="0.5319"/>
              <dgm:constr type="r" for="ch" forName="Child5" refType="w" fact="0.3147"/>
              <dgm:constr type="t" for="ch" forName="Child5" refType="h" fact="0.6876"/>
              <dgm:constr type="w" for="ch" forName="Child5" refType="w" fact="0.1469"/>
              <dgm:constr type="h" for="ch" forName="Child5" refType="h" fact="0.3124"/>
              <dgm:constr type="r" for="ch" forName="Accent4" refType="w" fact="0.5152"/>
              <dgm:constr type="t" for="ch" forName="Accent4" refType="h" fact="-0.0109"/>
              <dgm:constr type="w" for="ch" forName="Accent4" refType="w" fact="0.2226"/>
              <dgm:constr type="h" for="ch" forName="Accent4" refType="h" fact="0.806"/>
              <dgm:constr type="r" for="ch" forName="ParentBackground4" refType="w" fact="0.4773"/>
              <dgm:constr type="t" for="ch" forName="ParentBackground4" refType="h" fact="0.1262"/>
              <dgm:constr type="w" for="ch" forName="ParentBackground4" refType="w" fact="0.1469"/>
              <dgm:constr type="h" for="ch" forName="ParentBackground4" refType="h" fact="0.5319"/>
              <dgm:constr type="r" for="ch" forName="Child4" refType="w" fact="0.4773"/>
              <dgm:constr type="t" for="ch" forName="Child4" refType="h" fact="0.6876"/>
              <dgm:constr type="w" for="ch" forName="Child4" refType="w" fact="0.1469"/>
              <dgm:constr type="h" for="ch" forName="Child4" refType="h" fact="0.3124"/>
              <dgm:constr type="r" for="ch" forName="Accent3" refType="w" fact="0.6778"/>
              <dgm:constr type="t" for="ch" forName="Accent3" refType="h" fact="-0.0109"/>
              <dgm:constr type="w" for="ch" forName="Accent3" refType="w" fact="0.2226"/>
              <dgm:constr type="h" for="ch" forName="Accent3" refType="h" fact="0.806"/>
              <dgm:constr type="r" for="ch" forName="ParentBackground3" refType="w" fact="0.6399"/>
              <dgm:constr type="t" for="ch" forName="ParentBackground3" refType="h" fact="0.1262"/>
              <dgm:constr type="w" for="ch" forName="ParentBackground3" refType="w" fact="0.1469"/>
              <dgm:constr type="h" for="ch" forName="ParentBackground3" refType="h" fact="0.5319"/>
              <dgm:constr type="r" for="ch" forName="Child3" refType="w" fact="0.6399"/>
              <dgm:constr type="t" for="ch" forName="Child3" refType="h" fact="0.6876"/>
              <dgm:constr type="w" for="ch" forName="Child3" refType="w" fact="0.1469"/>
              <dgm:constr type="h" for="ch" forName="Child3" refType="h" fact="0.3124"/>
              <dgm:constr type="r" for="ch" forName="Accent2" refType="w" fact="0.8404"/>
              <dgm:constr type="t" for="ch" forName="Accent2" refType="h" fact="-0.0109"/>
              <dgm:constr type="w" for="ch" forName="Accent2" refType="w" fact="0.2226"/>
              <dgm:constr type="h" for="ch" forName="Accent2" refType="h" fact="0.806"/>
              <dgm:constr type="r" for="ch" forName="ParentBackground2" refType="w" fact="0.8025"/>
              <dgm:constr type="t" for="ch" forName="ParentBackground2" refType="h" fact="0.1262"/>
              <dgm:constr type="w" for="ch" forName="ParentBackground2" refType="w" fact="0.1469"/>
              <dgm:constr type="h" for="ch" forName="ParentBackground2" refType="h" fact="0.5319"/>
              <dgm:constr type="r" for="ch" forName="Child2" refType="w" fact="0.8025"/>
              <dgm:constr type="t" for="ch" forName="Child2" refType="h" fact="0.6876"/>
              <dgm:constr type="w" for="ch" forName="Child2" refType="w" fact="0.1469"/>
              <dgm:constr type="h" for="ch" forName="Child2" refType="h" fact="0.3124"/>
              <dgm:constr type="r" for="ch" forName="Accent1" refType="w" fact="1.003"/>
              <dgm:constr type="t" for="ch" forName="Accent1" refType="h" fact="-0.0109"/>
              <dgm:constr type="w" for="ch" forName="Accent1" refType="w" fact="0.2226"/>
              <dgm:constr type="h" for="ch" forName="Accent1" refType="h" fact="0.806"/>
              <dgm:constr type="r" for="ch" forName="ParentBackground1" refType="w" fact="0.9652"/>
              <dgm:constr type="t" for="ch" forName="ParentBackground1" refType="h" fact="0.1262"/>
              <dgm:constr type="w" for="ch" forName="ParentBackground1" refType="w" fact="0.1469"/>
              <dgm:constr type="h" for="ch" forName="ParentBackground1" refType="h" fact="0.5319"/>
              <dgm:constr type="r" for="ch" forName="Child1" refType="w" fact="0.9652"/>
              <dgm:constr type="t" for="ch" forName="Child1" refType="h" fact="0.6876"/>
              <dgm:constr type="w" for="ch" forName="Child1" refType="w" fact="0.1469"/>
              <dgm:constr type="h" for="ch" forName="Child1" refType="h" fact="0.3124"/>
            </dgm:constrLst>
          </dgm:if>
          <dgm:if name="Name23"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r" for="ch" forName="Parent7" refType="w" fact="0.1128"/>
              <dgm:constr type="t" for="ch" forName="Parent7" refType="h" fact="0.2022"/>
              <dgm:constr type="w" for="ch" forName="Parent7" refType="w" fact="0.0902"/>
              <dgm:constr type="h" for="ch" forName="Parent7" refType="h" fact="0.3799"/>
              <dgm:constr type="r" for="ch" forName="Parent6" refType="w" fact="0.2527"/>
              <dgm:constr type="t" for="ch" forName="Parent6" refType="h" fact="0.2022"/>
              <dgm:constr type="w" for="ch" forName="Parent6" refType="w" fact="0.0902"/>
              <dgm:constr type="h" for="ch" forName="Parent6" refType="h" fact="0.3799"/>
              <dgm:constr type="r" for="ch" forName="Parent5" refType="w" fact="0.3925"/>
              <dgm:constr type="t" for="ch" forName="Parent5" refType="h" fact="0.2022"/>
              <dgm:constr type="w" for="ch" forName="Parent5" refType="w" fact="0.0902"/>
              <dgm:constr type="h" for="ch" forName="Parent5" refType="h" fact="0.3799"/>
              <dgm:constr type="r" for="ch" forName="Parent4" refType="w" fact="0.5324"/>
              <dgm:constr type="t" for="ch" forName="Parent4" refType="h" fact="0.2022"/>
              <dgm:constr type="w" for="ch" forName="Parent4" refType="w" fact="0.0902"/>
              <dgm:constr type="h" for="ch" forName="Parent4" refType="h" fact="0.3799"/>
              <dgm:constr type="r" for="ch" forName="Parent3" refType="w" fact="0.6723"/>
              <dgm:constr type="t" for="ch" forName="Parent3" refType="h" fact="0.2022"/>
              <dgm:constr type="w" for="ch" forName="Parent3" refType="w" fact="0.0902"/>
              <dgm:constr type="h" for="ch" forName="Parent3" refType="h" fact="0.3799"/>
              <dgm:constr type="r" for="ch" forName="Parent2" refType="w" fact="0.8121"/>
              <dgm:constr type="t" for="ch" forName="Parent2" refType="h" fact="0.2022"/>
              <dgm:constr type="w" for="ch" forName="Parent2" refType="w" fact="0.0902"/>
              <dgm:constr type="h" for="ch" forName="Parent2" refType="h" fact="0.3799"/>
              <dgm:constr type="r" for="ch" forName="Parent1" refType="w" fact="0.952"/>
              <dgm:constr type="t" for="ch" forName="Parent1" refType="h" fact="0.2022"/>
              <dgm:constr type="w" for="ch" forName="Parent1" refType="w" fact="0.0902"/>
              <dgm:constr type="h" for="ch" forName="Parent1" refType="h" fact="0.3799"/>
              <dgm:constr type="r" for="ch" forName="Accent7" refType="w" fact="0.1354"/>
              <dgm:constr type="t" for="ch" forName="Accent7" refType="h" fact="0.1072"/>
              <dgm:constr type="w" for="ch" forName="Accent7" refType="w" fact="0.1354"/>
              <dgm:constr type="h" for="ch" forName="Accent7" refType="h" fact="0.5699"/>
              <dgm:constr type="r" for="ch" forName="ParentBackground7" refType="w" fact="0.1308"/>
              <dgm:constr type="t" for="ch" forName="ParentBackground7" refType="h" fact="0.1262"/>
              <dgm:constr type="w" for="ch" forName="ParentBackground7" refType="w" fact="0.1263"/>
              <dgm:constr type="h" for="ch" forName="ParentBackground7" refType="h" fact="0.5319"/>
              <dgm:constr type="r" for="ch" forName="Child7" refType="w" fact="0.1308"/>
              <dgm:constr type="t" for="ch" forName="Child7" refType="h" fact="0.6876"/>
              <dgm:constr type="w" for="ch" forName="Child7" refType="w" fact="0.1263"/>
              <dgm:constr type="h" for="ch" forName="Child7" refType="h" fact="0.3124"/>
              <dgm:constr type="r" for="ch" forName="Accent6" refType="w" fact="0.3033"/>
              <dgm:constr type="t" for="ch" forName="Accent6" refType="h" fact="-0.0109"/>
              <dgm:constr type="w" for="ch" forName="Accent6" refType="w" fact="0.1915"/>
              <dgm:constr type="h" for="ch" forName="Accent6" refType="h" fact="0.806"/>
              <dgm:constr type="r" for="ch" forName="ParentBackground6" refType="w" fact="0.2707"/>
              <dgm:constr type="t" for="ch" forName="ParentBackground6" refType="h" fact="0.1262"/>
              <dgm:constr type="w" for="ch" forName="ParentBackground6" refType="w" fact="0.1263"/>
              <dgm:constr type="h" for="ch" forName="ParentBackground6" refType="h" fact="0.5319"/>
              <dgm:constr type="r" for="ch" forName="Child6" refType="w" fact="0.2707"/>
              <dgm:constr type="t" for="ch" forName="Child6" refType="h" fact="0.6876"/>
              <dgm:constr type="w" for="ch" forName="Child6" refType="w" fact="0.1263"/>
              <dgm:constr type="h" for="ch" forName="Child6" refType="h" fact="0.3124"/>
              <dgm:constr type="r" for="ch" forName="Accent5" refType="w" fact="0.4431"/>
              <dgm:constr type="t" for="ch" forName="Accent5" refType="h" fact="-0.0109"/>
              <dgm:constr type="w" for="ch" forName="Accent5" refType="w" fact="0.1915"/>
              <dgm:constr type="h" for="ch" forName="Accent5" refType="h" fact="0.806"/>
              <dgm:constr type="r" for="ch" forName="ParentBackground5" refType="w" fact="0.4106"/>
              <dgm:constr type="t" for="ch" forName="ParentBackground5" refType="h" fact="0.1262"/>
              <dgm:constr type="w" for="ch" forName="ParentBackground5" refType="w" fact="0.1263"/>
              <dgm:constr type="h" for="ch" forName="ParentBackground5" refType="h" fact="0.5319"/>
              <dgm:constr type="r" for="ch" forName="Child5" refType="w" fact="0.4106"/>
              <dgm:constr type="t" for="ch" forName="Child5" refType="h" fact="0.6876"/>
              <dgm:constr type="w" for="ch" forName="Child5" refType="w" fact="0.1263"/>
              <dgm:constr type="h" for="ch" forName="Child5" refType="h" fact="0.3124"/>
              <dgm:constr type="r" for="ch" forName="Accent4" refType="w" fact="0.583"/>
              <dgm:constr type="t" for="ch" forName="Accent4" refType="h" fact="-0.0109"/>
              <dgm:constr type="w" for="ch" forName="Accent4" refType="w" fact="0.1915"/>
              <dgm:constr type="h" for="ch" forName="Accent4" refType="h" fact="0.806"/>
              <dgm:constr type="r" for="ch" forName="ParentBackground4" refType="w" fact="0.5504"/>
              <dgm:constr type="t" for="ch" forName="ParentBackground4" refType="h" fact="0.1262"/>
              <dgm:constr type="w" for="ch" forName="ParentBackground4" refType="w" fact="0.1263"/>
              <dgm:constr type="h" for="ch" forName="ParentBackground4" refType="h" fact="0.5319"/>
              <dgm:constr type="r" for="ch" forName="Child4" refType="w" fact="0.5504"/>
              <dgm:constr type="t" for="ch" forName="Child4" refType="h" fact="0.6876"/>
              <dgm:constr type="w" for="ch" forName="Child4" refType="w" fact="0.1263"/>
              <dgm:constr type="h" for="ch" forName="Child4" refType="h" fact="0.3124"/>
              <dgm:constr type="r" for="ch" forName="Accent3" refType="w" fact="0.7229"/>
              <dgm:constr type="t" for="ch" forName="Accent3" refType="h" fact="-0.0109"/>
              <dgm:constr type="w" for="ch" forName="Accent3" refType="w" fact="0.1915"/>
              <dgm:constr type="h" for="ch" forName="Accent3" refType="h" fact="0.806"/>
              <dgm:constr type="r" for="ch" forName="ParentBackground3" refType="w" fact="0.6903"/>
              <dgm:constr type="t" for="ch" forName="ParentBackground3" refType="h" fact="0.1262"/>
              <dgm:constr type="w" for="ch" forName="ParentBackground3" refType="w" fact="0.1263"/>
              <dgm:constr type="h" for="ch" forName="ParentBackground3" refType="h" fact="0.5319"/>
              <dgm:constr type="r" for="ch" forName="Child3" refType="w" fact="0.6903"/>
              <dgm:constr type="t" for="ch" forName="Child3" refType="h" fact="0.6876"/>
              <dgm:constr type="w" for="ch" forName="Child3" refType="w" fact="0.1263"/>
              <dgm:constr type="h" for="ch" forName="Child3" refType="h" fact="0.3124"/>
              <dgm:constr type="r" for="ch" forName="Accent2" refType="w" fact="0.8627"/>
              <dgm:constr type="t" for="ch" forName="Accent2" refType="h" fact="-0.0109"/>
              <dgm:constr type="w" for="ch" forName="Accent2" refType="w" fact="0.1915"/>
              <dgm:constr type="h" for="ch" forName="Accent2" refType="h" fact="0.806"/>
              <dgm:constr type="r" for="ch" forName="ParentBackground2" refType="w" fact="0.8302"/>
              <dgm:constr type="t" for="ch" forName="ParentBackground2" refType="h" fact="0.1262"/>
              <dgm:constr type="w" for="ch" forName="ParentBackground2" refType="w" fact="0.1263"/>
              <dgm:constr type="h" for="ch" forName="ParentBackground2" refType="h" fact="0.5319"/>
              <dgm:constr type="r" for="ch" forName="Child2" refType="w" fact="0.8302"/>
              <dgm:constr type="t" for="ch" forName="Child2" refType="h" fact="0.6876"/>
              <dgm:constr type="w" for="ch" forName="Child2" refType="w" fact="0.1263"/>
              <dgm:constr type="h" for="ch" forName="Child2" refType="h" fact="0.3124"/>
              <dgm:constr type="r" for="ch" forName="Accent1" refType="w" fact="1.0026"/>
              <dgm:constr type="t" for="ch" forName="Accent1" refType="h" fact="-0.0109"/>
              <dgm:constr type="w" for="ch" forName="Accent1" refType="w" fact="0.1915"/>
              <dgm:constr type="h" for="ch" forName="Accent1" refType="h" fact="0.806"/>
              <dgm:constr type="r" for="ch" forName="ParentBackground1" refType="w" fact="0.97"/>
              <dgm:constr type="t" for="ch" forName="ParentBackground1" refType="h" fact="0.1262"/>
              <dgm:constr type="w" for="ch" forName="ParentBackground1" refType="w" fact="0.1263"/>
              <dgm:constr type="h" for="ch" forName="ParentBackground1" refType="h" fact="0.5319"/>
              <dgm:constr type="r" for="ch" forName="Child1" refType="w" fact="0.97"/>
              <dgm:constr type="t" for="ch" forName="Child1" refType="h" fact="0.6876"/>
              <dgm:constr type="w" for="ch" forName="Child1" refType="w" fact="0.1263"/>
              <dgm:constr type="h" for="ch" forName="Child1" refType="h" fact="0.3124"/>
            </dgm:constrLst>
          </dgm:if>
          <dgm:if name="Name24"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r" for="ch" forName="Parent8" refType="w" fact="0.099"/>
              <dgm:constr type="t" for="ch" forName="Parent8" refType="h" fact="0.2022"/>
              <dgm:constr type="w" for="ch" forName="Parent8" refType="w" fact="0.0792"/>
              <dgm:constr type="h" for="ch" forName="Parent8" refType="h" fact="0.3799"/>
              <dgm:constr type="r" for="ch" forName="Parent7" refType="w" fact="0.2217"/>
              <dgm:constr type="t" for="ch" forName="Parent7" refType="h" fact="0.2022"/>
              <dgm:constr type="w" for="ch" forName="Parent7" refType="w" fact="0.0792"/>
              <dgm:constr type="h" for="ch" forName="Parent7" refType="h" fact="0.3799"/>
              <dgm:constr type="r" for="ch" forName="Parent6" refType="w" fact="0.3444"/>
              <dgm:constr type="t" for="ch" forName="Parent6" refType="h" fact="0.2022"/>
              <dgm:constr type="w" for="ch" forName="Parent6" refType="w" fact="0.0792"/>
              <dgm:constr type="h" for="ch" forName="Parent6" refType="h" fact="0.3799"/>
              <dgm:constr type="r" for="ch" forName="Parent5" refType="w" fact="0.4671"/>
              <dgm:constr type="t" for="ch" forName="Parent5" refType="h" fact="0.2022"/>
              <dgm:constr type="w" for="ch" forName="Parent5" refType="w" fact="0.0792"/>
              <dgm:constr type="h" for="ch" forName="Parent5" refType="h" fact="0.3799"/>
              <dgm:constr type="r" for="ch" forName="Parent4" refType="w" fact="0.5898"/>
              <dgm:constr type="t" for="ch" forName="Parent4" refType="h" fact="0.2022"/>
              <dgm:constr type="w" for="ch" forName="Parent4" refType="w" fact="0.0792"/>
              <dgm:constr type="h" for="ch" forName="Parent4" refType="h" fact="0.3799"/>
              <dgm:constr type="r" for="ch" forName="Parent3" refType="w" fact="0.7125"/>
              <dgm:constr type="t" for="ch" forName="Parent3" refType="h" fact="0.2022"/>
              <dgm:constr type="w" for="ch" forName="Parent3" refType="w" fact="0.0792"/>
              <dgm:constr type="h" for="ch" forName="Parent3" refType="h" fact="0.3799"/>
              <dgm:constr type="r" for="ch" forName="Parent2" refType="w" fact="0.8352"/>
              <dgm:constr type="t" for="ch" forName="Parent2" refType="h" fact="0.2022"/>
              <dgm:constr type="w" for="ch" forName="Parent2" refType="w" fact="0.0792"/>
              <dgm:constr type="h" for="ch" forName="Parent2" refType="h" fact="0.3799"/>
              <dgm:constr type="r" for="ch" forName="Parent1" refType="w" fact="0.9579"/>
              <dgm:constr type="t" for="ch" forName="Parent1" refType="h" fact="0.2022"/>
              <dgm:constr type="w" for="ch" forName="Parent1" refType="w" fact="0.0792"/>
              <dgm:constr type="h" for="ch" forName="Parent1" refType="h" fact="0.3799"/>
              <dgm:constr type="r" for="ch" forName="Accent8" refType="w" fact="0.1187"/>
              <dgm:constr type="t" for="ch" forName="Accent8" refType="h" fact="0.1072"/>
              <dgm:constr type="w" for="ch" forName="Accent8" refType="w" fact="0.1187"/>
              <dgm:constr type="h" for="ch" forName="Accent8" refType="h" fact="0.5699"/>
              <dgm:constr type="r" for="ch" forName="ParentBackground8" refType="w" fact="0.1148"/>
              <dgm:constr type="t" for="ch" forName="ParentBackground8" refType="h" fact="0.1262"/>
              <dgm:constr type="w" for="ch" forName="ParentBackground8" refType="w" fact="0.1108"/>
              <dgm:constr type="h" for="ch" forName="ParentBackground8" refType="h" fact="0.5319"/>
              <dgm:constr type="r" for="ch" forName="Child8" refType="w" fact="0.1148"/>
              <dgm:constr type="t" for="ch" forName="Child8" refType="h" fact="0.6876"/>
              <dgm:constr type="w" for="ch" forName="Child8" refType="w" fact="0.1108"/>
              <dgm:constr type="h" for="ch" forName="Child8" refType="h" fact="0.3124"/>
              <dgm:constr type="r" for="ch" forName="Accent7" refType="w" fact="0.2661"/>
              <dgm:constr type="t" for="ch" forName="Accent7" refType="h" fact="-0.0109"/>
              <dgm:constr type="w" for="ch" forName="Accent7" refType="w" fact="0.1679"/>
              <dgm:constr type="h" for="ch" forName="Accent7" refType="h" fact="0.806"/>
              <dgm:constr type="r" for="ch" forName="ParentBackground7" refType="w" fact="0.2375"/>
              <dgm:constr type="t" for="ch" forName="ParentBackground7" refType="h" fact="0.1262"/>
              <dgm:constr type="w" for="ch" forName="ParentBackground7" refType="w" fact="0.1108"/>
              <dgm:constr type="h" for="ch" forName="ParentBackground7" refType="h" fact="0.5319"/>
              <dgm:constr type="r" for="ch" forName="Child7" refType="w" fact="0.2375"/>
              <dgm:constr type="t" for="ch" forName="Child7" refType="h" fact="0.6876"/>
              <dgm:constr type="w" for="ch" forName="Child7" refType="w" fact="0.1108"/>
              <dgm:constr type="h" for="ch" forName="Child7" refType="h" fact="0.3124"/>
              <dgm:constr type="r" for="ch" forName="Accent6" refType="w" fact="0.3888"/>
              <dgm:constr type="t" for="ch" forName="Accent6" refType="h" fact="-0.0109"/>
              <dgm:constr type="w" for="ch" forName="Accent6" refType="w" fact="0.1679"/>
              <dgm:constr type="h" for="ch" forName="Accent6" refType="h" fact="0.806"/>
              <dgm:constr type="r" for="ch" forName="ParentBackground6" refType="w" fact="0.3602"/>
              <dgm:constr type="t" for="ch" forName="ParentBackground6" refType="h" fact="0.1262"/>
              <dgm:constr type="w" for="ch" forName="ParentBackground6" refType="w" fact="0.1108"/>
              <dgm:constr type="h" for="ch" forName="ParentBackground6" refType="h" fact="0.5319"/>
              <dgm:constr type="r" for="ch" forName="Child6" refType="w" fact="0.3602"/>
              <dgm:constr type="t" for="ch" forName="Child6" refType="h" fact="0.6876"/>
              <dgm:constr type="w" for="ch" forName="Child6" refType="w" fact="0.1108"/>
              <dgm:constr type="h" for="ch" forName="Child6" refType="h" fact="0.3124"/>
              <dgm:constr type="r" for="ch" forName="Accent5" refType="w" fact="0.5115"/>
              <dgm:constr type="t" for="ch" forName="Accent5" refType="h" fact="-0.0109"/>
              <dgm:constr type="w" for="ch" forName="Accent5" refType="w" fact="0.1679"/>
              <dgm:constr type="h" for="ch" forName="Accent5" refType="h" fact="0.806"/>
              <dgm:constr type="r" for="ch" forName="ParentBackground5" refType="w" fact="0.4829"/>
              <dgm:constr type="t" for="ch" forName="ParentBackground5" refType="h" fact="0.1262"/>
              <dgm:constr type="w" for="ch" forName="ParentBackground5" refType="w" fact="0.1108"/>
              <dgm:constr type="h" for="ch" forName="ParentBackground5" refType="h" fact="0.5319"/>
              <dgm:constr type="r" for="ch" forName="Child5" refType="w" fact="0.4829"/>
              <dgm:constr type="t" for="ch" forName="Child5" refType="h" fact="0.6876"/>
              <dgm:constr type="w" for="ch" forName="Child5" refType="w" fact="0.1108"/>
              <dgm:constr type="h" for="ch" forName="Child5" refType="h" fact="0.3124"/>
              <dgm:constr type="r" for="ch" forName="Accent4" refType="w" fact="0.6342"/>
              <dgm:constr type="t" for="ch" forName="Accent4" refType="h" fact="-0.0109"/>
              <dgm:constr type="w" for="ch" forName="Accent4" refType="w" fact="0.1679"/>
              <dgm:constr type="h" for="ch" forName="Accent4" refType="h" fact="0.806"/>
              <dgm:constr type="r" for="ch" forName="ParentBackground4" refType="w" fact="0.6056"/>
              <dgm:constr type="t" for="ch" forName="ParentBackground4" refType="h" fact="0.1262"/>
              <dgm:constr type="w" for="ch" forName="ParentBackground4" refType="w" fact="0.1108"/>
              <dgm:constr type="h" for="ch" forName="ParentBackground4" refType="h" fact="0.5319"/>
              <dgm:constr type="r" for="ch" forName="Child4" refType="w" fact="0.6056"/>
              <dgm:constr type="t" for="ch" forName="Child4" refType="h" fact="0.6876"/>
              <dgm:constr type="w" for="ch" forName="Child4" refType="w" fact="0.1108"/>
              <dgm:constr type="h" for="ch" forName="Child4" refType="h" fact="0.3124"/>
              <dgm:constr type="r" for="ch" forName="Accent3" refType="w" fact="0.7569"/>
              <dgm:constr type="t" for="ch" forName="Accent3" refType="h" fact="-0.0109"/>
              <dgm:constr type="w" for="ch" forName="Accent3" refType="w" fact="0.1679"/>
              <dgm:constr type="h" for="ch" forName="Accent3" refType="h" fact="0.806"/>
              <dgm:constr type="r" for="ch" forName="ParentBackground3" refType="w" fact="0.7283"/>
              <dgm:constr type="t" for="ch" forName="ParentBackground3" refType="h" fact="0.1262"/>
              <dgm:constr type="w" for="ch" forName="ParentBackground3" refType="w" fact="0.1108"/>
              <dgm:constr type="h" for="ch" forName="ParentBackground3" refType="h" fact="0.5319"/>
              <dgm:constr type="r" for="ch" forName="Child3" refType="w" fact="0.7283"/>
              <dgm:constr type="t" for="ch" forName="Child3" refType="h" fact="0.6876"/>
              <dgm:constr type="w" for="ch" forName="Child3" refType="w" fact="0.1108"/>
              <dgm:constr type="h" for="ch" forName="Child3" refType="h" fact="0.3124"/>
              <dgm:constr type="r" for="ch" forName="Accent2" refType="w" fact="0.8796"/>
              <dgm:constr type="t" for="ch" forName="Accent2" refType="h" fact="-0.0109"/>
              <dgm:constr type="w" for="ch" forName="Accent2" refType="w" fact="0.1679"/>
              <dgm:constr type="h" for="ch" forName="Accent2" refType="h" fact="0.806"/>
              <dgm:constr type="r" for="ch" forName="ParentBackground2" refType="w" fact="0.851"/>
              <dgm:constr type="t" for="ch" forName="ParentBackground2" refType="h" fact="0.1262"/>
              <dgm:constr type="w" for="ch" forName="ParentBackground2" refType="w" fact="0.1108"/>
              <dgm:constr type="h" for="ch" forName="ParentBackground2" refType="h" fact="0.5319"/>
              <dgm:constr type="r" for="ch" forName="Child2" refType="w" fact="0.851"/>
              <dgm:constr type="t" for="ch" forName="Child2" refType="h" fact="0.6876"/>
              <dgm:constr type="w" for="ch" forName="Child2" refType="w" fact="0.1108"/>
              <dgm:constr type="h" for="ch" forName="Child2" refType="h" fact="0.3124"/>
              <dgm:constr type="r" for="ch" forName="Accent1" refType="w" fact="1.0023"/>
              <dgm:constr type="t" for="ch" forName="Accent1" refType="h" fact="-0.0109"/>
              <dgm:constr type="w" for="ch" forName="Accent1" refType="w" fact="0.1679"/>
              <dgm:constr type="h" for="ch" forName="Accent1" refType="h" fact="0.806"/>
              <dgm:constr type="r" for="ch" forName="ParentBackground1" refType="w" fact="0.9737"/>
              <dgm:constr type="t" for="ch" forName="ParentBackground1" refType="h" fact="0.1262"/>
              <dgm:constr type="w" for="ch" forName="ParentBackground1" refType="w" fact="0.1108"/>
              <dgm:constr type="h" for="ch" forName="ParentBackground1" refType="h" fact="0.5319"/>
              <dgm:constr type="r" for="ch" forName="Child1" refType="w" fact="0.9737"/>
              <dgm:constr type="t" for="ch" forName="Child1" refType="h" fact="0.6876"/>
              <dgm:constr type="w" for="ch" forName="Child1" refType="w" fact="0.1108"/>
              <dgm:constr type="h" for="ch" forName="Child1" refType="h" fact="0.3124"/>
            </dgm:constrLst>
          </dgm:if>
          <dgm:if name="Name25"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r" for="ch" forName="Parent9" refType="w" fact="0.0881"/>
              <dgm:constr type="t" for="ch" forName="Parent9" refType="h" fact="0.2022"/>
              <dgm:constr type="w" for="ch" forName="Parent9" refType="w" fact="0.0705"/>
              <dgm:constr type="h" for="ch" forName="Parent9" refType="h" fact="0.3799"/>
              <dgm:constr type="r" for="ch" forName="Parent8" refType="w" fact="0.1974"/>
              <dgm:constr type="t" for="ch" forName="Parent8" refType="h" fact="0.2022"/>
              <dgm:constr type="w" for="ch" forName="Parent8" refType="w" fact="0.0705"/>
              <dgm:constr type="h" for="ch" forName="Parent8" refType="h" fact="0.3799"/>
              <dgm:constr type="r" for="ch" forName="Parent7" refType="w" fact="0.3067"/>
              <dgm:constr type="t" for="ch" forName="Parent7" refType="h" fact="0.2022"/>
              <dgm:constr type="w" for="ch" forName="Parent7" refType="w" fact="0.0705"/>
              <dgm:constr type="h" for="ch" forName="Parent7" refType="h" fact="0.3799"/>
              <dgm:constr type="r" for="ch" forName="Parent6" refType="w" fact="0.416"/>
              <dgm:constr type="t" for="ch" forName="Parent6" refType="h" fact="0.2022"/>
              <dgm:constr type="w" for="ch" forName="Parent6" refType="w" fact="0.0705"/>
              <dgm:constr type="h" for="ch" forName="Parent6" refType="h" fact="0.3799"/>
              <dgm:constr type="r" for="ch" forName="Parent5" refType="w" fact="0.5253"/>
              <dgm:constr type="t" for="ch" forName="Parent5" refType="h" fact="0.2022"/>
              <dgm:constr type="w" for="ch" forName="Parent5" refType="w" fact="0.0705"/>
              <dgm:constr type="h" for="ch" forName="Parent5" refType="h" fact="0.3799"/>
              <dgm:constr type="r" for="ch" forName="Parent4" refType="w" fact="0.6346"/>
              <dgm:constr type="t" for="ch" forName="Parent4" refType="h" fact="0.2022"/>
              <dgm:constr type="w" for="ch" forName="Parent4" refType="w" fact="0.0705"/>
              <dgm:constr type="h" for="ch" forName="Parent4" refType="h" fact="0.3799"/>
              <dgm:constr type="r" for="ch" forName="Parent3" refType="w" fact="0.7439"/>
              <dgm:constr type="t" for="ch" forName="Parent3" refType="h" fact="0.2022"/>
              <dgm:constr type="w" for="ch" forName="Parent3" refType="w" fact="0.0705"/>
              <dgm:constr type="h" for="ch" forName="Parent3" refType="h" fact="0.3799"/>
              <dgm:constr type="r" for="ch" forName="Parent2" refType="w" fact="0.8532"/>
              <dgm:constr type="t" for="ch" forName="Parent2" refType="h" fact="0.2022"/>
              <dgm:constr type="w" for="ch" forName="Parent2" refType="w" fact="0.0705"/>
              <dgm:constr type="h" for="ch" forName="Parent2" refType="h" fact="0.3799"/>
              <dgm:constr type="r" for="ch" forName="Parent1" refType="w" fact="0.9625"/>
              <dgm:constr type="t" for="ch" forName="Parent1" refType="h" fact="0.2022"/>
              <dgm:constr type="w" for="ch" forName="Parent1" refType="w" fact="0.0705"/>
              <dgm:constr type="h" for="ch" forName="Parent1" refType="h" fact="0.3799"/>
              <dgm:constr type="r" for="ch" forName="Accent9" refType="w" fact="0.1058"/>
              <dgm:constr type="t" for="ch" forName="Accent9" refType="h" fact="0.1072"/>
              <dgm:constr type="w" for="ch" forName="Accent9" refType="w" fact="0.1058"/>
              <dgm:constr type="h" for="ch" forName="Accent9" refType="h" fact="0.5699"/>
              <dgm:constr type="r" for="ch" forName="ParentBackground9" refType="w" fact="0.1022"/>
              <dgm:constr type="t" for="ch" forName="ParentBackground9" refType="h" fact="0.1262"/>
              <dgm:constr type="w" for="ch" forName="ParentBackground9" refType="w" fact="0.0987"/>
              <dgm:constr type="h" for="ch" forName="ParentBackground9" refType="h" fact="0.5319"/>
              <dgm:constr type="r" for="ch" forName="Child9" refType="w" fact="0.1022"/>
              <dgm:constr type="t" for="ch" forName="Child9" refType="h" fact="0.6876"/>
              <dgm:constr type="w" for="ch" forName="Child9" refType="w" fact="0.0987"/>
              <dgm:constr type="h" for="ch" forName="Child9" refType="h" fact="0.3124"/>
              <dgm:constr type="r" for="ch" forName="Accent8" refType="w" fact="0.237"/>
              <dgm:constr type="t" for="ch" forName="Accent8" refType="h" fact="-0.0109"/>
              <dgm:constr type="w" for="ch" forName="Accent8" refType="w" fact="0.1496"/>
              <dgm:constr type="h" for="ch" forName="Accent8" refType="h" fact="0.806"/>
              <dgm:constr type="r" for="ch" forName="ParentBackground8" refType="w" fact="0.2115"/>
              <dgm:constr type="t" for="ch" forName="ParentBackground8" refType="h" fact="0.1262"/>
              <dgm:constr type="w" for="ch" forName="ParentBackground8" refType="w" fact="0.0987"/>
              <dgm:constr type="h" for="ch" forName="ParentBackground8" refType="h" fact="0.5319"/>
              <dgm:constr type="r" for="ch" forName="Child8" refType="w" fact="0.2115"/>
              <dgm:constr type="t" for="ch" forName="Child8" refType="h" fact="0.6876"/>
              <dgm:constr type="w" for="ch" forName="Child8" refType="w" fact="0.0987"/>
              <dgm:constr type="h" for="ch" forName="Child8" refType="h" fact="0.3124"/>
              <dgm:constr type="r" for="ch" forName="Accent7" refType="w" fact="0.3462"/>
              <dgm:constr type="t" for="ch" forName="Accent7" refType="h" fact="-0.0109"/>
              <dgm:constr type="w" for="ch" forName="Accent7" refType="w" fact="0.1496"/>
              <dgm:constr type="h" for="ch" forName="Accent7" refType="h" fact="0.806"/>
              <dgm:constr type="r" for="ch" forName="ParentBackground7" refType="w" fact="0.3208"/>
              <dgm:constr type="t" for="ch" forName="ParentBackground7" refType="h" fact="0.1262"/>
              <dgm:constr type="w" for="ch" forName="ParentBackground7" refType="w" fact="0.0987"/>
              <dgm:constr type="h" for="ch" forName="ParentBackground7" refType="h" fact="0.5319"/>
              <dgm:constr type="r" for="ch" forName="Child7" refType="w" fact="0.3208"/>
              <dgm:constr type="t" for="ch" forName="Child7" refType="h" fact="0.6876"/>
              <dgm:constr type="w" for="ch" forName="Child7" refType="w" fact="0.0987"/>
              <dgm:constr type="h" for="ch" forName="Child7" refType="h" fact="0.3124"/>
              <dgm:constr type="r" for="ch" forName="Accent6" refType="w" fact="0.4555"/>
              <dgm:constr type="t" for="ch" forName="Accent6" refType="h" fact="-0.0109"/>
              <dgm:constr type="w" for="ch" forName="Accent6" refType="w" fact="0.1496"/>
              <dgm:constr type="h" for="ch" forName="Accent6" refType="h" fact="0.806"/>
              <dgm:constr type="r" for="ch" forName="ParentBackground6" refType="w" fact="0.4301"/>
              <dgm:constr type="t" for="ch" forName="ParentBackground6" refType="h" fact="0.1262"/>
              <dgm:constr type="w" for="ch" forName="ParentBackground6" refType="w" fact="0.0987"/>
              <dgm:constr type="h" for="ch" forName="ParentBackground6" refType="h" fact="0.5319"/>
              <dgm:constr type="r" for="ch" forName="Child6" refType="w" fact="0.4301"/>
              <dgm:constr type="t" for="ch" forName="Child6" refType="h" fact="0.6876"/>
              <dgm:constr type="w" for="ch" forName="Child6" refType="w" fact="0.0987"/>
              <dgm:constr type="h" for="ch" forName="Child6" refType="h" fact="0.3124"/>
              <dgm:constr type="r" for="ch" forName="Accent5" refType="w" fact="0.5648"/>
              <dgm:constr type="t" for="ch" forName="Accent5" refType="h" fact="-0.0109"/>
              <dgm:constr type="w" for="ch" forName="Accent5" refType="w" fact="0.1496"/>
              <dgm:constr type="h" for="ch" forName="Accent5" refType="h" fact="0.806"/>
              <dgm:constr type="r" for="ch" forName="ParentBackground5" refType="w" fact="0.5394"/>
              <dgm:constr type="t" for="ch" forName="ParentBackground5" refType="h" fact="0.1262"/>
              <dgm:constr type="w" for="ch" forName="ParentBackground5" refType="w" fact="0.0987"/>
              <dgm:constr type="h" for="ch" forName="ParentBackground5" refType="h" fact="0.5319"/>
              <dgm:constr type="r" for="ch" forName="Child5" refType="w" fact="0.5394"/>
              <dgm:constr type="t" for="ch" forName="Child5" refType="h" fact="0.6876"/>
              <dgm:constr type="w" for="ch" forName="Child5" refType="w" fact="0.0987"/>
              <dgm:constr type="h" for="ch" forName="Child5" refType="h" fact="0.3124"/>
              <dgm:constr type="r" for="ch" forName="Accent4" refType="w" fact="0.6741"/>
              <dgm:constr type="t" for="ch" forName="Accent4" refType="h" fact="-0.0109"/>
              <dgm:constr type="w" for="ch" forName="Accent4" refType="w" fact="0.1496"/>
              <dgm:constr type="h" for="ch" forName="Accent4" refType="h" fact="0.806"/>
              <dgm:constr type="r" for="ch" forName="ParentBackground4" refType="w" fact="0.6487"/>
              <dgm:constr type="t" for="ch" forName="ParentBackground4" refType="h" fact="0.1262"/>
              <dgm:constr type="w" for="ch" forName="ParentBackground4" refType="w" fact="0.0987"/>
              <dgm:constr type="h" for="ch" forName="ParentBackground4" refType="h" fact="0.5319"/>
              <dgm:constr type="r" for="ch" forName="Child4" refType="w" fact="0.6487"/>
              <dgm:constr type="t" for="ch" forName="Child4" refType="h" fact="0.6876"/>
              <dgm:constr type="w" for="ch" forName="Child4" refType="w" fact="0.0987"/>
              <dgm:constr type="h" for="ch" forName="Child4" refType="h" fact="0.3124"/>
              <dgm:constr type="r" for="ch" forName="Accent3" refType="w" fact="0.7834"/>
              <dgm:constr type="t" for="ch" forName="Accent3" refType="h" fact="-0.0109"/>
              <dgm:constr type="w" for="ch" forName="Accent3" refType="w" fact="0.1496"/>
              <dgm:constr type="h" for="ch" forName="Accent3" refType="h" fact="0.806"/>
              <dgm:constr type="r" for="ch" forName="ParentBackground3" refType="w" fact="0.758"/>
              <dgm:constr type="t" for="ch" forName="ParentBackground3" refType="h" fact="0.1262"/>
              <dgm:constr type="w" for="ch" forName="ParentBackground3" refType="w" fact="0.0987"/>
              <dgm:constr type="h" for="ch" forName="ParentBackground3" refType="h" fact="0.5319"/>
              <dgm:constr type="r" for="ch" forName="Child3" refType="w" fact="0.758"/>
              <dgm:constr type="t" for="ch" forName="Child3" refType="h" fact="0.6876"/>
              <dgm:constr type="w" for="ch" forName="Child3" refType="w" fact="0.0987"/>
              <dgm:constr type="h" for="ch" forName="Child3" refType="h" fact="0.3124"/>
              <dgm:constr type="r" for="ch" forName="Accent2" refType="w" fact="0.8927"/>
              <dgm:constr type="t" for="ch" forName="Accent2" refType="h" fact="-0.0109"/>
              <dgm:constr type="w" for="ch" forName="Accent2" refType="w" fact="0.1496"/>
              <dgm:constr type="h" for="ch" forName="Accent2" refType="h" fact="0.806"/>
              <dgm:constr type="r" for="ch" forName="ParentBackground2" refType="w" fact="0.8673"/>
              <dgm:constr type="t" for="ch" forName="ParentBackground2" refType="h" fact="0.1262"/>
              <dgm:constr type="w" for="ch" forName="ParentBackground2" refType="w" fact="0.0987"/>
              <dgm:constr type="h" for="ch" forName="ParentBackground2" refType="h" fact="0.5319"/>
              <dgm:constr type="r" for="ch" forName="Child2" refType="w" fact="0.8673"/>
              <dgm:constr type="t" for="ch" forName="Child2" refType="h" fact="0.6876"/>
              <dgm:constr type="w" for="ch" forName="Child2" refType="w" fact="0.0987"/>
              <dgm:constr type="h" for="ch" forName="Child2" refType="h" fact="0.3124"/>
              <dgm:constr type="r" for="ch" forName="Accent1" refType="w" fact="1.002"/>
              <dgm:constr type="t" for="ch" forName="Accent1" refType="h" fact="-0.0109"/>
              <dgm:constr type="w" for="ch" forName="Accent1" refType="w" fact="0.1496"/>
              <dgm:constr type="h" for="ch" forName="Accent1" refType="h" fact="0.806"/>
              <dgm:constr type="r" for="ch" forName="ParentBackground1" refType="w" fact="0.9765"/>
              <dgm:constr type="t" for="ch" forName="ParentBackground1" refType="h" fact="0.1262"/>
              <dgm:constr type="w" for="ch" forName="ParentBackground1" refType="w" fact="0.0987"/>
              <dgm:constr type="h" for="ch" forName="ParentBackground1" refType="h" fact="0.5319"/>
              <dgm:constr type="r" for="ch" forName="Child1" refType="w" fact="0.9765"/>
              <dgm:constr type="t" for="ch" forName="Child1" refType="h" fact="0.6876"/>
              <dgm:constr type="w" for="ch" forName="Child1" refType="w" fact="0.0987"/>
              <dgm:constr type="h" for="ch" forName="Child1" refType="h" fact="0.3124"/>
            </dgm:constrLst>
          </dgm:if>
          <dgm:if name="Name26"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r" for="ch" forName="Parent10" refType="w" fact="0.0795"/>
              <dgm:constr type="t" for="ch" forName="Parent10" refType="h" fact="0.2022"/>
              <dgm:constr type="w" for="ch" forName="Parent10" refType="w" fact="0.0636"/>
              <dgm:constr type="h" for="ch" forName="Parent10" refType="h" fact="0.3799"/>
              <dgm:constr type="r" for="ch" forName="Parent9" refType="w" fact="0.178"/>
              <dgm:constr type="t" for="ch" forName="Parent9" refType="h" fact="0.2022"/>
              <dgm:constr type="w" for="ch" forName="Parent9" refType="w" fact="0.0636"/>
              <dgm:constr type="h" for="ch" forName="Parent9" refType="h" fact="0.3799"/>
              <dgm:constr type="r" for="ch" forName="Parent8" refType="w" fact="0.2765"/>
              <dgm:constr type="t" for="ch" forName="Parent8" refType="h" fact="0.2022"/>
              <dgm:constr type="w" for="ch" forName="Parent8" refType="w" fact="0.0636"/>
              <dgm:constr type="h" for="ch" forName="Parent8" refType="h" fact="0.3799"/>
              <dgm:constr type="r" for="ch" forName="Parent7" refType="w" fact="0.375"/>
              <dgm:constr type="t" for="ch" forName="Parent7" refType="h" fact="0.2022"/>
              <dgm:constr type="w" for="ch" forName="Parent7" refType="w" fact="0.0636"/>
              <dgm:constr type="h" for="ch" forName="Parent7" refType="h" fact="0.3799"/>
              <dgm:constr type="r" for="ch" forName="Parent6" refType="w" fact="0.4736"/>
              <dgm:constr type="t" for="ch" forName="Parent6" refType="h" fact="0.2022"/>
              <dgm:constr type="w" for="ch" forName="Parent6" refType="w" fact="0.0636"/>
              <dgm:constr type="h" for="ch" forName="Parent6" refType="h" fact="0.3799"/>
              <dgm:constr type="r" for="ch" forName="Parent5" refType="w" fact="0.5721"/>
              <dgm:constr type="t" for="ch" forName="Parent5" refType="h" fact="0.2022"/>
              <dgm:constr type="w" for="ch" forName="Parent5" refType="w" fact="0.0636"/>
              <dgm:constr type="h" for="ch" forName="Parent5" refType="h" fact="0.3799"/>
              <dgm:constr type="r" for="ch" forName="Parent4" refType="w" fact="0.6706"/>
              <dgm:constr type="t" for="ch" forName="Parent4" refType="h" fact="0.2022"/>
              <dgm:constr type="w" for="ch" forName="Parent4" refType="w" fact="0.0636"/>
              <dgm:constr type="h" for="ch" forName="Parent4" refType="h" fact="0.3799"/>
              <dgm:constr type="r" for="ch" forName="Parent3" refType="w" fact="0.7691"/>
              <dgm:constr type="t" for="ch" forName="Parent3" refType="h" fact="0.2022"/>
              <dgm:constr type="w" for="ch" forName="Parent3" refType="w" fact="0.0636"/>
              <dgm:constr type="h" for="ch" forName="Parent3" refType="h" fact="0.3799"/>
              <dgm:constr type="r" for="ch" forName="Parent2" refType="w" fact="0.8676"/>
              <dgm:constr type="t" for="ch" forName="Parent2" refType="h" fact="0.2022"/>
              <dgm:constr type="w" for="ch" forName="Parent2" refType="w" fact="0.0636"/>
              <dgm:constr type="h" for="ch" forName="Parent2" refType="h" fact="0.3799"/>
              <dgm:constr type="r" for="ch" forName="Parent1" refType="w" fact="0.9662"/>
              <dgm:constr type="t" for="ch" forName="Parent1" refType="h" fact="0.2022"/>
              <dgm:constr type="w" for="ch" forName="Parent1" refType="w" fact="0.0636"/>
              <dgm:constr type="h" for="ch" forName="Parent1" refType="h" fact="0.3799"/>
              <dgm:constr type="r" for="ch" forName="Accent10" refType="w" fact="0.0953"/>
              <dgm:constr type="t" for="ch" forName="Accent10" refType="h" fact="0.1072"/>
              <dgm:constr type="w" for="ch" forName="Accent10" refType="w" fact="0.0953"/>
              <dgm:constr type="h" for="ch" forName="Accent10" refType="h" fact="0.5699"/>
              <dgm:constr type="r" for="ch" forName="ParentBackground10" refType="w" fact="0.0922"/>
              <dgm:constr type="t" for="ch" forName="ParentBackground10" refType="h" fact="0.1262"/>
              <dgm:constr type="w" for="ch" forName="ParentBackground10" refType="w" fact="0.089"/>
              <dgm:constr type="h" for="ch" forName="ParentBackground10" refType="h" fact="0.5319"/>
              <dgm:constr type="r" for="ch" forName="Child10" refType="w" fact="0.0922"/>
              <dgm:constr type="t" for="ch" forName="Child10" refType="h" fact="0.6876"/>
              <dgm:constr type="w" for="ch" forName="Child10" refType="w" fact="0.089"/>
              <dgm:constr type="h" for="ch" forName="Child10" refType="h" fact="0.3124"/>
              <dgm:constr type="r" for="ch" forName="Accent9" refType="w" fact="0.2136"/>
              <dgm:constr type="t" for="ch" forName="Accent9" refType="h" fact="-0.0109"/>
              <dgm:constr type="w" for="ch" forName="Accent9" refType="w" fact="0.1348"/>
              <dgm:constr type="h" for="ch" forName="Accent9" refType="h" fact="0.806"/>
              <dgm:constr type="r" for="ch" forName="ParentBackground9" refType="w" fact="0.1907"/>
              <dgm:constr type="t" for="ch" forName="ParentBackground9" refType="h" fact="0.1262"/>
              <dgm:constr type="w" for="ch" forName="ParentBackground9" refType="w" fact="0.089"/>
              <dgm:constr type="h" for="ch" forName="ParentBackground9" refType="h" fact="0.5319"/>
              <dgm:constr type="r" for="ch" forName="Child9" refType="w" fact="0.1907"/>
              <dgm:constr type="t" for="ch" forName="Child9" refType="h" fact="0.6876"/>
              <dgm:constr type="w" for="ch" forName="Child9" refType="w" fact="0.089"/>
              <dgm:constr type="h" for="ch" forName="Child9" refType="h" fact="0.3124"/>
              <dgm:constr type="r" for="ch" forName="Accent8" refType="w" fact="0.3121"/>
              <dgm:constr type="t" for="ch" forName="Accent8" refType="h" fact="-0.0109"/>
              <dgm:constr type="w" for="ch" forName="Accent8" refType="w" fact="0.1348"/>
              <dgm:constr type="h" for="ch" forName="Accent8" refType="h" fact="0.806"/>
              <dgm:constr type="r" for="ch" forName="ParentBackground8" refType="w" fact="0.2892"/>
              <dgm:constr type="t" for="ch" forName="ParentBackground8" refType="h" fact="0.1262"/>
              <dgm:constr type="w" for="ch" forName="ParentBackground8" refType="w" fact="0.089"/>
              <dgm:constr type="h" for="ch" forName="ParentBackground8" refType="h" fact="0.5319"/>
              <dgm:constr type="r" for="ch" forName="Child8" refType="w" fact="0.2892"/>
              <dgm:constr type="t" for="ch" forName="Child8" refType="h" fact="0.6876"/>
              <dgm:constr type="w" for="ch" forName="Child8" refType="w" fact="0.089"/>
              <dgm:constr type="h" for="ch" forName="Child8" refType="h" fact="0.3124"/>
              <dgm:constr type="r" for="ch" forName="Accent7" refType="w" fact="0.4107"/>
              <dgm:constr type="t" for="ch" forName="Accent7" refType="h" fact="-0.0109"/>
              <dgm:constr type="w" for="ch" forName="Accent7" refType="w" fact="0.1348"/>
              <dgm:constr type="h" for="ch" forName="Accent7" refType="h" fact="0.806"/>
              <dgm:constr type="r" for="ch" forName="ParentBackground7" refType="w" fact="0.3877"/>
              <dgm:constr type="t" for="ch" forName="ParentBackground7" refType="h" fact="0.1262"/>
              <dgm:constr type="w" for="ch" forName="ParentBackground7" refType="w" fact="0.089"/>
              <dgm:constr type="h" for="ch" forName="ParentBackground7" refType="h" fact="0.5319"/>
              <dgm:constr type="r" for="ch" forName="Child7" refType="w" fact="0.3877"/>
              <dgm:constr type="t" for="ch" forName="Child7" refType="h" fact="0.6876"/>
              <dgm:constr type="w" for="ch" forName="Child7" refType="w" fact="0.089"/>
              <dgm:constr type="h" for="ch" forName="Child7" refType="h" fact="0.3124"/>
              <dgm:constr type="r" for="ch" forName="Accent6" refType="w" fact="0.5092"/>
              <dgm:constr type="t" for="ch" forName="Accent6" refType="h" fact="-0.0109"/>
              <dgm:constr type="w" for="ch" forName="Accent6" refType="w" fact="0.1348"/>
              <dgm:constr type="h" for="ch" forName="Accent6" refType="h" fact="0.806"/>
              <dgm:constr type="r" for="ch" forName="ParentBackground6" refType="w" fact="0.4863"/>
              <dgm:constr type="t" for="ch" forName="ParentBackground6" refType="h" fact="0.1262"/>
              <dgm:constr type="w" for="ch" forName="ParentBackground6" refType="w" fact="0.089"/>
              <dgm:constr type="h" for="ch" forName="ParentBackground6" refType="h" fact="0.5319"/>
              <dgm:constr type="r" for="ch" forName="Child6" refType="w" fact="0.4863"/>
              <dgm:constr type="t" for="ch" forName="Child6" refType="h" fact="0.6876"/>
              <dgm:constr type="w" for="ch" forName="Child6" refType="w" fact="0.089"/>
              <dgm:constr type="h" for="ch" forName="Child6" refType="h" fact="0.3124"/>
              <dgm:constr type="r" for="ch" forName="Accent5" refType="w" fact="0.6077"/>
              <dgm:constr type="t" for="ch" forName="Accent5" refType="h" fact="-0.0109"/>
              <dgm:constr type="w" for="ch" forName="Accent5" refType="w" fact="0.1348"/>
              <dgm:constr type="h" for="ch" forName="Accent5" refType="h" fact="0.806"/>
              <dgm:constr type="r" for="ch" forName="ParentBackground5" refType="w" fact="0.5848"/>
              <dgm:constr type="t" for="ch" forName="ParentBackground5" refType="h" fact="0.1262"/>
              <dgm:constr type="w" for="ch" forName="ParentBackground5" refType="w" fact="0.089"/>
              <dgm:constr type="h" for="ch" forName="ParentBackground5" refType="h" fact="0.5319"/>
              <dgm:constr type="r" for="ch" forName="Child5" refType="w" fact="0.5848"/>
              <dgm:constr type="t" for="ch" forName="Child5" refType="h" fact="0.6876"/>
              <dgm:constr type="w" for="ch" forName="Child5" refType="w" fact="0.089"/>
              <dgm:constr type="h" for="ch" forName="Child5" refType="h" fact="0.3124"/>
              <dgm:constr type="r" for="ch" forName="Accent4" refType="w" fact="0.7062"/>
              <dgm:constr type="t" for="ch" forName="Accent4" refType="h" fact="-0.0109"/>
              <dgm:constr type="w" for="ch" forName="Accent4" refType="w" fact="0.1348"/>
              <dgm:constr type="h" for="ch" forName="Accent4" refType="h" fact="0.806"/>
              <dgm:constr type="r" for="ch" forName="ParentBackground4" refType="w" fact="0.6833"/>
              <dgm:constr type="t" for="ch" forName="ParentBackground4" refType="h" fact="0.1262"/>
              <dgm:constr type="w" for="ch" forName="ParentBackground4" refType="w" fact="0.089"/>
              <dgm:constr type="h" for="ch" forName="ParentBackground4" refType="h" fact="0.5319"/>
              <dgm:constr type="r" for="ch" forName="Child4" refType="w" fact="0.6833"/>
              <dgm:constr type="t" for="ch" forName="Child4" refType="h" fact="0.6876"/>
              <dgm:constr type="w" for="ch" forName="Child4" refType="w" fact="0.089"/>
              <dgm:constr type="h" for="ch" forName="Child4" refType="h" fact="0.3124"/>
              <dgm:constr type="r" for="ch" forName="Accent3" refType="w" fact="0.8048"/>
              <dgm:constr type="t" for="ch" forName="Accent3" refType="h" fact="-0.0109"/>
              <dgm:constr type="w" for="ch" forName="Accent3" refType="w" fact="0.1348"/>
              <dgm:constr type="h" for="ch" forName="Accent3" refType="h" fact="0.806"/>
              <dgm:constr type="r" for="ch" forName="ParentBackground3" refType="w" fact="0.7818"/>
              <dgm:constr type="t" for="ch" forName="ParentBackground3" refType="h" fact="0.1262"/>
              <dgm:constr type="w" for="ch" forName="ParentBackground3" refType="w" fact="0.089"/>
              <dgm:constr type="h" for="ch" forName="ParentBackground3" refType="h" fact="0.5319"/>
              <dgm:constr type="r" for="ch" forName="Child3" refType="w" fact="0.7818"/>
              <dgm:constr type="t" for="ch" forName="Child3" refType="h" fact="0.6876"/>
              <dgm:constr type="w" for="ch" forName="Child3" refType="w" fact="0.089"/>
              <dgm:constr type="h" for="ch" forName="Child3" refType="h" fact="0.3124"/>
              <dgm:constr type="r" for="ch" forName="Accent2" refType="w" fact="0.9033"/>
              <dgm:constr type="t" for="ch" forName="Accent2" refType="h" fact="-0.0109"/>
              <dgm:constr type="w" for="ch" forName="Accent2" refType="w" fact="0.1348"/>
              <dgm:constr type="h" for="ch" forName="Accent2" refType="h" fact="0.806"/>
              <dgm:constr type="r" for="ch" forName="ParentBackground2" refType="w" fact="0.8804"/>
              <dgm:constr type="t" for="ch" forName="ParentBackground2" refType="h" fact="0.1262"/>
              <dgm:constr type="w" for="ch" forName="ParentBackground2" refType="w" fact="0.089"/>
              <dgm:constr type="h" for="ch" forName="ParentBackground2" refType="h" fact="0.5319"/>
              <dgm:constr type="r" for="ch" forName="Child2" refType="w" fact="0.8804"/>
              <dgm:constr type="t" for="ch" forName="Child2" refType="h" fact="0.6876"/>
              <dgm:constr type="w" for="ch" forName="Child2" refType="w" fact="0.089"/>
              <dgm:constr type="h" for="ch" forName="Child2" refType="h" fact="0.3124"/>
              <dgm:constr type="r" for="ch" forName="Accent1" refType="w" fact="1.0018"/>
              <dgm:constr type="t" for="ch" forName="Accent1" refType="h" fact="-0.0109"/>
              <dgm:constr type="w" for="ch" forName="Accent1" refType="w" fact="0.1348"/>
              <dgm:constr type="h" for="ch" forName="Accent1" refType="h" fact="0.806"/>
              <dgm:constr type="r" for="ch" forName="ParentBackground1" refType="w" fact="0.9789"/>
              <dgm:constr type="t" for="ch" forName="ParentBackground1" refType="h" fact="0.1262"/>
              <dgm:constr type="w" for="ch" forName="ParentBackground1" refType="w" fact="0.089"/>
              <dgm:constr type="h" for="ch" forName="ParentBackground1" refType="h" fact="0.5319"/>
              <dgm:constr type="r" for="ch" forName="Child1" refType="w" fact="0.9789"/>
              <dgm:constr type="t" for="ch" forName="Child1" refType="h" fact="0.6876"/>
              <dgm:constr type="w" for="ch" forName="Child1" refType="w" fact="0.089"/>
              <dgm:constr type="h" for="ch" forName="Child1" refType="h" fact="0.3124"/>
            </dgm:constrLst>
          </dgm:if>
          <dgm:else name="Name27">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r" for="ch" forName="Parent11" refType="w" fact="0.0723"/>
              <dgm:constr type="t" for="ch" forName="Parent11" refType="h" fact="0.2022"/>
              <dgm:constr type="w" for="ch" forName="Parent11" refType="w" fact="0.0579"/>
              <dgm:constr type="h" for="ch" forName="Parent11" refType="h" fact="0.3799"/>
              <dgm:constr type="r" for="ch" forName="Parent10" refType="w" fact="0.162"/>
              <dgm:constr type="t" for="ch" forName="Parent10" refType="h" fact="0.2022"/>
              <dgm:constr type="w" for="ch" forName="Parent10" refType="w" fact="0.0579"/>
              <dgm:constr type="h" for="ch" forName="Parent10" refType="h" fact="0.3799"/>
              <dgm:constr type="r" for="ch" forName="Parent9" refType="w" fact="0.2517"/>
              <dgm:constr type="t" for="ch" forName="Parent9" refType="h" fact="0.2022"/>
              <dgm:constr type="w" for="ch" forName="Parent9" refType="w" fact="0.0579"/>
              <dgm:constr type="h" for="ch" forName="Parent9" refType="h" fact="0.3799"/>
              <dgm:constr type="r" for="ch" forName="Parent8" refType="w" fact="0.3414"/>
              <dgm:constr type="t" for="ch" forName="Parent8" refType="h" fact="0.2022"/>
              <dgm:constr type="w" for="ch" forName="Parent8" refType="w" fact="0.0579"/>
              <dgm:constr type="h" for="ch" forName="Parent8" refType="h" fact="0.3799"/>
              <dgm:constr type="r" for="ch" forName="Parent7" refType="w" fact="0.4311"/>
              <dgm:constr type="t" for="ch" forName="Parent7" refType="h" fact="0.2022"/>
              <dgm:constr type="w" for="ch" forName="Parent7" refType="w" fact="0.0579"/>
              <dgm:constr type="h" for="ch" forName="Parent7" refType="h" fact="0.3799"/>
              <dgm:constr type="r" for="ch" forName="Parent6" refType="w" fact="0.5208"/>
              <dgm:constr type="t" for="ch" forName="Parent6" refType="h" fact="0.2022"/>
              <dgm:constr type="w" for="ch" forName="Parent6" refType="w" fact="0.0579"/>
              <dgm:constr type="h" for="ch" forName="Parent6" refType="h" fact="0.3799"/>
              <dgm:constr type="r" for="ch" forName="Parent5" refType="w" fact="0.6105"/>
              <dgm:constr type="t" for="ch" forName="Parent5" refType="h" fact="0.2022"/>
              <dgm:constr type="w" for="ch" forName="Parent5" refType="w" fact="0.0579"/>
              <dgm:constr type="h" for="ch" forName="Parent5" refType="h" fact="0.3799"/>
              <dgm:constr type="r" for="ch" forName="Parent4" refType="w" fact="0.7001"/>
              <dgm:constr type="t" for="ch" forName="Parent4" refType="h" fact="0.2022"/>
              <dgm:constr type="w" for="ch" forName="Parent4" refType="w" fact="0.0579"/>
              <dgm:constr type="h" for="ch" forName="Parent4" refType="h" fact="0.3799"/>
              <dgm:constr type="r" for="ch" forName="Parent3" refType="w" fact="0.7898"/>
              <dgm:constr type="t" for="ch" forName="Parent3" refType="h" fact="0.2022"/>
              <dgm:constr type="w" for="ch" forName="Parent3" refType="w" fact="0.0579"/>
              <dgm:constr type="h" for="ch" forName="Parent3" refType="h" fact="0.3799"/>
              <dgm:constr type="r" for="ch" forName="Parent2" refType="w" fact="0.8795"/>
              <dgm:constr type="t" for="ch" forName="Parent2" refType="h" fact="0.2022"/>
              <dgm:constr type="w" for="ch" forName="Parent2" refType="w" fact="0.0579"/>
              <dgm:constr type="h" for="ch" forName="Parent2" refType="h" fact="0.3799"/>
              <dgm:constr type="r" for="ch" forName="Parent1" refType="w" fact="0.9692"/>
              <dgm:constr type="t" for="ch" forName="Parent1" refType="h" fact="0.2022"/>
              <dgm:constr type="w" for="ch" forName="Parent1" refType="w" fact="0.0579"/>
              <dgm:constr type="h" for="ch" forName="Parent1" refType="h" fact="0.3799"/>
              <dgm:constr type="r" for="ch" forName="Accent11" refType="w" fact="0.0868"/>
              <dgm:constr type="t" for="ch" forName="Accent11" refType="h" fact="0.1072"/>
              <dgm:constr type="w" for="ch" forName="Accent11" refType="w" fact="0.0868"/>
              <dgm:constr type="h" for="ch" forName="Accent11" refType="h" fact="0.5699"/>
              <dgm:constr type="r" for="ch" forName="ParentBackground11" refType="w" fact="0.0839"/>
              <dgm:constr type="t" for="ch" forName="ParentBackground11" refType="h" fact="0.1262"/>
              <dgm:constr type="w" for="ch" forName="ParentBackground11" refType="w" fact="0.081"/>
              <dgm:constr type="h" for="ch" forName="ParentBackground11" refType="h" fact="0.5319"/>
              <dgm:constr type="r" for="ch" forName="Child11" refType="w" fact="0.0839"/>
              <dgm:constr type="t" for="ch" forName="Child11" refType="h" fact="0.6876"/>
              <dgm:constr type="w" for="ch" forName="Child11" refType="w" fact="0.081"/>
              <dgm:constr type="h" for="ch" forName="Child11" refType="h" fact="0.3124"/>
              <dgm:constr type="r" for="ch" forName="Accent10" refType="w" fact="0.1945"/>
              <dgm:constr type="t" for="ch" forName="Accent10" refType="h" fact="-0.0109"/>
              <dgm:constr type="w" for="ch" forName="Accent10" refType="w" fact="0.1228"/>
              <dgm:constr type="h" for="ch" forName="Accent10" refType="h" fact="0.806"/>
              <dgm:constr type="r" for="ch" forName="ParentBackground10" refType="w" fact="0.1736"/>
              <dgm:constr type="t" for="ch" forName="ParentBackground10" refType="h" fact="0.1262"/>
              <dgm:constr type="w" for="ch" forName="ParentBackground10" refType="w" fact="0.081"/>
              <dgm:constr type="h" for="ch" forName="ParentBackground10" refType="h" fact="0.5319"/>
              <dgm:constr type="r" for="ch" forName="Child10" refType="w" fact="0.1736"/>
              <dgm:constr type="t" for="ch" forName="Child10" refType="h" fact="0.6876"/>
              <dgm:constr type="w" for="ch" forName="Child10" refType="w" fact="0.081"/>
              <dgm:constr type="h" for="ch" forName="Child10" refType="h" fact="0.3124"/>
              <dgm:constr type="r" for="ch" forName="Accent9" refType="w" fact="0.2842"/>
              <dgm:constr type="t" for="ch" forName="Accent9" refType="h" fact="-0.0109"/>
              <dgm:constr type="w" for="ch" forName="Accent9" refType="w" fact="0.1228"/>
              <dgm:constr type="h" for="ch" forName="Accent9" refType="h" fact="0.806"/>
              <dgm:constr type="r" for="ch" forName="ParentBackground9" refType="w" fact="0.2633"/>
              <dgm:constr type="t" for="ch" forName="ParentBackground9" refType="h" fact="0.1262"/>
              <dgm:constr type="w" for="ch" forName="ParentBackground9" refType="w" fact="0.081"/>
              <dgm:constr type="h" for="ch" forName="ParentBackground9" refType="h" fact="0.5319"/>
              <dgm:constr type="r" for="ch" forName="Child9" refType="w" fact="0.2633"/>
              <dgm:constr type="t" for="ch" forName="Child9" refType="h" fact="0.6876"/>
              <dgm:constr type="w" for="ch" forName="Child9" refType="w" fact="0.081"/>
              <dgm:constr type="h" for="ch" forName="Child9" refType="h" fact="0.3124"/>
              <dgm:constr type="r" for="ch" forName="Accent8" refType="w" fact="0.3739"/>
              <dgm:constr type="t" for="ch" forName="Accent8" refType="h" fact="-0.0109"/>
              <dgm:constr type="w" for="ch" forName="Accent8" refType="w" fact="0.1228"/>
              <dgm:constr type="h" for="ch" forName="Accent8" refType="h" fact="0.806"/>
              <dgm:constr type="r" for="ch" forName="ParentBackground8" refType="w" fact="0.353"/>
              <dgm:constr type="t" for="ch" forName="ParentBackground8" refType="h" fact="0.1262"/>
              <dgm:constr type="w" for="ch" forName="ParentBackground8" refType="w" fact="0.081"/>
              <dgm:constr type="h" for="ch" forName="ParentBackground8" refType="h" fact="0.5319"/>
              <dgm:constr type="r" for="ch" forName="Child8" refType="w" fact="0.353"/>
              <dgm:constr type="t" for="ch" forName="Child8" refType="h" fact="0.6876"/>
              <dgm:constr type="w" for="ch" forName="Child8" refType="w" fact="0.081"/>
              <dgm:constr type="h" for="ch" forName="Child8" refType="h" fact="0.3124"/>
              <dgm:constr type="r" for="ch" forName="Accent7" refType="w" fact="0.4636"/>
              <dgm:constr type="t" for="ch" forName="Accent7" refType="h" fact="-0.0109"/>
              <dgm:constr type="w" for="ch" forName="Accent7" refType="w" fact="0.1228"/>
              <dgm:constr type="h" for="ch" forName="Accent7" refType="h" fact="0.806"/>
              <dgm:constr type="r" for="ch" forName="ParentBackground7" refType="w" fact="0.4427"/>
              <dgm:constr type="t" for="ch" forName="ParentBackground7" refType="h" fact="0.1262"/>
              <dgm:constr type="w" for="ch" forName="ParentBackground7" refType="w" fact="0.081"/>
              <dgm:constr type="h" for="ch" forName="ParentBackground7" refType="h" fact="0.5319"/>
              <dgm:constr type="r" for="ch" forName="Child7" refType="w" fact="0.4427"/>
              <dgm:constr type="t" for="ch" forName="Child7" refType="h" fact="0.6876"/>
              <dgm:constr type="w" for="ch" forName="Child7" refType="w" fact="0.081"/>
              <dgm:constr type="h" for="ch" forName="Child7" refType="h" fact="0.3124"/>
              <dgm:constr type="r" for="ch" forName="Accent6" refType="w" fact="0.5533"/>
              <dgm:constr type="t" for="ch" forName="Accent6" refType="h" fact="-0.0109"/>
              <dgm:constr type="w" for="ch" forName="Accent6" refType="w" fact="0.1228"/>
              <dgm:constr type="h" for="ch" forName="Accent6" refType="h" fact="0.806"/>
              <dgm:constr type="r" for="ch" forName="ParentBackground6" refType="w" fact="0.5323"/>
              <dgm:constr type="t" for="ch" forName="ParentBackground6" refType="h" fact="0.1262"/>
              <dgm:constr type="w" for="ch" forName="ParentBackground6" refType="w" fact="0.081"/>
              <dgm:constr type="h" for="ch" forName="ParentBackground6" refType="h" fact="0.5319"/>
              <dgm:constr type="r" for="ch" forName="Child6" refType="w" fact="0.5323"/>
              <dgm:constr type="t" for="ch" forName="Child6" refType="h" fact="0.6876"/>
              <dgm:constr type="w" for="ch" forName="Child6" refType="w" fact="0.081"/>
              <dgm:constr type="h" for="ch" forName="Child6" refType="h" fact="0.3124"/>
              <dgm:constr type="r" for="ch" forName="Accent5" refType="w" fact="0.6429"/>
              <dgm:constr type="t" for="ch" forName="Accent5" refType="h" fact="-0.0109"/>
              <dgm:constr type="w" for="ch" forName="Accent5" refType="w" fact="0.1228"/>
              <dgm:constr type="h" for="ch" forName="Accent5" refType="h" fact="0.806"/>
              <dgm:constr type="r" for="ch" forName="ParentBackground5" refType="w" fact="0.622"/>
              <dgm:constr type="t" for="ch" forName="ParentBackground5" refType="h" fact="0.1262"/>
              <dgm:constr type="w" for="ch" forName="ParentBackground5" refType="w" fact="0.081"/>
              <dgm:constr type="h" for="ch" forName="ParentBackground5" refType="h" fact="0.5319"/>
              <dgm:constr type="r" for="ch" forName="Child5" refType="w" fact="0.622"/>
              <dgm:constr type="t" for="ch" forName="Child5" refType="h" fact="0.6876"/>
              <dgm:constr type="w" for="ch" forName="Child5" refType="w" fact="0.081"/>
              <dgm:constr type="h" for="ch" forName="Child5" refType="h" fact="0.3124"/>
              <dgm:constr type="r" for="ch" forName="Accent4" refType="w" fact="0.7326"/>
              <dgm:constr type="t" for="ch" forName="Accent4" refType="h" fact="-0.0109"/>
              <dgm:constr type="w" for="ch" forName="Accent4" refType="w" fact="0.1228"/>
              <dgm:constr type="h" for="ch" forName="Accent4" refType="h" fact="0.806"/>
              <dgm:constr type="r" for="ch" forName="ParentBackground4" refType="w" fact="0.7117"/>
              <dgm:constr type="t" for="ch" forName="ParentBackground4" refType="h" fact="0.1262"/>
              <dgm:constr type="w" for="ch" forName="ParentBackground4" refType="w" fact="0.081"/>
              <dgm:constr type="h" for="ch" forName="ParentBackground4" refType="h" fact="0.5319"/>
              <dgm:constr type="r" for="ch" forName="Child4" refType="w" fact="0.7117"/>
              <dgm:constr type="t" for="ch" forName="Child4" refType="h" fact="0.6876"/>
              <dgm:constr type="w" for="ch" forName="Child4" refType="w" fact="0.081"/>
              <dgm:constr type="h" for="ch" forName="Child4" refType="h" fact="0.3124"/>
              <dgm:constr type="r" for="ch" forName="Accent3" refType="w" fact="0.8223"/>
              <dgm:constr type="t" for="ch" forName="Accent3" refType="h" fact="-0.0109"/>
              <dgm:constr type="w" for="ch" forName="Accent3" refType="w" fact="0.1228"/>
              <dgm:constr type="h" for="ch" forName="Accent3" refType="h" fact="0.806"/>
              <dgm:constr type="r" for="ch" forName="ParentBackground3" refType="w" fact="0.8014"/>
              <dgm:constr type="t" for="ch" forName="ParentBackground3" refType="h" fact="0.1262"/>
              <dgm:constr type="w" for="ch" forName="ParentBackground3" refType="w" fact="0.081"/>
              <dgm:constr type="h" for="ch" forName="ParentBackground3" refType="h" fact="0.5319"/>
              <dgm:constr type="r" for="ch" forName="Child3" refType="w" fact="0.8014"/>
              <dgm:constr type="t" for="ch" forName="Child3" refType="h" fact="0.6876"/>
              <dgm:constr type="w" for="ch" forName="Child3" refType="w" fact="0.081"/>
              <dgm:constr type="h" for="ch" forName="Child3" refType="h" fact="0.3124"/>
              <dgm:constr type="r" for="ch" forName="Accent2" refType="w" fact="0.912"/>
              <dgm:constr type="t" for="ch" forName="Accent2" refType="h" fact="-0.0109"/>
              <dgm:constr type="w" for="ch" forName="Accent2" refType="w" fact="0.1228"/>
              <dgm:constr type="h" for="ch" forName="Accent2" refType="h" fact="0.806"/>
              <dgm:constr type="r" for="ch" forName="ParentBackground2" refType="w" fact="0.8911"/>
              <dgm:constr type="t" for="ch" forName="ParentBackground2" refType="h" fact="0.1262"/>
              <dgm:constr type="w" for="ch" forName="ParentBackground2" refType="w" fact="0.081"/>
              <dgm:constr type="h" for="ch" forName="ParentBackground2" refType="h" fact="0.5319"/>
              <dgm:constr type="r" for="ch" forName="Child2" refType="w" fact="0.8911"/>
              <dgm:constr type="t" for="ch" forName="Child2" refType="h" fact="0.6876"/>
              <dgm:constr type="w" for="ch" forName="Child2" refType="w" fact="0.081"/>
              <dgm:constr type="h" for="ch" forName="Child2" refType="h" fact="0.3124"/>
              <dgm:constr type="r" for="ch" forName="Accent1" refType="w" fact="1.0017"/>
              <dgm:constr type="t" for="ch" forName="Accent1" refType="h" fact="-0.0109"/>
              <dgm:constr type="w" for="ch" forName="Accent1" refType="w" fact="0.1228"/>
              <dgm:constr type="h" for="ch" forName="Accent1" refType="h" fact="0.806"/>
              <dgm:constr type="r" for="ch" forName="ParentBackground1" refType="w" fact="0.9808"/>
              <dgm:constr type="t" for="ch" forName="ParentBackground1" refType="h" fact="0.1262"/>
              <dgm:constr type="w" for="ch" forName="ParentBackground1" refType="w" fact="0.081"/>
              <dgm:constr type="h" for="ch" forName="ParentBackground1" refType="h" fact="0.5319"/>
              <dgm:constr type="r" for="ch" forName="Child1" refType="w" fact="0.9808"/>
              <dgm:constr type="t" for="ch" forName="Child1" refType="h" fact="0.6876"/>
              <dgm:constr type="w" for="ch" forName="Child1" refType="w" fact="0.081"/>
              <dgm:constr type="h" for="ch" forName="Child1" refType="h" fact="0.3124"/>
            </dgm:constrLst>
          </dgm:else>
        </dgm:choose>
      </dgm:else>
    </dgm:choose>
    <dgm:forEach name="wrapper" axis="self" ptType="parTrans">
      <dgm:forEach name="accentRepeat" axis="self">
        <dgm:layoutNode name="Accent" styleLbl="node1">
          <dgm:alg type="sp"/>
          <dgm:choose name="Name28">
            <dgm:if name="Name29" axis="followSib" ptType="node" func="cnt" op="equ" val="0">
              <dgm:shape xmlns:r="http://schemas.openxmlformats.org/officeDocument/2006/relationships" type="ellipse" r:blip="">
                <dgm:adjLst/>
              </dgm:shape>
            </dgm:if>
            <dgm:else name="Name30">
              <dgm:choose name="Name31">
                <dgm:if name="Name32" axis="precedSib" ptType="node" func="cnt" op="equ" val="10">
                  <dgm:shape xmlns:r="http://schemas.openxmlformats.org/officeDocument/2006/relationships" type="ellipse" r:blip="">
                    <dgm:adjLst/>
                  </dgm:shape>
                </dgm:if>
                <dgm:else name="Name33">
                  <dgm:choose name="Name34">
                    <dgm:if name="Name35" func="var" arg="dir" op="equ" val="norm">
                      <dgm:shape xmlns:r="http://schemas.openxmlformats.org/officeDocument/2006/relationships" rot="45" type="teardrop" r:blip="">
                        <dgm:adjLst>
                          <dgm:adj idx="1" val="1"/>
                        </dgm:adjLst>
                      </dgm:shape>
                    </dgm:if>
                    <dgm:else name="Name36">
                      <dgm:shape xmlns:r="http://schemas.openxmlformats.org/officeDocument/2006/relationships" rot="225" type="teardrop" r:blip="">
                        <dgm:adjLst>
                          <dgm:adj idx="1" val="1"/>
                        </dgm:adjLst>
                      </dgm:shape>
                    </dgm:else>
                  </dgm:choose>
                </dgm:else>
              </dgm:choose>
            </dgm:else>
          </dgm:choose>
          <dgm:presOf/>
        </dgm:layoutNode>
      </dgm:forEach>
      <dgm:forEach name="parentBackgroundRepeat" axis="self">
        <dgm:layoutNode name="ParentBackground" styleLbl="fgAcc1">
          <dgm:alg type="sp"/>
          <dgm:shape xmlns:r="http://schemas.openxmlformats.org/officeDocument/2006/relationships" type="ellipse" r:blip="">
            <dgm:adjLst/>
          </dgm:shape>
          <dgm:presOf axis="self" ptType="node"/>
        </dgm:layoutNode>
      </dgm:forEach>
    </dgm:forEach>
    <dgm:forEach name="Name37" axis="ch" ptType="node" st="11" cnt="1">
      <dgm:layoutNode name="Accent11">
        <dgm:alg type="sp"/>
        <dgm:shape xmlns:r="http://schemas.openxmlformats.org/officeDocument/2006/relationships" r:blip="">
          <dgm:adjLst/>
        </dgm:shape>
        <dgm:presOf/>
        <dgm:constrLst/>
        <dgm:forEach name="Name38" ref="accentRepeat"/>
      </dgm:layoutNode>
      <dgm:layoutNode name="ParentBackground11">
        <dgm:alg type="sp"/>
        <dgm:shape xmlns:r="http://schemas.openxmlformats.org/officeDocument/2006/relationships" r:blip="">
          <dgm:adjLst/>
        </dgm:shape>
        <dgm:presOf/>
        <dgm:forEach name="Name39" ref="parentBackgroundRepeat"/>
      </dgm:layoutNode>
      <dgm:choose name="Name40">
        <dgm:if name="Name41" axis="ch" ptType="node" func="cnt" op="gte" val="1">
          <dgm:layoutNode name="Child1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2"/>
      </dgm:choose>
      <dgm:layoutNode name="Parent11"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3" axis="ch" ptType="node" st="10" cnt="1">
      <dgm:layoutNode name="Accent10">
        <dgm:alg type="sp"/>
        <dgm:shape xmlns:r="http://schemas.openxmlformats.org/officeDocument/2006/relationships" r:blip="">
          <dgm:adjLst/>
        </dgm:shape>
        <dgm:presOf/>
        <dgm:constrLst/>
        <dgm:forEach name="Name44" ref="accentRepeat"/>
      </dgm:layoutNode>
      <dgm:layoutNode name="ParentBackground10">
        <dgm:alg type="sp"/>
        <dgm:shape xmlns:r="http://schemas.openxmlformats.org/officeDocument/2006/relationships" r:blip="">
          <dgm:adjLst/>
        </dgm:shape>
        <dgm:presOf/>
        <dgm:forEach name="Name45" ref="parentBackgroundRepeat"/>
      </dgm:layoutNode>
      <dgm:choose name="Name46">
        <dgm:if name="Name47" axis="ch" ptType="node" func="cnt" op="gte" val="1">
          <dgm:layoutNode name="Child10"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8"/>
      </dgm:choose>
      <dgm:layoutNode name="Parent10"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9" axis="ch" ptType="node" st="9" cnt="1">
      <dgm:layoutNode name="Accent9">
        <dgm:alg type="sp"/>
        <dgm:shape xmlns:r="http://schemas.openxmlformats.org/officeDocument/2006/relationships" r:blip="">
          <dgm:adjLst/>
        </dgm:shape>
        <dgm:presOf/>
        <dgm:constrLst/>
        <dgm:forEach name="Name50" ref="accentRepeat"/>
      </dgm:layoutNode>
      <dgm:layoutNode name="ParentBackground9">
        <dgm:alg type="sp"/>
        <dgm:shape xmlns:r="http://schemas.openxmlformats.org/officeDocument/2006/relationships" r:blip="">
          <dgm:adjLst/>
        </dgm:shape>
        <dgm:presOf/>
        <dgm:forEach name="Name51" ref="parentBackgroundRepeat"/>
      </dgm:layoutNode>
      <dgm:choose name="Name52">
        <dgm:if name="Name53" axis="ch" ptType="node" func="cnt" op="gte" val="1">
          <dgm:layoutNode name="Child9"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4"/>
      </dgm:choose>
      <dgm:layoutNode name="Parent9"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55" axis="ch" ptType="node" st="8" cnt="1">
      <dgm:layoutNode name="Accent8">
        <dgm:alg type="sp"/>
        <dgm:shape xmlns:r="http://schemas.openxmlformats.org/officeDocument/2006/relationships" r:blip="">
          <dgm:adjLst/>
        </dgm:shape>
        <dgm:presOf/>
        <dgm:constrLst/>
        <dgm:forEach name="Name56" ref="accentRepeat"/>
      </dgm:layoutNode>
      <dgm:layoutNode name="ParentBackground8">
        <dgm:alg type="sp"/>
        <dgm:shape xmlns:r="http://schemas.openxmlformats.org/officeDocument/2006/relationships" r:blip="">
          <dgm:adjLst/>
        </dgm:shape>
        <dgm:presOf/>
        <dgm:forEach name="Name57" ref="parentBackgroundRepeat"/>
      </dgm:layoutNode>
      <dgm:choose name="Name58">
        <dgm:if name="Name59" axis="ch" ptType="node" func="cnt" op="gte" val="1">
          <dgm:layoutNode name="Child8"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0"/>
      </dgm:choose>
      <dgm:layoutNode name="Parent8"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1" axis="ch" ptType="node" st="7" cnt="1">
      <dgm:layoutNode name="Accent7">
        <dgm:alg type="sp"/>
        <dgm:shape xmlns:r="http://schemas.openxmlformats.org/officeDocument/2006/relationships" r:blip="">
          <dgm:adjLst/>
        </dgm:shape>
        <dgm:presOf/>
        <dgm:constrLst/>
        <dgm:forEach name="Name62" ref="accentRepeat"/>
      </dgm:layoutNode>
      <dgm:layoutNode name="ParentBackground7">
        <dgm:alg type="sp"/>
        <dgm:shape xmlns:r="http://schemas.openxmlformats.org/officeDocument/2006/relationships" r:blip="">
          <dgm:adjLst/>
        </dgm:shape>
        <dgm:presOf/>
        <dgm:forEach name="Name63" ref="parentBackgroundRepeat"/>
      </dgm:layoutNode>
      <dgm:choose name="Name64">
        <dgm:if name="Name65" axis="ch" ptType="node" func="cnt" op="gte" val="1">
          <dgm:layoutNode name="Child7"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6"/>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7" axis="ch" ptType="node" st="6" cnt="1">
      <dgm:layoutNode name="Accent6">
        <dgm:alg type="sp"/>
        <dgm:shape xmlns:r="http://schemas.openxmlformats.org/officeDocument/2006/relationships" r:blip="">
          <dgm:adjLst/>
        </dgm:shape>
        <dgm:presOf/>
        <dgm:constrLst/>
        <dgm:forEach name="Name68" ref="accentRepeat"/>
      </dgm:layoutNode>
      <dgm:layoutNode name="ParentBackground6">
        <dgm:alg type="sp"/>
        <dgm:shape xmlns:r="http://schemas.openxmlformats.org/officeDocument/2006/relationships" r:blip="">
          <dgm:adjLst/>
        </dgm:shape>
        <dgm:presOf/>
        <dgm:forEach name="Name69" ref="parentBackgroundRepeat"/>
      </dgm:layoutNode>
      <dgm:choose name="Name70">
        <dgm:if name="Name71" axis="ch" ptType="node" func="cnt" op="gte" val="1">
          <dgm:layoutNode name="Child6"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2"/>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3" axis="ch" ptType="node" st="5" cnt="1">
      <dgm:layoutNode name="Accent5">
        <dgm:alg type="sp"/>
        <dgm:shape xmlns:r="http://schemas.openxmlformats.org/officeDocument/2006/relationships" r:blip="">
          <dgm:adjLst/>
        </dgm:shape>
        <dgm:presOf/>
        <dgm:constrLst/>
        <dgm:forEach name="Name74" ref="accentRepeat"/>
      </dgm:layoutNode>
      <dgm:layoutNode name="ParentBackground5">
        <dgm:alg type="sp"/>
        <dgm:shape xmlns:r="http://schemas.openxmlformats.org/officeDocument/2006/relationships" r:blip="">
          <dgm:adjLst/>
        </dgm:shape>
        <dgm:presOf/>
        <dgm:forEach name="Name75" ref="parentBackgroundRepeat"/>
      </dgm:layoutNode>
      <dgm:choose name="Name76">
        <dgm:if name="Name77" axis="ch" ptType="node" func="cnt" op="gte" val="1">
          <dgm:layoutNode name="Child5"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8"/>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9" axis="ch" ptType="node" st="4" cnt="1">
      <dgm:layoutNode name="Accent4">
        <dgm:alg type="sp"/>
        <dgm:shape xmlns:r="http://schemas.openxmlformats.org/officeDocument/2006/relationships" r:blip="">
          <dgm:adjLst/>
        </dgm:shape>
        <dgm:presOf/>
        <dgm:constrLst/>
        <dgm:forEach name="Name80" ref="accentRepeat"/>
      </dgm:layoutNode>
      <dgm:layoutNode name="ParentBackground4">
        <dgm:alg type="sp"/>
        <dgm:shape xmlns:r="http://schemas.openxmlformats.org/officeDocument/2006/relationships" r:blip="">
          <dgm:adjLst/>
        </dgm:shape>
        <dgm:presOf/>
        <dgm:forEach name="Name81" ref="parentBackgroundRepeat"/>
      </dgm:layoutNode>
      <dgm:choose name="Name82">
        <dgm:if name="Name83" axis="ch" ptType="node" func="cnt" op="gte" val="1">
          <dgm:layoutNode name="Child4"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layoutNode name="ParentBackground3">
        <dgm:alg type="sp"/>
        <dgm:shape xmlns:r="http://schemas.openxmlformats.org/officeDocument/2006/relationships" r:blip="">
          <dgm:adjLst/>
        </dgm:shape>
        <dgm:presOf/>
        <dgm:forEach name="Name87" ref="parentBackgroundRepeat"/>
      </dgm:layoutNode>
      <dgm:choose name="Name88">
        <dgm:if name="Name89" axis="ch" ptType="node" func="cnt" op="gte" val="1">
          <dgm:layoutNode name="Child3"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0"/>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1" axis="ch" ptType="node" st="2" cnt="1">
      <dgm:layoutNode name="Accent2">
        <dgm:alg type="sp"/>
        <dgm:shape xmlns:r="http://schemas.openxmlformats.org/officeDocument/2006/relationships" r:blip="">
          <dgm:adjLst/>
        </dgm:shape>
        <dgm:presOf/>
        <dgm:constrLst/>
        <dgm:forEach name="Name92" ref="accentRepeat"/>
      </dgm:layoutNode>
      <dgm:layoutNode name="ParentBackground2" styleLbl="fgAcc1">
        <dgm:alg type="sp"/>
        <dgm:shape xmlns:r="http://schemas.openxmlformats.org/officeDocument/2006/relationships" r:blip="">
          <dgm:adjLst/>
        </dgm:shape>
        <dgm:presOf/>
        <dgm:forEach name="Name93" ref="parentBackgroundRepeat"/>
      </dgm:layoutNode>
      <dgm:choose name="Name94">
        <dgm:if name="Name95" axis="ch" ptType="node" func="cnt" op="gte" val="1">
          <dgm:layoutNode name="Child2"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6"/>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7" axis="ch" ptType="node" cnt="1">
      <dgm:layoutNode name="Accent1">
        <dgm:alg type="sp"/>
        <dgm:shape xmlns:r="http://schemas.openxmlformats.org/officeDocument/2006/relationships" r:blip="">
          <dgm:adjLst/>
        </dgm:shape>
        <dgm:presOf/>
        <dgm:constrLst/>
        <dgm:forEach name="Name98" ref="accentRepeat"/>
      </dgm:layoutNode>
      <dgm:layoutNode name="ParentBackground1">
        <dgm:alg type="sp"/>
        <dgm:shape xmlns:r="http://schemas.openxmlformats.org/officeDocument/2006/relationships" r:blip="">
          <dgm:adjLst/>
        </dgm:shape>
        <dgm:presOf/>
        <dgm:forEach name="Name99" ref="parentBackgroundRepeat"/>
      </dgm:layoutNode>
      <dgm:choose name="Name100">
        <dgm:if name="Name101" axis="ch" ptType="node" func="cnt" op="gte" val="1">
          <dgm:layoutNode name="Child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2"/>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8F73711-1194-42B9-9CDA-B1B0A2D93EE2}" type="datetimeFigureOut">
              <a:rPr lang="en-GB" smtClean="0"/>
              <a:pPr/>
              <a:t>18/07/2019</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C5B26F9-6C30-451D-94A7-041482C70B62}" type="slidenum">
              <a:rPr lang="en-GB" smtClean="0"/>
              <a:pPr/>
              <a:t>‹#›</a:t>
            </a:fld>
            <a:endParaRPr lang="en-GB" dirty="0"/>
          </a:p>
        </p:txBody>
      </p:sp>
    </p:spTree>
    <p:extLst>
      <p:ext uri="{BB962C8B-B14F-4D97-AF65-F5344CB8AC3E}">
        <p14:creationId xmlns:p14="http://schemas.microsoft.com/office/powerpoint/2010/main" val="32448353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C5B26F9-6C30-451D-94A7-041482C70B62}" type="slidenum">
              <a:rPr lang="en-GB" smtClean="0"/>
              <a:pPr/>
              <a:t>1</a:t>
            </a:fld>
            <a:endParaRPr lang="en-GB" dirty="0"/>
          </a:p>
        </p:txBody>
      </p:sp>
    </p:spTree>
    <p:extLst>
      <p:ext uri="{BB962C8B-B14F-4D97-AF65-F5344CB8AC3E}">
        <p14:creationId xmlns:p14="http://schemas.microsoft.com/office/powerpoint/2010/main" val="2871869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C5B26F9-6C30-451D-94A7-041482C70B62}" type="slidenum">
              <a:rPr lang="en-GB" smtClean="0"/>
              <a:pPr/>
              <a:t>10</a:t>
            </a:fld>
            <a:endParaRPr lang="en-GB" dirty="0"/>
          </a:p>
        </p:txBody>
      </p:sp>
    </p:spTree>
    <p:extLst>
      <p:ext uri="{BB962C8B-B14F-4D97-AF65-F5344CB8AC3E}">
        <p14:creationId xmlns:p14="http://schemas.microsoft.com/office/powerpoint/2010/main" val="41315664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C5B26F9-6C30-451D-94A7-041482C70B62}" type="slidenum">
              <a:rPr lang="en-GB" smtClean="0"/>
              <a:pPr/>
              <a:t>11</a:t>
            </a:fld>
            <a:endParaRPr lang="en-GB" dirty="0"/>
          </a:p>
        </p:txBody>
      </p:sp>
    </p:spTree>
    <p:extLst>
      <p:ext uri="{BB962C8B-B14F-4D97-AF65-F5344CB8AC3E}">
        <p14:creationId xmlns:p14="http://schemas.microsoft.com/office/powerpoint/2010/main" val="41315664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C5B26F9-6C30-451D-94A7-041482C70B62}" type="slidenum">
              <a:rPr lang="en-GB" smtClean="0"/>
              <a:pPr/>
              <a:t>2</a:t>
            </a:fld>
            <a:endParaRPr lang="en-GB" dirty="0"/>
          </a:p>
        </p:txBody>
      </p:sp>
    </p:spTree>
    <p:extLst>
      <p:ext uri="{BB962C8B-B14F-4D97-AF65-F5344CB8AC3E}">
        <p14:creationId xmlns:p14="http://schemas.microsoft.com/office/powerpoint/2010/main" val="39754377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Stage 1: Clearly, the first step to success will be teaching and ensuring security in the mathematical concept within the word problem i.e. if the question involves finding fractions of a number, this will need to be have been taught out of context first. </a:t>
            </a:r>
          </a:p>
          <a:p>
            <a:endParaRPr lang="en-GB" dirty="0"/>
          </a:p>
          <a:p>
            <a:r>
              <a:rPr lang="en-GB" dirty="0"/>
              <a:t>Stages 2 : use a word problem with the numbers deleted so that the focus is on the language and the process, rather than calculation. This stage is, technically, a reading task and could be part of a guided reading session. Read the question, explore and explicitly teach the mathematical vocabulary (</a:t>
            </a:r>
            <a:r>
              <a:rPr lang="en-GB" dirty="0" err="1"/>
              <a:t>PiXL</a:t>
            </a:r>
            <a:r>
              <a:rPr lang="en-GB" dirty="0"/>
              <a:t> Unlock vocabulary resources and templates are recommended).</a:t>
            </a:r>
          </a:p>
          <a:p>
            <a:endParaRPr lang="en-GB" dirty="0"/>
          </a:p>
          <a:p>
            <a:r>
              <a:rPr lang="en-GB" dirty="0"/>
              <a:t>Stage 3: using the Number-Free problem, read the question and discuss which operation/s are needed and how the problem could be solved. Model how to use ‘Thinking Talk’ and summarise what the steps are. Pupils practise this in pairs/individually, until confident.</a:t>
            </a:r>
          </a:p>
          <a:p>
            <a:endParaRPr lang="en-GB" dirty="0"/>
          </a:p>
          <a:p>
            <a:r>
              <a:rPr lang="en-GB" dirty="0"/>
              <a:t>Stage 4: put in the numbers and the answers (use the Answer Free Zone questions for this). Model how to answer the question: having the answer provided will maintain focus on the process rather than the answer. This additionally removes the anxiety for pupils. Once this is modelled, simply give pupils the same question with different numbers (ideally simple ones initially, then increase the challenge). Having seen the process modelled, pupils should become more confident to tackle these independently.</a:t>
            </a:r>
          </a:p>
          <a:p>
            <a:endParaRPr lang="en-GB" dirty="0"/>
          </a:p>
          <a:p>
            <a:r>
              <a:rPr lang="en-GB" dirty="0"/>
              <a:t>Stage 5: once pupils are secure in the previous stages, give similar examples for them to complete independently.</a:t>
            </a:r>
          </a:p>
        </p:txBody>
      </p:sp>
      <p:sp>
        <p:nvSpPr>
          <p:cNvPr id="4" name="Slide Number Placeholder 3"/>
          <p:cNvSpPr>
            <a:spLocks noGrp="1"/>
          </p:cNvSpPr>
          <p:nvPr>
            <p:ph type="sldNum" sz="quarter" idx="5"/>
          </p:nvPr>
        </p:nvSpPr>
        <p:spPr/>
        <p:txBody>
          <a:bodyPr/>
          <a:lstStyle/>
          <a:p>
            <a:fld id="{5E17A258-00DE-3E42-AD58-36FE5E0CF540}" type="slidenum">
              <a:rPr lang="en-US" smtClean="0"/>
              <a:t>3</a:t>
            </a:fld>
            <a:endParaRPr lang="en-US" dirty="0"/>
          </a:p>
        </p:txBody>
      </p:sp>
    </p:spTree>
    <p:extLst>
      <p:ext uri="{BB962C8B-B14F-4D97-AF65-F5344CB8AC3E}">
        <p14:creationId xmlns:p14="http://schemas.microsoft.com/office/powerpoint/2010/main" val="10902259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C5B26F9-6C30-451D-94A7-041482C70B62}" type="slidenum">
              <a:rPr lang="en-GB" smtClean="0"/>
              <a:pPr/>
              <a:t>4</a:t>
            </a:fld>
            <a:endParaRPr lang="en-GB" dirty="0"/>
          </a:p>
        </p:txBody>
      </p:sp>
    </p:spTree>
    <p:extLst>
      <p:ext uri="{BB962C8B-B14F-4D97-AF65-F5344CB8AC3E}">
        <p14:creationId xmlns:p14="http://schemas.microsoft.com/office/powerpoint/2010/main" val="10814243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C5B26F9-6C30-451D-94A7-041482C70B62}" type="slidenum">
              <a:rPr lang="en-GB" smtClean="0"/>
              <a:pPr/>
              <a:t>5</a:t>
            </a:fld>
            <a:endParaRPr lang="en-GB" dirty="0"/>
          </a:p>
        </p:txBody>
      </p:sp>
    </p:spTree>
    <p:extLst>
      <p:ext uri="{BB962C8B-B14F-4D97-AF65-F5344CB8AC3E}">
        <p14:creationId xmlns:p14="http://schemas.microsoft.com/office/powerpoint/2010/main" val="15206240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C5B26F9-6C30-451D-94A7-041482C70B62}" type="slidenum">
              <a:rPr lang="en-GB" smtClean="0"/>
              <a:pPr/>
              <a:t>6</a:t>
            </a:fld>
            <a:endParaRPr lang="en-GB" dirty="0"/>
          </a:p>
        </p:txBody>
      </p:sp>
    </p:spTree>
    <p:extLst>
      <p:ext uri="{BB962C8B-B14F-4D97-AF65-F5344CB8AC3E}">
        <p14:creationId xmlns:p14="http://schemas.microsoft.com/office/powerpoint/2010/main" val="24339124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C5B26F9-6C30-451D-94A7-041482C70B62}" type="slidenum">
              <a:rPr lang="en-GB" smtClean="0"/>
              <a:pPr/>
              <a:t>7</a:t>
            </a:fld>
            <a:endParaRPr lang="en-GB" dirty="0"/>
          </a:p>
        </p:txBody>
      </p:sp>
    </p:spTree>
    <p:extLst>
      <p:ext uri="{BB962C8B-B14F-4D97-AF65-F5344CB8AC3E}">
        <p14:creationId xmlns:p14="http://schemas.microsoft.com/office/powerpoint/2010/main" val="14670535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C5B26F9-6C30-451D-94A7-041482C70B62}" type="slidenum">
              <a:rPr lang="en-GB" smtClean="0"/>
              <a:pPr/>
              <a:t>8</a:t>
            </a:fld>
            <a:endParaRPr lang="en-GB" dirty="0"/>
          </a:p>
        </p:txBody>
      </p:sp>
    </p:spTree>
    <p:extLst>
      <p:ext uri="{BB962C8B-B14F-4D97-AF65-F5344CB8AC3E}">
        <p14:creationId xmlns:p14="http://schemas.microsoft.com/office/powerpoint/2010/main" val="14484241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C5B26F9-6C30-451D-94A7-041482C70B62}" type="slidenum">
              <a:rPr lang="en-GB" smtClean="0"/>
              <a:pPr/>
              <a:t>9</a:t>
            </a:fld>
            <a:endParaRPr lang="en-GB" dirty="0"/>
          </a:p>
        </p:txBody>
      </p:sp>
    </p:spTree>
    <p:extLst>
      <p:ext uri="{BB962C8B-B14F-4D97-AF65-F5344CB8AC3E}">
        <p14:creationId xmlns:p14="http://schemas.microsoft.com/office/powerpoint/2010/main" val="6375269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09EC995-22F9-6844-A10F-3113ED1F20BA}" type="datetimeFigureOut">
              <a:rPr lang="en-US" smtClean="0"/>
              <a:pPr/>
              <a:t>7/18/2019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A7162B2-E0D1-FE47-A51E-D009C8D052A2}" type="slidenum">
              <a:rPr lang="en-US" smtClean="0"/>
              <a:pPr/>
              <a:t>‹#›</a:t>
            </a:fld>
            <a:endParaRPr lang="en-US" dirty="0"/>
          </a:p>
        </p:txBody>
      </p:sp>
    </p:spTree>
    <p:extLst>
      <p:ext uri="{BB962C8B-B14F-4D97-AF65-F5344CB8AC3E}">
        <p14:creationId xmlns:p14="http://schemas.microsoft.com/office/powerpoint/2010/main" val="13576677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09EC995-22F9-6844-A10F-3113ED1F20BA}" type="datetimeFigureOut">
              <a:rPr lang="en-US" smtClean="0"/>
              <a:pPr/>
              <a:t>7/18/2019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A7162B2-E0D1-FE47-A51E-D009C8D052A2}" type="slidenum">
              <a:rPr lang="en-US" smtClean="0"/>
              <a:pPr/>
              <a:t>‹#›</a:t>
            </a:fld>
            <a:endParaRPr lang="en-US" dirty="0"/>
          </a:p>
        </p:txBody>
      </p:sp>
    </p:spTree>
    <p:extLst>
      <p:ext uri="{BB962C8B-B14F-4D97-AF65-F5344CB8AC3E}">
        <p14:creationId xmlns:p14="http://schemas.microsoft.com/office/powerpoint/2010/main" val="14402191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09EC995-22F9-6844-A10F-3113ED1F20BA}" type="datetimeFigureOut">
              <a:rPr lang="en-US" smtClean="0"/>
              <a:pPr/>
              <a:t>7/18/2019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A7162B2-E0D1-FE47-A51E-D009C8D052A2}" type="slidenum">
              <a:rPr lang="en-US" smtClean="0"/>
              <a:pPr/>
              <a:t>‹#›</a:t>
            </a:fld>
            <a:endParaRPr lang="en-US" dirty="0"/>
          </a:p>
        </p:txBody>
      </p:sp>
    </p:spTree>
    <p:extLst>
      <p:ext uri="{BB962C8B-B14F-4D97-AF65-F5344CB8AC3E}">
        <p14:creationId xmlns:p14="http://schemas.microsoft.com/office/powerpoint/2010/main" val="14757914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09EC995-22F9-6844-A10F-3113ED1F20BA}" type="datetimeFigureOut">
              <a:rPr lang="en-US" smtClean="0"/>
              <a:pPr/>
              <a:t>7/18/2019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A7162B2-E0D1-FE47-A51E-D009C8D052A2}" type="slidenum">
              <a:rPr lang="en-US" smtClean="0"/>
              <a:pPr/>
              <a:t>‹#›</a:t>
            </a:fld>
            <a:endParaRPr lang="en-US" dirty="0"/>
          </a:p>
        </p:txBody>
      </p:sp>
    </p:spTree>
    <p:extLst>
      <p:ext uri="{BB962C8B-B14F-4D97-AF65-F5344CB8AC3E}">
        <p14:creationId xmlns:p14="http://schemas.microsoft.com/office/powerpoint/2010/main" val="13087131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09EC995-22F9-6844-A10F-3113ED1F20BA}" type="datetimeFigureOut">
              <a:rPr lang="en-US" smtClean="0"/>
              <a:pPr/>
              <a:t>7/18/2019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A7162B2-E0D1-FE47-A51E-D009C8D052A2}" type="slidenum">
              <a:rPr lang="en-US" smtClean="0"/>
              <a:pPr/>
              <a:t>‹#›</a:t>
            </a:fld>
            <a:endParaRPr lang="en-US" dirty="0"/>
          </a:p>
        </p:txBody>
      </p:sp>
    </p:spTree>
    <p:extLst>
      <p:ext uri="{BB962C8B-B14F-4D97-AF65-F5344CB8AC3E}">
        <p14:creationId xmlns:p14="http://schemas.microsoft.com/office/powerpoint/2010/main" val="10138952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09EC995-22F9-6844-A10F-3113ED1F20BA}" type="datetimeFigureOut">
              <a:rPr lang="en-US" smtClean="0"/>
              <a:pPr/>
              <a:t>7/18/2019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A7162B2-E0D1-FE47-A51E-D009C8D052A2}" type="slidenum">
              <a:rPr lang="en-US" smtClean="0"/>
              <a:pPr/>
              <a:t>‹#›</a:t>
            </a:fld>
            <a:endParaRPr lang="en-US" dirty="0"/>
          </a:p>
        </p:txBody>
      </p:sp>
    </p:spTree>
    <p:extLst>
      <p:ext uri="{BB962C8B-B14F-4D97-AF65-F5344CB8AC3E}">
        <p14:creationId xmlns:p14="http://schemas.microsoft.com/office/powerpoint/2010/main" val="2549967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09EC995-22F9-6844-A10F-3113ED1F20BA}" type="datetimeFigureOut">
              <a:rPr lang="en-US" smtClean="0"/>
              <a:pPr/>
              <a:t>7/18/2019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CA7162B2-E0D1-FE47-A51E-D009C8D052A2}" type="slidenum">
              <a:rPr lang="en-US" smtClean="0"/>
              <a:pPr/>
              <a:t>‹#›</a:t>
            </a:fld>
            <a:endParaRPr lang="en-US" dirty="0"/>
          </a:p>
        </p:txBody>
      </p:sp>
    </p:spTree>
    <p:extLst>
      <p:ext uri="{BB962C8B-B14F-4D97-AF65-F5344CB8AC3E}">
        <p14:creationId xmlns:p14="http://schemas.microsoft.com/office/powerpoint/2010/main" val="14999468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09EC995-22F9-6844-A10F-3113ED1F20BA}" type="datetimeFigureOut">
              <a:rPr lang="en-US" smtClean="0"/>
              <a:pPr/>
              <a:t>7/18/2019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A7162B2-E0D1-FE47-A51E-D009C8D052A2}" type="slidenum">
              <a:rPr lang="en-US" smtClean="0"/>
              <a:pPr/>
              <a:t>‹#›</a:t>
            </a:fld>
            <a:endParaRPr lang="en-US" dirty="0"/>
          </a:p>
        </p:txBody>
      </p:sp>
    </p:spTree>
    <p:extLst>
      <p:ext uri="{BB962C8B-B14F-4D97-AF65-F5344CB8AC3E}">
        <p14:creationId xmlns:p14="http://schemas.microsoft.com/office/powerpoint/2010/main" val="2962430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09EC995-22F9-6844-A10F-3113ED1F20BA}" type="datetimeFigureOut">
              <a:rPr lang="en-US" smtClean="0"/>
              <a:pPr/>
              <a:t>7/18/2019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CA7162B2-E0D1-FE47-A51E-D009C8D052A2}" type="slidenum">
              <a:rPr lang="en-US" smtClean="0"/>
              <a:pPr/>
              <a:t>‹#›</a:t>
            </a:fld>
            <a:endParaRPr lang="en-US" dirty="0"/>
          </a:p>
        </p:txBody>
      </p:sp>
    </p:spTree>
    <p:extLst>
      <p:ext uri="{BB962C8B-B14F-4D97-AF65-F5344CB8AC3E}">
        <p14:creationId xmlns:p14="http://schemas.microsoft.com/office/powerpoint/2010/main" val="10897635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09EC995-22F9-6844-A10F-3113ED1F20BA}" type="datetimeFigureOut">
              <a:rPr lang="en-US" smtClean="0"/>
              <a:pPr/>
              <a:t>7/18/2019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A7162B2-E0D1-FE47-A51E-D009C8D052A2}" type="slidenum">
              <a:rPr lang="en-US" smtClean="0"/>
              <a:pPr/>
              <a:t>‹#›</a:t>
            </a:fld>
            <a:endParaRPr lang="en-US" dirty="0"/>
          </a:p>
        </p:txBody>
      </p:sp>
    </p:spTree>
    <p:extLst>
      <p:ext uri="{BB962C8B-B14F-4D97-AF65-F5344CB8AC3E}">
        <p14:creationId xmlns:p14="http://schemas.microsoft.com/office/powerpoint/2010/main" val="19157625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09EC995-22F9-6844-A10F-3113ED1F20BA}" type="datetimeFigureOut">
              <a:rPr lang="en-US" smtClean="0"/>
              <a:pPr/>
              <a:t>7/18/2019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A7162B2-E0D1-FE47-A51E-D009C8D052A2}" type="slidenum">
              <a:rPr lang="en-US" smtClean="0"/>
              <a:pPr/>
              <a:t>‹#›</a:t>
            </a:fld>
            <a:endParaRPr lang="en-US" dirty="0"/>
          </a:p>
        </p:txBody>
      </p:sp>
    </p:spTree>
    <p:extLst>
      <p:ext uri="{BB962C8B-B14F-4D97-AF65-F5344CB8AC3E}">
        <p14:creationId xmlns:p14="http://schemas.microsoft.com/office/powerpoint/2010/main" val="9991440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09EC995-22F9-6844-A10F-3113ED1F20BA}" type="datetimeFigureOut">
              <a:rPr lang="en-US" smtClean="0"/>
              <a:pPr/>
              <a:t>7/18/2019</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7162B2-E0D1-FE47-A51E-D009C8D052A2}" type="slidenum">
              <a:rPr lang="en-US" smtClean="0"/>
              <a:pPr/>
              <a:t>‹#›</a:t>
            </a:fld>
            <a:endParaRPr lang="en-US" dirty="0"/>
          </a:p>
        </p:txBody>
      </p:sp>
    </p:spTree>
    <p:extLst>
      <p:ext uri="{BB962C8B-B14F-4D97-AF65-F5344CB8AC3E}">
        <p14:creationId xmlns:p14="http://schemas.microsoft.com/office/powerpoint/2010/main" val="781501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10" Type="http://schemas.openxmlformats.org/officeDocument/2006/relationships/image" Target="../media/image3.png"/><Relationship Id="rId4" Type="http://schemas.openxmlformats.org/officeDocument/2006/relationships/diagramLayout" Target="../diagrams/layout1.xml"/><Relationship Id="rId9"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4"/>
          <p:cNvSpPr txBox="1">
            <a:spLocks noChangeArrowheads="1"/>
          </p:cNvSpPr>
          <p:nvPr/>
        </p:nvSpPr>
        <p:spPr bwMode="auto">
          <a:xfrm>
            <a:off x="2933700" y="4856698"/>
            <a:ext cx="6324600" cy="1262748"/>
          </a:xfrm>
          <a:prstGeom prst="rect">
            <a:avLst/>
          </a:prstGeom>
          <a:solidFill>
            <a:srgbClr val="FFFFFF"/>
          </a:solidFill>
          <a:ln w="38100" cmpd="dbl">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vert="horz" wrap="square" lIns="91440" tIns="45720" rIns="91440" bIns="45720" numCol="1" anchor="t" anchorCtr="0" compatLnSpc="1">
            <a:prstTxWarp prst="textNoShape">
              <a:avLst/>
            </a:prstTxWarp>
          </a:bodyPr>
          <a:lstStyle/>
          <a:p>
            <a:pPr algn="ctr" fontAlgn="base"/>
            <a:r>
              <a:rPr lang="en-GB" sz="1000" dirty="0"/>
              <a:t>This resource is strictly for the use of member schools for as long as they remain members of The </a:t>
            </a:r>
            <a:r>
              <a:rPr lang="en-GB" sz="1000" dirty="0" err="1"/>
              <a:t>PiXL</a:t>
            </a:r>
            <a:r>
              <a:rPr lang="en-GB" sz="1000" dirty="0"/>
              <a:t> Club. It may not be copied, sold nor transferred to a third party or used by the school after membership ceases. Until such time it may be freely used within the member school.</a:t>
            </a:r>
          </a:p>
          <a:p>
            <a:pPr algn="ctr" fontAlgn="base"/>
            <a:r>
              <a:rPr lang="en-GB" sz="1000" dirty="0"/>
              <a:t>All opinions and contributions are those of the authors. The contents of this resource are not connected with nor endorsed by any other company, organisation or institution.</a:t>
            </a:r>
          </a:p>
          <a:p>
            <a:pPr algn="ctr" fontAlgn="base"/>
            <a:r>
              <a:rPr lang="en-GB" sz="1000" dirty="0" err="1"/>
              <a:t>PiXL</a:t>
            </a:r>
            <a:r>
              <a:rPr lang="en-GB" sz="1000" dirty="0"/>
              <a:t> Club Ltd endeavour to trace and contact copyright owners. If there are any inadvertent omissions or errors in the acknowledgements or usage, this is unintended and </a:t>
            </a:r>
            <a:r>
              <a:rPr lang="en-GB" sz="1000" dirty="0" err="1"/>
              <a:t>PiXL</a:t>
            </a:r>
            <a:r>
              <a:rPr lang="en-GB" sz="1000" dirty="0"/>
              <a:t> will remedy these on written notification.</a:t>
            </a:r>
          </a:p>
        </p:txBody>
      </p:sp>
      <p:sp>
        <p:nvSpPr>
          <p:cNvPr id="6" name="TextBox 5"/>
          <p:cNvSpPr txBox="1"/>
          <p:nvPr/>
        </p:nvSpPr>
        <p:spPr>
          <a:xfrm>
            <a:off x="4391263" y="4038696"/>
            <a:ext cx="3478306" cy="584775"/>
          </a:xfrm>
          <a:prstGeom prst="rect">
            <a:avLst/>
          </a:prstGeom>
          <a:noFill/>
        </p:spPr>
        <p:txBody>
          <a:bodyPr wrap="square" rtlCol="0">
            <a:spAutoFit/>
          </a:bodyPr>
          <a:lstStyle/>
          <a:p>
            <a:pPr algn="ctr"/>
            <a:r>
              <a:rPr lang="en-US" sz="1600" dirty="0"/>
              <a:t>Commissioned by The </a:t>
            </a:r>
            <a:r>
              <a:rPr lang="en-US" sz="1600" dirty="0" err="1"/>
              <a:t>PiXL</a:t>
            </a:r>
            <a:r>
              <a:rPr lang="en-US" sz="1600" dirty="0"/>
              <a:t> Club Ltd.</a:t>
            </a:r>
          </a:p>
          <a:p>
            <a:pPr algn="ctr"/>
            <a:r>
              <a:rPr lang="en-US" sz="1600" dirty="0"/>
              <a:t>June 2019</a:t>
            </a:r>
          </a:p>
        </p:txBody>
      </p:sp>
      <p:sp>
        <p:nvSpPr>
          <p:cNvPr id="7" name="TextBox 6"/>
          <p:cNvSpPr txBox="1"/>
          <p:nvPr/>
        </p:nvSpPr>
        <p:spPr>
          <a:xfrm>
            <a:off x="4204447" y="6239435"/>
            <a:ext cx="3783106" cy="338554"/>
          </a:xfrm>
          <a:prstGeom prst="rect">
            <a:avLst/>
          </a:prstGeom>
          <a:noFill/>
        </p:spPr>
        <p:txBody>
          <a:bodyPr wrap="square" rtlCol="0">
            <a:spAutoFit/>
          </a:bodyPr>
          <a:lstStyle/>
          <a:p>
            <a:r>
              <a:rPr lang="en-GB" sz="1600" dirty="0"/>
              <a:t>© Copyright The </a:t>
            </a:r>
            <a:r>
              <a:rPr lang="en-GB" sz="1600" dirty="0" err="1"/>
              <a:t>PiXL</a:t>
            </a:r>
            <a:r>
              <a:rPr lang="en-GB" sz="1600" dirty="0"/>
              <a:t> Club Limited</a:t>
            </a:r>
            <a:r>
              <a:rPr lang="en-GB" sz="1600"/>
              <a:t>, 2019</a:t>
            </a:r>
            <a:r>
              <a:rPr lang="en-US" sz="1600">
                <a:effectLst/>
              </a:rPr>
              <a:t> </a:t>
            </a:r>
            <a:endParaRPr lang="en-US" sz="1600" dirty="0"/>
          </a:p>
        </p:txBody>
      </p:sp>
      <p:pic>
        <p:nvPicPr>
          <p:cNvPr id="8" name="Picture 7">
            <a:extLst>
              <a:ext uri="{FF2B5EF4-FFF2-40B4-BE49-F238E27FC236}">
                <a16:creationId xmlns:a16="http://schemas.microsoft.com/office/drawing/2014/main" id="{3F38CD9E-900A-46CB-9AE4-4E909240DE86}"/>
              </a:ext>
            </a:extLst>
          </p:cNvPr>
          <p:cNvPicPr/>
          <p:nvPr/>
        </p:nvPicPr>
        <p:blipFill>
          <a:blip r:embed="rId3">
            <a:extLst>
              <a:ext uri="{28A0092B-C50C-407E-A947-70E740481C1C}">
                <a14:useLocalDpi xmlns:a14="http://schemas.microsoft.com/office/drawing/2010/main" val="0"/>
              </a:ext>
            </a:extLst>
          </a:blip>
          <a:stretch>
            <a:fillRect/>
          </a:stretch>
        </p:blipFill>
        <p:spPr>
          <a:xfrm>
            <a:off x="263458" y="233595"/>
            <a:ext cx="1068037" cy="992070"/>
          </a:xfrm>
          <a:prstGeom prst="rect">
            <a:avLst/>
          </a:prstGeom>
        </p:spPr>
      </p:pic>
      <p:pic>
        <p:nvPicPr>
          <p:cNvPr id="10" name="Picture 9">
            <a:extLst>
              <a:ext uri="{FF2B5EF4-FFF2-40B4-BE49-F238E27FC236}">
                <a16:creationId xmlns:a16="http://schemas.microsoft.com/office/drawing/2014/main" id="{F61F3E41-9D41-664D-8FEC-012C9DB3CC1B}"/>
              </a:ext>
            </a:extLst>
          </p:cNvPr>
          <p:cNvPicPr>
            <a:picLocks noChangeAspect="1"/>
          </p:cNvPicPr>
          <p:nvPr/>
        </p:nvPicPr>
        <p:blipFill>
          <a:blip r:embed="rId4"/>
          <a:stretch>
            <a:fillRect/>
          </a:stretch>
        </p:blipFill>
        <p:spPr>
          <a:xfrm>
            <a:off x="10577661" y="233595"/>
            <a:ext cx="1168255" cy="771609"/>
          </a:xfrm>
          <a:prstGeom prst="rect">
            <a:avLst/>
          </a:prstGeom>
        </p:spPr>
      </p:pic>
      <p:sp>
        <p:nvSpPr>
          <p:cNvPr id="2" name="Rectangle 1">
            <a:extLst>
              <a:ext uri="{FF2B5EF4-FFF2-40B4-BE49-F238E27FC236}">
                <a16:creationId xmlns:a16="http://schemas.microsoft.com/office/drawing/2014/main" id="{7B99E886-8FA3-47AA-A500-478849FBC43B}"/>
              </a:ext>
            </a:extLst>
          </p:cNvPr>
          <p:cNvSpPr/>
          <p:nvPr/>
        </p:nvSpPr>
        <p:spPr>
          <a:xfrm>
            <a:off x="2303641" y="619400"/>
            <a:ext cx="7518442" cy="1262749"/>
          </a:xfrm>
          <a:prstGeom prst="rect">
            <a:avLst/>
          </a:prstGeom>
          <a:solidFill>
            <a:srgbClr val="EDCFE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800" dirty="0">
                <a:solidFill>
                  <a:srgbClr val="002060"/>
                </a:solidFill>
              </a:rPr>
              <a:t>Year 4 NFZ and AFZ</a:t>
            </a:r>
          </a:p>
        </p:txBody>
      </p:sp>
      <p:sp>
        <p:nvSpPr>
          <p:cNvPr id="9" name="Rectangle 8">
            <a:extLst>
              <a:ext uri="{FF2B5EF4-FFF2-40B4-BE49-F238E27FC236}">
                <a16:creationId xmlns:a16="http://schemas.microsoft.com/office/drawing/2014/main" id="{BBF23224-5A9B-4488-922E-34F24AEE54D4}"/>
              </a:ext>
            </a:extLst>
          </p:cNvPr>
          <p:cNvSpPr/>
          <p:nvPr/>
        </p:nvSpPr>
        <p:spPr>
          <a:xfrm>
            <a:off x="2029834" y="2202256"/>
            <a:ext cx="8066055" cy="114655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800" i="1" dirty="0">
                <a:solidFill>
                  <a:srgbClr val="002060"/>
                </a:solidFill>
              </a:rPr>
              <a:t>Division 1</a:t>
            </a:r>
          </a:p>
          <a:p>
            <a:pPr algn="ctr"/>
            <a:r>
              <a:rPr lang="en-GB" sz="3600" i="1" dirty="0">
                <a:solidFill>
                  <a:srgbClr val="002060"/>
                </a:solidFill>
              </a:rPr>
              <a:t>Using known facts to divide mentally.</a:t>
            </a:r>
          </a:p>
        </p:txBody>
      </p:sp>
    </p:spTree>
    <p:extLst>
      <p:ext uri="{BB962C8B-B14F-4D97-AF65-F5344CB8AC3E}">
        <p14:creationId xmlns:p14="http://schemas.microsoft.com/office/powerpoint/2010/main" val="1901722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E8C3D4E-1CA5-4486-9BD7-97CB166B3BEC}"/>
              </a:ext>
            </a:extLst>
          </p:cNvPr>
          <p:cNvPicPr/>
          <p:nvPr/>
        </p:nvPicPr>
        <p:blipFill>
          <a:blip r:embed="rId3">
            <a:extLst>
              <a:ext uri="{28A0092B-C50C-407E-A947-70E740481C1C}">
                <a14:useLocalDpi xmlns:a14="http://schemas.microsoft.com/office/drawing/2010/main" val="0"/>
              </a:ext>
            </a:extLst>
          </a:blip>
          <a:stretch>
            <a:fillRect/>
          </a:stretch>
        </p:blipFill>
        <p:spPr>
          <a:xfrm>
            <a:off x="273209" y="365124"/>
            <a:ext cx="929950" cy="984834"/>
          </a:xfrm>
          <a:prstGeom prst="rect">
            <a:avLst/>
          </a:prstGeom>
        </p:spPr>
      </p:pic>
      <p:pic>
        <p:nvPicPr>
          <p:cNvPr id="5" name="Picture 4">
            <a:extLst>
              <a:ext uri="{FF2B5EF4-FFF2-40B4-BE49-F238E27FC236}">
                <a16:creationId xmlns:a16="http://schemas.microsoft.com/office/drawing/2014/main" id="{0E084083-7A77-4279-8010-BAA21F5A7650}"/>
              </a:ext>
            </a:extLst>
          </p:cNvPr>
          <p:cNvPicPr>
            <a:picLocks noChangeAspect="1"/>
          </p:cNvPicPr>
          <p:nvPr/>
        </p:nvPicPr>
        <p:blipFill>
          <a:blip r:embed="rId4"/>
          <a:stretch>
            <a:fillRect/>
          </a:stretch>
        </p:blipFill>
        <p:spPr>
          <a:xfrm>
            <a:off x="10577661" y="233595"/>
            <a:ext cx="1168255" cy="771609"/>
          </a:xfrm>
          <a:prstGeom prst="rect">
            <a:avLst/>
          </a:prstGeom>
        </p:spPr>
      </p:pic>
      <p:sp>
        <p:nvSpPr>
          <p:cNvPr id="8" name="Title 1">
            <a:extLst>
              <a:ext uri="{FF2B5EF4-FFF2-40B4-BE49-F238E27FC236}">
                <a16:creationId xmlns:a16="http://schemas.microsoft.com/office/drawing/2014/main" id="{1CCA1623-A361-469E-855C-15AAA453F384}"/>
              </a:ext>
            </a:extLst>
          </p:cNvPr>
          <p:cNvSpPr>
            <a:spLocks noGrp="1"/>
          </p:cNvSpPr>
          <p:nvPr>
            <p:ph type="title"/>
          </p:nvPr>
        </p:nvSpPr>
        <p:spPr>
          <a:xfrm>
            <a:off x="3879267" y="306061"/>
            <a:ext cx="4156369" cy="860541"/>
          </a:xfrm>
          <a:solidFill>
            <a:srgbClr val="EDCFE9"/>
          </a:solidFill>
          <a:ln>
            <a:solidFill>
              <a:srgbClr val="002060"/>
            </a:solidFill>
          </a:ln>
        </p:spPr>
        <p:txBody>
          <a:bodyPr>
            <a:normAutofit/>
          </a:bodyPr>
          <a:lstStyle/>
          <a:p>
            <a:pPr algn="ctr"/>
            <a:r>
              <a:rPr lang="en-GB" sz="4000" b="1" dirty="0">
                <a:solidFill>
                  <a:srgbClr val="002060"/>
                </a:solidFill>
                <a:latin typeface="+mn-lt"/>
              </a:rPr>
              <a:t>Your turn</a:t>
            </a:r>
          </a:p>
        </p:txBody>
      </p:sp>
      <p:sp>
        <p:nvSpPr>
          <p:cNvPr id="6" name="Rectangle: Rounded Corners 5">
            <a:extLst>
              <a:ext uri="{FF2B5EF4-FFF2-40B4-BE49-F238E27FC236}">
                <a16:creationId xmlns:a16="http://schemas.microsoft.com/office/drawing/2014/main" id="{144B8E67-39EE-4424-BFC6-FE3B634A4540}"/>
              </a:ext>
            </a:extLst>
          </p:cNvPr>
          <p:cNvSpPr/>
          <p:nvPr/>
        </p:nvSpPr>
        <p:spPr>
          <a:xfrm>
            <a:off x="7589547" y="4108961"/>
            <a:ext cx="3924334" cy="1008615"/>
          </a:xfrm>
          <a:prstGeom prst="roundRect">
            <a:avLst/>
          </a:prstGeom>
          <a:ln w="28575">
            <a:solidFill>
              <a:srgbClr val="FF0000"/>
            </a:solidFill>
          </a:ln>
        </p:spPr>
        <p:style>
          <a:lnRef idx="2">
            <a:schemeClr val="accent5"/>
          </a:lnRef>
          <a:fillRef idx="1">
            <a:schemeClr val="lt1"/>
          </a:fillRef>
          <a:effectRef idx="0">
            <a:schemeClr val="accent5"/>
          </a:effectRef>
          <a:fontRef idx="minor">
            <a:schemeClr val="dk1"/>
          </a:fontRef>
        </p:style>
        <p:txBody>
          <a:bodyPr rtlCol="0" anchor="ctr"/>
          <a:lstStyle/>
          <a:p>
            <a:pPr algn="ctr"/>
            <a:r>
              <a:rPr lang="en-GB" sz="3600" b="1" dirty="0"/>
              <a:t>Answer: 7 coaches</a:t>
            </a:r>
          </a:p>
        </p:txBody>
      </p:sp>
      <p:sp>
        <p:nvSpPr>
          <p:cNvPr id="7" name="Rectangle 6">
            <a:extLst>
              <a:ext uri="{FF2B5EF4-FFF2-40B4-BE49-F238E27FC236}">
                <a16:creationId xmlns:a16="http://schemas.microsoft.com/office/drawing/2014/main" id="{E2481F11-5742-4728-BF99-7F052051DF2E}"/>
              </a:ext>
            </a:extLst>
          </p:cNvPr>
          <p:cNvSpPr/>
          <p:nvPr/>
        </p:nvSpPr>
        <p:spPr>
          <a:xfrm>
            <a:off x="1450879" y="1597210"/>
            <a:ext cx="5839080" cy="366358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r>
              <a:rPr lang="en-GB" sz="3600" dirty="0"/>
              <a:t>At a music festival, 210 people arrived by coach. If each coach carried 30 people, how many coaches must have been used?</a:t>
            </a:r>
          </a:p>
        </p:txBody>
      </p:sp>
    </p:spTree>
    <p:extLst>
      <p:ext uri="{BB962C8B-B14F-4D97-AF65-F5344CB8AC3E}">
        <p14:creationId xmlns:p14="http://schemas.microsoft.com/office/powerpoint/2010/main" val="26236336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E8C3D4E-1CA5-4486-9BD7-97CB166B3BEC}"/>
              </a:ext>
            </a:extLst>
          </p:cNvPr>
          <p:cNvPicPr/>
          <p:nvPr/>
        </p:nvPicPr>
        <p:blipFill>
          <a:blip r:embed="rId3">
            <a:extLst>
              <a:ext uri="{28A0092B-C50C-407E-A947-70E740481C1C}">
                <a14:useLocalDpi xmlns:a14="http://schemas.microsoft.com/office/drawing/2010/main" val="0"/>
              </a:ext>
            </a:extLst>
          </a:blip>
          <a:stretch>
            <a:fillRect/>
          </a:stretch>
        </p:blipFill>
        <p:spPr>
          <a:xfrm>
            <a:off x="273209" y="365124"/>
            <a:ext cx="929950" cy="984834"/>
          </a:xfrm>
          <a:prstGeom prst="rect">
            <a:avLst/>
          </a:prstGeom>
        </p:spPr>
      </p:pic>
      <p:pic>
        <p:nvPicPr>
          <p:cNvPr id="5" name="Picture 4">
            <a:extLst>
              <a:ext uri="{FF2B5EF4-FFF2-40B4-BE49-F238E27FC236}">
                <a16:creationId xmlns:a16="http://schemas.microsoft.com/office/drawing/2014/main" id="{0E084083-7A77-4279-8010-BAA21F5A7650}"/>
              </a:ext>
            </a:extLst>
          </p:cNvPr>
          <p:cNvPicPr>
            <a:picLocks noChangeAspect="1"/>
          </p:cNvPicPr>
          <p:nvPr/>
        </p:nvPicPr>
        <p:blipFill>
          <a:blip r:embed="rId4"/>
          <a:stretch>
            <a:fillRect/>
          </a:stretch>
        </p:blipFill>
        <p:spPr>
          <a:xfrm>
            <a:off x="10577661" y="233595"/>
            <a:ext cx="1168255" cy="771609"/>
          </a:xfrm>
          <a:prstGeom prst="rect">
            <a:avLst/>
          </a:prstGeom>
        </p:spPr>
      </p:pic>
      <p:sp>
        <p:nvSpPr>
          <p:cNvPr id="9" name="Rectangle 8">
            <a:extLst>
              <a:ext uri="{FF2B5EF4-FFF2-40B4-BE49-F238E27FC236}">
                <a16:creationId xmlns:a16="http://schemas.microsoft.com/office/drawing/2014/main" id="{31B2BD8C-3B99-45FF-B59D-079B11DEABCF}"/>
              </a:ext>
            </a:extLst>
          </p:cNvPr>
          <p:cNvSpPr/>
          <p:nvPr/>
        </p:nvSpPr>
        <p:spPr>
          <a:xfrm>
            <a:off x="1554744" y="1584075"/>
            <a:ext cx="5616077" cy="4335462"/>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r>
              <a:rPr lang="en-GB" sz="3600" dirty="0"/>
              <a:t>At a music festival, 600 people arrived by coach. If each coach carried 50 people, how many coaches must have been used?</a:t>
            </a:r>
          </a:p>
        </p:txBody>
      </p:sp>
      <p:sp>
        <p:nvSpPr>
          <p:cNvPr id="8" name="Title 1">
            <a:extLst>
              <a:ext uri="{FF2B5EF4-FFF2-40B4-BE49-F238E27FC236}">
                <a16:creationId xmlns:a16="http://schemas.microsoft.com/office/drawing/2014/main" id="{1CCA1623-A361-469E-855C-15AAA453F384}"/>
              </a:ext>
            </a:extLst>
          </p:cNvPr>
          <p:cNvSpPr>
            <a:spLocks noGrp="1"/>
          </p:cNvSpPr>
          <p:nvPr>
            <p:ph type="title"/>
          </p:nvPr>
        </p:nvSpPr>
        <p:spPr>
          <a:xfrm>
            <a:off x="3879267" y="306061"/>
            <a:ext cx="4156369" cy="860541"/>
          </a:xfrm>
          <a:solidFill>
            <a:srgbClr val="EDCFE9"/>
          </a:solidFill>
          <a:ln>
            <a:solidFill>
              <a:srgbClr val="002060"/>
            </a:solidFill>
          </a:ln>
        </p:spPr>
        <p:txBody>
          <a:bodyPr>
            <a:normAutofit/>
          </a:bodyPr>
          <a:lstStyle/>
          <a:p>
            <a:pPr algn="ctr"/>
            <a:r>
              <a:rPr lang="en-GB" sz="4000" b="1" dirty="0">
                <a:solidFill>
                  <a:srgbClr val="002060"/>
                </a:solidFill>
                <a:latin typeface="+mn-lt"/>
              </a:rPr>
              <a:t>Your turn</a:t>
            </a:r>
          </a:p>
        </p:txBody>
      </p:sp>
      <p:sp>
        <p:nvSpPr>
          <p:cNvPr id="6" name="Rectangle: Rounded Corners 5">
            <a:extLst>
              <a:ext uri="{FF2B5EF4-FFF2-40B4-BE49-F238E27FC236}">
                <a16:creationId xmlns:a16="http://schemas.microsoft.com/office/drawing/2014/main" id="{D4F409A9-3569-4AB2-8BBB-D3BFAA87F9E4}"/>
              </a:ext>
            </a:extLst>
          </p:cNvPr>
          <p:cNvSpPr/>
          <p:nvPr/>
        </p:nvSpPr>
        <p:spPr>
          <a:xfrm>
            <a:off x="7632413" y="4522180"/>
            <a:ext cx="3529375" cy="1220894"/>
          </a:xfrm>
          <a:prstGeom prst="roundRect">
            <a:avLst/>
          </a:prstGeom>
          <a:ln w="28575">
            <a:solidFill>
              <a:srgbClr val="FF0000"/>
            </a:solidFill>
          </a:ln>
        </p:spPr>
        <p:style>
          <a:lnRef idx="2">
            <a:schemeClr val="accent5"/>
          </a:lnRef>
          <a:fillRef idx="1">
            <a:schemeClr val="lt1"/>
          </a:fillRef>
          <a:effectRef idx="0">
            <a:schemeClr val="accent5"/>
          </a:effectRef>
          <a:fontRef idx="minor">
            <a:schemeClr val="dk1"/>
          </a:fontRef>
        </p:style>
        <p:txBody>
          <a:bodyPr rtlCol="0" anchor="ctr"/>
          <a:lstStyle/>
          <a:p>
            <a:pPr algn="ctr"/>
            <a:r>
              <a:rPr lang="en-GB" sz="3600" b="1" dirty="0"/>
              <a:t>Answer: 12 coaches</a:t>
            </a:r>
          </a:p>
        </p:txBody>
      </p:sp>
    </p:spTree>
    <p:extLst>
      <p:ext uri="{BB962C8B-B14F-4D97-AF65-F5344CB8AC3E}">
        <p14:creationId xmlns:p14="http://schemas.microsoft.com/office/powerpoint/2010/main" val="26293182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DFB834-FFCA-4D74-BC33-559E75C5C156}"/>
              </a:ext>
            </a:extLst>
          </p:cNvPr>
          <p:cNvSpPr>
            <a:spLocks noGrp="1"/>
          </p:cNvSpPr>
          <p:nvPr>
            <p:ph type="title"/>
          </p:nvPr>
        </p:nvSpPr>
        <p:spPr>
          <a:xfrm>
            <a:off x="2485063" y="365124"/>
            <a:ext cx="7221874" cy="860541"/>
          </a:xfrm>
          <a:solidFill>
            <a:srgbClr val="EDCFE9"/>
          </a:solidFill>
          <a:ln>
            <a:solidFill>
              <a:srgbClr val="002060"/>
            </a:solidFill>
          </a:ln>
        </p:spPr>
        <p:txBody>
          <a:bodyPr>
            <a:normAutofit/>
          </a:bodyPr>
          <a:lstStyle/>
          <a:p>
            <a:pPr algn="ctr"/>
            <a:r>
              <a:rPr lang="en-GB" sz="4000" b="1" dirty="0">
                <a:solidFill>
                  <a:srgbClr val="002060"/>
                </a:solidFill>
                <a:latin typeface="+mn-lt"/>
              </a:rPr>
              <a:t>Teacher guidance</a:t>
            </a:r>
          </a:p>
        </p:txBody>
      </p:sp>
      <p:sp>
        <p:nvSpPr>
          <p:cNvPr id="3" name="Rectangle: Rounded Corners 2">
            <a:extLst>
              <a:ext uri="{FF2B5EF4-FFF2-40B4-BE49-F238E27FC236}">
                <a16:creationId xmlns:a16="http://schemas.microsoft.com/office/drawing/2014/main" id="{675A7142-34F1-4E54-A85B-FF703025B360}"/>
              </a:ext>
            </a:extLst>
          </p:cNvPr>
          <p:cNvSpPr/>
          <p:nvPr/>
        </p:nvSpPr>
        <p:spPr>
          <a:xfrm>
            <a:off x="228228" y="1385514"/>
            <a:ext cx="11735543" cy="523889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400" dirty="0">
              <a:solidFill>
                <a:srgbClr val="002060"/>
              </a:solidFill>
            </a:endParaRPr>
          </a:p>
          <a:p>
            <a:endParaRPr lang="en-US" sz="2400" dirty="0">
              <a:solidFill>
                <a:srgbClr val="002060"/>
              </a:solidFill>
            </a:endParaRPr>
          </a:p>
          <a:p>
            <a:r>
              <a:rPr lang="en-US" sz="2400" dirty="0">
                <a:solidFill>
                  <a:srgbClr val="002060"/>
                </a:solidFill>
              </a:rPr>
              <a:t>This resource forms a key part of the </a:t>
            </a:r>
            <a:r>
              <a:rPr lang="en-US" sz="2400" dirty="0" err="1">
                <a:solidFill>
                  <a:srgbClr val="002060"/>
                </a:solidFill>
              </a:rPr>
              <a:t>PiXL</a:t>
            </a:r>
            <a:r>
              <a:rPr lang="en-US" sz="2400" dirty="0">
                <a:solidFill>
                  <a:srgbClr val="002060"/>
                </a:solidFill>
              </a:rPr>
              <a:t> approach to solving word problems (see next slide). The purpose of the </a:t>
            </a:r>
            <a:r>
              <a:rPr lang="en-US" sz="2400" b="1" dirty="0">
                <a:solidFill>
                  <a:srgbClr val="002060"/>
                </a:solidFill>
              </a:rPr>
              <a:t>Number Free and Answer Free Zone strategies </a:t>
            </a:r>
            <a:r>
              <a:rPr lang="en-US" sz="2400" dirty="0">
                <a:solidFill>
                  <a:srgbClr val="002060"/>
                </a:solidFill>
              </a:rPr>
              <a:t>is to develop pupil confidence in tackling problems independently by focusing on the </a:t>
            </a:r>
            <a:r>
              <a:rPr lang="en-US" sz="2400" b="1" dirty="0">
                <a:solidFill>
                  <a:srgbClr val="002060"/>
                </a:solidFill>
              </a:rPr>
              <a:t>process</a:t>
            </a:r>
            <a:r>
              <a:rPr lang="en-US" sz="2400" dirty="0">
                <a:solidFill>
                  <a:srgbClr val="002060"/>
                </a:solidFill>
              </a:rPr>
              <a:t> of solving a problem, rather than finding the answer. Initially, each question is presented without the numbers to enable a focus on the language and interpretation of the problem. </a:t>
            </a:r>
          </a:p>
          <a:p>
            <a:endParaRPr lang="en-US" sz="2400" dirty="0">
              <a:solidFill>
                <a:srgbClr val="002060"/>
              </a:solidFill>
            </a:endParaRPr>
          </a:p>
          <a:p>
            <a:r>
              <a:rPr lang="en-US" sz="2400" dirty="0">
                <a:solidFill>
                  <a:srgbClr val="002060"/>
                </a:solidFill>
              </a:rPr>
              <a:t>Once this is secured, the numbers are provided, along with the answer. A series of probing questions support the adult in modelling the HOW of the problem.</a:t>
            </a:r>
          </a:p>
          <a:p>
            <a:endParaRPr lang="en-US" sz="2400" dirty="0">
              <a:solidFill>
                <a:srgbClr val="002060"/>
              </a:solidFill>
            </a:endParaRPr>
          </a:p>
          <a:p>
            <a:r>
              <a:rPr lang="en-US" sz="2400" dirty="0">
                <a:solidFill>
                  <a:srgbClr val="002060"/>
                </a:solidFill>
              </a:rPr>
              <a:t>Once the process of how to solve the question has been modelled to pupils, the suggestion is that the pupils are then given </a:t>
            </a:r>
            <a:r>
              <a:rPr lang="en-US" sz="2400" b="1" dirty="0">
                <a:solidFill>
                  <a:srgbClr val="002060"/>
                </a:solidFill>
              </a:rPr>
              <a:t>the same question</a:t>
            </a:r>
            <a:r>
              <a:rPr lang="en-US" sz="2400" dirty="0">
                <a:solidFill>
                  <a:srgbClr val="002060"/>
                </a:solidFill>
              </a:rPr>
              <a:t>, but with </a:t>
            </a:r>
            <a:r>
              <a:rPr lang="en-US" sz="2400" b="1" dirty="0">
                <a:solidFill>
                  <a:srgbClr val="002060"/>
                </a:solidFill>
              </a:rPr>
              <a:t>different numbers</a:t>
            </a:r>
            <a:r>
              <a:rPr lang="en-US" sz="2400" dirty="0">
                <a:solidFill>
                  <a:srgbClr val="002060"/>
                </a:solidFill>
              </a:rPr>
              <a:t>, to solve independently (or with reduced support).  </a:t>
            </a:r>
          </a:p>
          <a:p>
            <a:endParaRPr lang="en-US" sz="2400" dirty="0">
              <a:solidFill>
                <a:srgbClr val="002060"/>
              </a:solidFill>
            </a:endParaRPr>
          </a:p>
          <a:p>
            <a:endParaRPr lang="en-US" sz="2400" dirty="0">
              <a:solidFill>
                <a:srgbClr val="002060"/>
              </a:solidFill>
            </a:endParaRPr>
          </a:p>
        </p:txBody>
      </p:sp>
      <p:pic>
        <p:nvPicPr>
          <p:cNvPr id="6" name="Picture 5">
            <a:extLst>
              <a:ext uri="{FF2B5EF4-FFF2-40B4-BE49-F238E27FC236}">
                <a16:creationId xmlns:a16="http://schemas.microsoft.com/office/drawing/2014/main" id="{50DF49D5-335C-4DAA-9381-E552FB1A6104}"/>
              </a:ext>
            </a:extLst>
          </p:cNvPr>
          <p:cNvPicPr/>
          <p:nvPr/>
        </p:nvPicPr>
        <p:blipFill>
          <a:blip r:embed="rId3">
            <a:extLst>
              <a:ext uri="{28A0092B-C50C-407E-A947-70E740481C1C}">
                <a14:useLocalDpi xmlns:a14="http://schemas.microsoft.com/office/drawing/2010/main" val="0"/>
              </a:ext>
            </a:extLst>
          </a:blip>
          <a:stretch>
            <a:fillRect/>
          </a:stretch>
        </p:blipFill>
        <p:spPr>
          <a:xfrm>
            <a:off x="263458" y="233595"/>
            <a:ext cx="1068037" cy="992070"/>
          </a:xfrm>
          <a:prstGeom prst="rect">
            <a:avLst/>
          </a:prstGeom>
        </p:spPr>
      </p:pic>
      <p:pic>
        <p:nvPicPr>
          <p:cNvPr id="7" name="Picture 6">
            <a:extLst>
              <a:ext uri="{FF2B5EF4-FFF2-40B4-BE49-F238E27FC236}">
                <a16:creationId xmlns:a16="http://schemas.microsoft.com/office/drawing/2014/main" id="{5386615A-172D-406D-B39E-EF5581B7FC9D}"/>
              </a:ext>
            </a:extLst>
          </p:cNvPr>
          <p:cNvPicPr>
            <a:picLocks noChangeAspect="1"/>
          </p:cNvPicPr>
          <p:nvPr/>
        </p:nvPicPr>
        <p:blipFill>
          <a:blip r:embed="rId4"/>
          <a:stretch>
            <a:fillRect/>
          </a:stretch>
        </p:blipFill>
        <p:spPr>
          <a:xfrm>
            <a:off x="10577661" y="233595"/>
            <a:ext cx="1168255" cy="771609"/>
          </a:xfrm>
          <a:prstGeom prst="rect">
            <a:avLst/>
          </a:prstGeom>
        </p:spPr>
      </p:pic>
    </p:spTree>
    <p:extLst>
      <p:ext uri="{BB962C8B-B14F-4D97-AF65-F5344CB8AC3E}">
        <p14:creationId xmlns:p14="http://schemas.microsoft.com/office/powerpoint/2010/main" val="25179119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a:extLst>
              <a:ext uri="{FF2B5EF4-FFF2-40B4-BE49-F238E27FC236}">
                <a16:creationId xmlns:a16="http://schemas.microsoft.com/office/drawing/2014/main" id="{A81C2B01-E70A-4981-AA91-6C5BD836B226}"/>
              </a:ext>
            </a:extLst>
          </p:cNvPr>
          <p:cNvGraphicFramePr/>
          <p:nvPr/>
        </p:nvGraphicFramePr>
        <p:xfrm>
          <a:off x="-39701" y="1834659"/>
          <a:ext cx="11738988" cy="501879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itle 1">
            <a:extLst>
              <a:ext uri="{FF2B5EF4-FFF2-40B4-BE49-F238E27FC236}">
                <a16:creationId xmlns:a16="http://schemas.microsoft.com/office/drawing/2014/main" id="{EB421C06-45ED-494F-AEBD-995D346A5C05}"/>
              </a:ext>
            </a:extLst>
          </p:cNvPr>
          <p:cNvSpPr>
            <a:spLocks noGrp="1"/>
          </p:cNvSpPr>
          <p:nvPr>
            <p:ph type="title"/>
          </p:nvPr>
        </p:nvSpPr>
        <p:spPr>
          <a:xfrm>
            <a:off x="2100557" y="213355"/>
            <a:ext cx="7537873" cy="1143000"/>
          </a:xfrm>
          <a:solidFill>
            <a:srgbClr val="EDCFE9"/>
          </a:solidFill>
          <a:ln>
            <a:solidFill>
              <a:srgbClr val="002060"/>
            </a:solidFill>
          </a:ln>
        </p:spPr>
        <p:txBody>
          <a:bodyPr>
            <a:noAutofit/>
          </a:bodyPr>
          <a:lstStyle/>
          <a:p>
            <a:pPr algn="ctr"/>
            <a:r>
              <a:rPr lang="en-GB" sz="4000" b="1" dirty="0">
                <a:solidFill>
                  <a:schemeClr val="accent5">
                    <a:lumMod val="50000"/>
                  </a:schemeClr>
                </a:solidFill>
                <a:latin typeface="+mn-lt"/>
              </a:rPr>
              <a:t>The </a:t>
            </a:r>
            <a:r>
              <a:rPr lang="en-GB" sz="4000" b="1" dirty="0" err="1">
                <a:solidFill>
                  <a:schemeClr val="accent5">
                    <a:lumMod val="50000"/>
                  </a:schemeClr>
                </a:solidFill>
                <a:latin typeface="+mn-lt"/>
              </a:rPr>
              <a:t>PiXL</a:t>
            </a:r>
            <a:r>
              <a:rPr lang="en-GB" sz="4000" b="1" dirty="0">
                <a:solidFill>
                  <a:schemeClr val="accent5">
                    <a:lumMod val="50000"/>
                  </a:schemeClr>
                </a:solidFill>
                <a:latin typeface="+mn-lt"/>
              </a:rPr>
              <a:t> approach to solving word problems</a:t>
            </a:r>
          </a:p>
        </p:txBody>
      </p:sp>
      <p:graphicFrame>
        <p:nvGraphicFramePr>
          <p:cNvPr id="2" name="Table 1">
            <a:extLst>
              <a:ext uri="{FF2B5EF4-FFF2-40B4-BE49-F238E27FC236}">
                <a16:creationId xmlns:a16="http://schemas.microsoft.com/office/drawing/2014/main" id="{C760D802-38CC-4305-8F36-D7F91724CAC0}"/>
              </a:ext>
            </a:extLst>
          </p:cNvPr>
          <p:cNvGraphicFramePr>
            <a:graphicFrameLocks noGrp="1"/>
          </p:cNvGraphicFramePr>
          <p:nvPr/>
        </p:nvGraphicFramePr>
        <p:xfrm>
          <a:off x="492713" y="5705111"/>
          <a:ext cx="10753560" cy="518160"/>
        </p:xfrm>
        <a:graphic>
          <a:graphicData uri="http://schemas.openxmlformats.org/drawingml/2006/table">
            <a:tbl>
              <a:tblPr firstRow="1" bandRow="1">
                <a:tableStyleId>{5C22544A-7EE6-4342-B048-85BDC9FD1C3A}</a:tableStyleId>
              </a:tblPr>
              <a:tblGrid>
                <a:gridCol w="2150712">
                  <a:extLst>
                    <a:ext uri="{9D8B030D-6E8A-4147-A177-3AD203B41FA5}">
                      <a16:colId xmlns:a16="http://schemas.microsoft.com/office/drawing/2014/main" val="2677683526"/>
                    </a:ext>
                  </a:extLst>
                </a:gridCol>
                <a:gridCol w="2150712">
                  <a:extLst>
                    <a:ext uri="{9D8B030D-6E8A-4147-A177-3AD203B41FA5}">
                      <a16:colId xmlns:a16="http://schemas.microsoft.com/office/drawing/2014/main" val="449690537"/>
                    </a:ext>
                  </a:extLst>
                </a:gridCol>
                <a:gridCol w="2150712">
                  <a:extLst>
                    <a:ext uri="{9D8B030D-6E8A-4147-A177-3AD203B41FA5}">
                      <a16:colId xmlns:a16="http://schemas.microsoft.com/office/drawing/2014/main" val="130140563"/>
                    </a:ext>
                  </a:extLst>
                </a:gridCol>
                <a:gridCol w="2150712">
                  <a:extLst>
                    <a:ext uri="{9D8B030D-6E8A-4147-A177-3AD203B41FA5}">
                      <a16:colId xmlns:a16="http://schemas.microsoft.com/office/drawing/2014/main" val="4033738943"/>
                    </a:ext>
                  </a:extLst>
                </a:gridCol>
                <a:gridCol w="2150712">
                  <a:extLst>
                    <a:ext uri="{9D8B030D-6E8A-4147-A177-3AD203B41FA5}">
                      <a16:colId xmlns:a16="http://schemas.microsoft.com/office/drawing/2014/main" val="3367218202"/>
                    </a:ext>
                  </a:extLst>
                </a:gridCol>
              </a:tblGrid>
              <a:tr h="0">
                <a:tc>
                  <a:txBody>
                    <a:bodyPr/>
                    <a:lstStyle/>
                    <a:p>
                      <a:pPr algn="ctr"/>
                      <a:r>
                        <a:rPr lang="en-GB" sz="2800" b="0" dirty="0">
                          <a:solidFill>
                            <a:schemeClr val="tx1"/>
                          </a:solidFill>
                        </a:rPr>
                        <a:t>Stage 1</a:t>
                      </a:r>
                    </a:p>
                  </a:txBody>
                  <a:tcPr>
                    <a:solidFill>
                      <a:srgbClr val="0070C0"/>
                    </a:solidFill>
                  </a:tcPr>
                </a:tc>
                <a:tc>
                  <a:txBody>
                    <a:bodyPr/>
                    <a:lstStyle/>
                    <a:p>
                      <a:pPr algn="ctr"/>
                      <a:r>
                        <a:rPr lang="en-GB" sz="2800" b="0" dirty="0">
                          <a:solidFill>
                            <a:schemeClr val="tx1"/>
                          </a:solidFill>
                        </a:rPr>
                        <a:t>Stage 2 </a:t>
                      </a:r>
                    </a:p>
                  </a:txBody>
                  <a:tcPr>
                    <a:solidFill>
                      <a:srgbClr val="FF0000"/>
                    </a:solidFill>
                  </a:tcPr>
                </a:tc>
                <a:tc>
                  <a:txBody>
                    <a:bodyPr/>
                    <a:lstStyle/>
                    <a:p>
                      <a:pPr algn="ctr"/>
                      <a:r>
                        <a:rPr lang="en-GB" sz="2800" b="0" dirty="0">
                          <a:solidFill>
                            <a:schemeClr val="tx1"/>
                          </a:solidFill>
                        </a:rPr>
                        <a:t>Stage 3</a:t>
                      </a:r>
                    </a:p>
                  </a:txBody>
                  <a:tcPr>
                    <a:solidFill>
                      <a:srgbClr val="FFFF00"/>
                    </a:solidFill>
                  </a:tcPr>
                </a:tc>
                <a:tc>
                  <a:txBody>
                    <a:bodyPr/>
                    <a:lstStyle/>
                    <a:p>
                      <a:pPr algn="ctr"/>
                      <a:r>
                        <a:rPr lang="en-GB" sz="2800" b="0" dirty="0">
                          <a:solidFill>
                            <a:schemeClr val="tx1"/>
                          </a:solidFill>
                        </a:rPr>
                        <a:t>Stage 4</a:t>
                      </a:r>
                    </a:p>
                  </a:txBody>
                  <a:tcPr>
                    <a:solidFill>
                      <a:srgbClr val="00B0F0"/>
                    </a:solidFill>
                  </a:tcPr>
                </a:tc>
                <a:tc>
                  <a:txBody>
                    <a:bodyPr/>
                    <a:lstStyle/>
                    <a:p>
                      <a:pPr algn="ctr"/>
                      <a:r>
                        <a:rPr lang="en-GB" sz="2800" b="0" dirty="0">
                          <a:solidFill>
                            <a:schemeClr val="tx1"/>
                          </a:solidFill>
                        </a:rPr>
                        <a:t>Stage 5</a:t>
                      </a:r>
                    </a:p>
                  </a:txBody>
                  <a:tcPr>
                    <a:solidFill>
                      <a:srgbClr val="00B050"/>
                    </a:solidFill>
                  </a:tcPr>
                </a:tc>
                <a:extLst>
                  <a:ext uri="{0D108BD9-81ED-4DB2-BD59-A6C34878D82A}">
                    <a16:rowId xmlns:a16="http://schemas.microsoft.com/office/drawing/2014/main" val="3381354043"/>
                  </a:ext>
                </a:extLst>
              </a:tr>
            </a:tbl>
          </a:graphicData>
        </a:graphic>
      </p:graphicFrame>
      <p:pic>
        <p:nvPicPr>
          <p:cNvPr id="9" name="Picture 8">
            <a:extLst>
              <a:ext uri="{FF2B5EF4-FFF2-40B4-BE49-F238E27FC236}">
                <a16:creationId xmlns:a16="http://schemas.microsoft.com/office/drawing/2014/main" id="{0532549E-5751-4739-8DDF-18C95E75FB56}"/>
              </a:ext>
            </a:extLst>
          </p:cNvPr>
          <p:cNvPicPr/>
          <p:nvPr/>
        </p:nvPicPr>
        <p:blipFill>
          <a:blip r:embed="rId8">
            <a:extLst>
              <a:ext uri="{28A0092B-C50C-407E-A947-70E740481C1C}">
                <a14:useLocalDpi xmlns:a14="http://schemas.microsoft.com/office/drawing/2010/main" val="0"/>
              </a:ext>
            </a:extLst>
          </a:blip>
          <a:stretch>
            <a:fillRect/>
          </a:stretch>
        </p:blipFill>
        <p:spPr>
          <a:xfrm>
            <a:off x="263458" y="233595"/>
            <a:ext cx="1068037" cy="992070"/>
          </a:xfrm>
          <a:prstGeom prst="rect">
            <a:avLst/>
          </a:prstGeom>
        </p:spPr>
      </p:pic>
      <p:pic>
        <p:nvPicPr>
          <p:cNvPr id="10" name="Picture 9">
            <a:extLst>
              <a:ext uri="{FF2B5EF4-FFF2-40B4-BE49-F238E27FC236}">
                <a16:creationId xmlns:a16="http://schemas.microsoft.com/office/drawing/2014/main" id="{D5EAA092-18C5-4743-8DE1-4A3061999A29}"/>
              </a:ext>
            </a:extLst>
          </p:cNvPr>
          <p:cNvPicPr>
            <a:picLocks noChangeAspect="1"/>
          </p:cNvPicPr>
          <p:nvPr/>
        </p:nvPicPr>
        <p:blipFill>
          <a:blip r:embed="rId9"/>
          <a:stretch>
            <a:fillRect/>
          </a:stretch>
        </p:blipFill>
        <p:spPr>
          <a:xfrm>
            <a:off x="10577661" y="233595"/>
            <a:ext cx="1168255" cy="771609"/>
          </a:xfrm>
          <a:prstGeom prst="rect">
            <a:avLst/>
          </a:prstGeom>
        </p:spPr>
      </p:pic>
      <p:sp>
        <p:nvSpPr>
          <p:cNvPr id="3" name="Right Brace 2">
            <a:extLst>
              <a:ext uri="{FF2B5EF4-FFF2-40B4-BE49-F238E27FC236}">
                <a16:creationId xmlns:a16="http://schemas.microsoft.com/office/drawing/2014/main" id="{7E26DFFB-E4AF-4DAE-893C-1F1C3A993C06}"/>
              </a:ext>
            </a:extLst>
          </p:cNvPr>
          <p:cNvSpPr/>
          <p:nvPr/>
        </p:nvSpPr>
        <p:spPr>
          <a:xfrm rot="16200000">
            <a:off x="4739484" y="1225722"/>
            <a:ext cx="320845" cy="3130130"/>
          </a:xfrm>
          <a:prstGeom prst="rightBrace">
            <a:avLst/>
          </a:prstGeom>
          <a:ln w="76200">
            <a:solidFill>
              <a:srgbClr val="00206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4" name="Rectangle 3">
            <a:extLst>
              <a:ext uri="{FF2B5EF4-FFF2-40B4-BE49-F238E27FC236}">
                <a16:creationId xmlns:a16="http://schemas.microsoft.com/office/drawing/2014/main" id="{CE54006A-AA76-4A5D-8F61-5797D591C100}"/>
              </a:ext>
            </a:extLst>
          </p:cNvPr>
          <p:cNvSpPr/>
          <p:nvPr/>
        </p:nvSpPr>
        <p:spPr>
          <a:xfrm>
            <a:off x="3481136" y="1684421"/>
            <a:ext cx="2983835" cy="481263"/>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GB" sz="2400" dirty="0"/>
              <a:t>Unlock the language</a:t>
            </a:r>
          </a:p>
        </p:txBody>
      </p:sp>
      <p:sp>
        <p:nvSpPr>
          <p:cNvPr id="11" name="Right Brace 10">
            <a:extLst>
              <a:ext uri="{FF2B5EF4-FFF2-40B4-BE49-F238E27FC236}">
                <a16:creationId xmlns:a16="http://schemas.microsoft.com/office/drawing/2014/main" id="{75637240-1ED1-45DD-9C4A-79E57013BA09}"/>
              </a:ext>
            </a:extLst>
          </p:cNvPr>
          <p:cNvSpPr/>
          <p:nvPr/>
        </p:nvSpPr>
        <p:spPr>
          <a:xfrm rot="16200000">
            <a:off x="9191170" y="1257268"/>
            <a:ext cx="320845" cy="3130130"/>
          </a:xfrm>
          <a:prstGeom prst="rightBrace">
            <a:avLst/>
          </a:prstGeom>
          <a:ln w="76200">
            <a:solidFill>
              <a:srgbClr val="00206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2" name="Rectangle 11">
            <a:extLst>
              <a:ext uri="{FF2B5EF4-FFF2-40B4-BE49-F238E27FC236}">
                <a16:creationId xmlns:a16="http://schemas.microsoft.com/office/drawing/2014/main" id="{711B1EC1-7FF4-4547-B90C-0B2E8671C4D4}"/>
              </a:ext>
            </a:extLst>
          </p:cNvPr>
          <p:cNvSpPr/>
          <p:nvPr/>
        </p:nvSpPr>
        <p:spPr>
          <a:xfrm>
            <a:off x="7852612" y="1724717"/>
            <a:ext cx="2983835" cy="481263"/>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GB" sz="2400" dirty="0"/>
              <a:t>Unlock the numbers</a:t>
            </a:r>
          </a:p>
        </p:txBody>
      </p:sp>
      <p:pic>
        <p:nvPicPr>
          <p:cNvPr id="14" name="Picture 13">
            <a:extLst>
              <a:ext uri="{FF2B5EF4-FFF2-40B4-BE49-F238E27FC236}">
                <a16:creationId xmlns:a16="http://schemas.microsoft.com/office/drawing/2014/main" id="{6B245C78-E870-42C6-B8A4-A76A2FFA3406}"/>
              </a:ext>
            </a:extLst>
          </p:cNvPr>
          <p:cNvPicPr/>
          <p:nvPr/>
        </p:nvPicPr>
        <p:blipFill>
          <a:blip r:embed="rId10" cstate="print">
            <a:extLst>
              <a:ext uri="{28A0092B-C50C-407E-A947-70E740481C1C}">
                <a14:useLocalDpi xmlns:a14="http://schemas.microsoft.com/office/drawing/2010/main" val="0"/>
              </a:ext>
            </a:extLst>
          </a:blip>
          <a:stretch>
            <a:fillRect/>
          </a:stretch>
        </p:blipFill>
        <p:spPr>
          <a:xfrm>
            <a:off x="1166513" y="1810265"/>
            <a:ext cx="1693545" cy="1196975"/>
          </a:xfrm>
          <a:prstGeom prst="rect">
            <a:avLst/>
          </a:prstGeom>
        </p:spPr>
      </p:pic>
    </p:spTree>
    <p:extLst>
      <p:ext uri="{BB962C8B-B14F-4D97-AF65-F5344CB8AC3E}">
        <p14:creationId xmlns:p14="http://schemas.microsoft.com/office/powerpoint/2010/main" val="6305122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E8C3D4E-1CA5-4486-9BD7-97CB166B3BEC}"/>
              </a:ext>
            </a:extLst>
          </p:cNvPr>
          <p:cNvPicPr/>
          <p:nvPr/>
        </p:nvPicPr>
        <p:blipFill>
          <a:blip r:embed="rId3">
            <a:extLst>
              <a:ext uri="{28A0092B-C50C-407E-A947-70E740481C1C}">
                <a14:useLocalDpi xmlns:a14="http://schemas.microsoft.com/office/drawing/2010/main" val="0"/>
              </a:ext>
            </a:extLst>
          </a:blip>
          <a:stretch>
            <a:fillRect/>
          </a:stretch>
        </p:blipFill>
        <p:spPr>
          <a:xfrm>
            <a:off x="273209" y="365124"/>
            <a:ext cx="929950" cy="984834"/>
          </a:xfrm>
          <a:prstGeom prst="rect">
            <a:avLst/>
          </a:prstGeom>
        </p:spPr>
      </p:pic>
      <p:pic>
        <p:nvPicPr>
          <p:cNvPr id="5" name="Picture 4">
            <a:extLst>
              <a:ext uri="{FF2B5EF4-FFF2-40B4-BE49-F238E27FC236}">
                <a16:creationId xmlns:a16="http://schemas.microsoft.com/office/drawing/2014/main" id="{0E084083-7A77-4279-8010-BAA21F5A7650}"/>
              </a:ext>
            </a:extLst>
          </p:cNvPr>
          <p:cNvPicPr>
            <a:picLocks noChangeAspect="1"/>
          </p:cNvPicPr>
          <p:nvPr/>
        </p:nvPicPr>
        <p:blipFill>
          <a:blip r:embed="rId4"/>
          <a:stretch>
            <a:fillRect/>
          </a:stretch>
        </p:blipFill>
        <p:spPr>
          <a:xfrm>
            <a:off x="10577661" y="233595"/>
            <a:ext cx="1168255" cy="771609"/>
          </a:xfrm>
          <a:prstGeom prst="rect">
            <a:avLst/>
          </a:prstGeom>
        </p:spPr>
      </p:pic>
      <p:sp>
        <p:nvSpPr>
          <p:cNvPr id="9" name="Rectangle 8">
            <a:extLst>
              <a:ext uri="{FF2B5EF4-FFF2-40B4-BE49-F238E27FC236}">
                <a16:creationId xmlns:a16="http://schemas.microsoft.com/office/drawing/2014/main" id="{31B2BD8C-3B99-45FF-B59D-079B11DEABCF}"/>
              </a:ext>
            </a:extLst>
          </p:cNvPr>
          <p:cNvSpPr/>
          <p:nvPr/>
        </p:nvSpPr>
        <p:spPr>
          <a:xfrm>
            <a:off x="706099" y="1993665"/>
            <a:ext cx="5839080" cy="3412524"/>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r>
              <a:rPr lang="en-GB" sz="3600" dirty="0"/>
              <a:t>At a music festival, 320 people arrived by coach. If each coach carried 40 people, how many coaches must have been used?</a:t>
            </a:r>
          </a:p>
        </p:txBody>
      </p:sp>
      <p:sp>
        <p:nvSpPr>
          <p:cNvPr id="2" name="Speech Bubble: Rectangle 1">
            <a:extLst>
              <a:ext uri="{FF2B5EF4-FFF2-40B4-BE49-F238E27FC236}">
                <a16:creationId xmlns:a16="http://schemas.microsoft.com/office/drawing/2014/main" id="{53CB0F2A-08C1-484B-8960-07D4CEF27022}"/>
              </a:ext>
            </a:extLst>
          </p:cNvPr>
          <p:cNvSpPr/>
          <p:nvPr/>
        </p:nvSpPr>
        <p:spPr>
          <a:xfrm>
            <a:off x="7982706" y="1997676"/>
            <a:ext cx="2627387" cy="1625894"/>
          </a:xfrm>
          <a:prstGeom prst="wedgeRectCallout">
            <a:avLst>
              <a:gd name="adj1" fmla="val -91333"/>
              <a:gd name="adj2" fmla="val -70450"/>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GB" sz="3200" dirty="0"/>
              <a:t>What are the key words?</a:t>
            </a:r>
          </a:p>
        </p:txBody>
      </p:sp>
      <p:sp>
        <p:nvSpPr>
          <p:cNvPr id="8" name="Speech Bubble: Rectangle 7">
            <a:extLst>
              <a:ext uri="{FF2B5EF4-FFF2-40B4-BE49-F238E27FC236}">
                <a16:creationId xmlns:a16="http://schemas.microsoft.com/office/drawing/2014/main" id="{23800E81-09F0-4A95-A009-8F649EC54F54}"/>
              </a:ext>
            </a:extLst>
          </p:cNvPr>
          <p:cNvSpPr/>
          <p:nvPr/>
        </p:nvSpPr>
        <p:spPr>
          <a:xfrm>
            <a:off x="7950274" y="4021490"/>
            <a:ext cx="2627387" cy="1625894"/>
          </a:xfrm>
          <a:prstGeom prst="wedgeRectCallout">
            <a:avLst>
              <a:gd name="adj1" fmla="val -91333"/>
              <a:gd name="adj2" fmla="val -70450"/>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GB" sz="3200" dirty="0"/>
              <a:t>What do they mean?</a:t>
            </a:r>
          </a:p>
        </p:txBody>
      </p:sp>
      <p:sp>
        <p:nvSpPr>
          <p:cNvPr id="10" name="Title 1">
            <a:extLst>
              <a:ext uri="{FF2B5EF4-FFF2-40B4-BE49-F238E27FC236}">
                <a16:creationId xmlns:a16="http://schemas.microsoft.com/office/drawing/2014/main" id="{FAD61E90-EB3F-47DC-BD37-4E5A999E7DB4}"/>
              </a:ext>
            </a:extLst>
          </p:cNvPr>
          <p:cNvSpPr>
            <a:spLocks noGrp="1"/>
          </p:cNvSpPr>
          <p:nvPr>
            <p:ph type="title"/>
          </p:nvPr>
        </p:nvSpPr>
        <p:spPr>
          <a:xfrm>
            <a:off x="2485063" y="365124"/>
            <a:ext cx="7221874" cy="860541"/>
          </a:xfrm>
          <a:solidFill>
            <a:srgbClr val="EDCFE9"/>
          </a:solidFill>
          <a:ln>
            <a:solidFill>
              <a:srgbClr val="002060"/>
            </a:solidFill>
          </a:ln>
        </p:spPr>
        <p:txBody>
          <a:bodyPr>
            <a:normAutofit/>
          </a:bodyPr>
          <a:lstStyle/>
          <a:p>
            <a:pPr algn="ctr"/>
            <a:r>
              <a:rPr lang="en-GB" sz="4000" b="1" dirty="0">
                <a:solidFill>
                  <a:srgbClr val="002060"/>
                </a:solidFill>
                <a:latin typeface="+mn-lt"/>
              </a:rPr>
              <a:t>Number free zone</a:t>
            </a:r>
          </a:p>
        </p:txBody>
      </p:sp>
      <p:sp>
        <p:nvSpPr>
          <p:cNvPr id="3" name="Rectangle 2">
            <a:extLst>
              <a:ext uri="{FF2B5EF4-FFF2-40B4-BE49-F238E27FC236}">
                <a16:creationId xmlns:a16="http://schemas.microsoft.com/office/drawing/2014/main" id="{15411C7D-D513-4064-BBB1-91A81537AA01}"/>
              </a:ext>
            </a:extLst>
          </p:cNvPr>
          <p:cNvSpPr/>
          <p:nvPr/>
        </p:nvSpPr>
        <p:spPr>
          <a:xfrm>
            <a:off x="4233761" y="2353639"/>
            <a:ext cx="803460" cy="45698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ectangle 10">
            <a:extLst>
              <a:ext uri="{FF2B5EF4-FFF2-40B4-BE49-F238E27FC236}">
                <a16:creationId xmlns:a16="http://schemas.microsoft.com/office/drawing/2014/main" id="{1C468430-0050-45C7-9EC3-C7E7CBAD623C}"/>
              </a:ext>
            </a:extLst>
          </p:cNvPr>
          <p:cNvSpPr/>
          <p:nvPr/>
        </p:nvSpPr>
        <p:spPr>
          <a:xfrm>
            <a:off x="3345991" y="3558482"/>
            <a:ext cx="559296" cy="4394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3575808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E8C3D4E-1CA5-4486-9BD7-97CB166B3BEC}"/>
              </a:ext>
            </a:extLst>
          </p:cNvPr>
          <p:cNvPicPr/>
          <p:nvPr/>
        </p:nvPicPr>
        <p:blipFill>
          <a:blip r:embed="rId3">
            <a:extLst>
              <a:ext uri="{28A0092B-C50C-407E-A947-70E740481C1C}">
                <a14:useLocalDpi xmlns:a14="http://schemas.microsoft.com/office/drawing/2010/main" val="0"/>
              </a:ext>
            </a:extLst>
          </a:blip>
          <a:stretch>
            <a:fillRect/>
          </a:stretch>
        </p:blipFill>
        <p:spPr>
          <a:xfrm>
            <a:off x="273209" y="365124"/>
            <a:ext cx="929950" cy="984834"/>
          </a:xfrm>
          <a:prstGeom prst="rect">
            <a:avLst/>
          </a:prstGeom>
        </p:spPr>
      </p:pic>
      <p:pic>
        <p:nvPicPr>
          <p:cNvPr id="5" name="Picture 4">
            <a:extLst>
              <a:ext uri="{FF2B5EF4-FFF2-40B4-BE49-F238E27FC236}">
                <a16:creationId xmlns:a16="http://schemas.microsoft.com/office/drawing/2014/main" id="{0E084083-7A77-4279-8010-BAA21F5A7650}"/>
              </a:ext>
            </a:extLst>
          </p:cNvPr>
          <p:cNvPicPr>
            <a:picLocks noChangeAspect="1"/>
          </p:cNvPicPr>
          <p:nvPr/>
        </p:nvPicPr>
        <p:blipFill>
          <a:blip r:embed="rId4"/>
          <a:stretch>
            <a:fillRect/>
          </a:stretch>
        </p:blipFill>
        <p:spPr>
          <a:xfrm>
            <a:off x="10577661" y="233595"/>
            <a:ext cx="1168255" cy="771609"/>
          </a:xfrm>
          <a:prstGeom prst="rect">
            <a:avLst/>
          </a:prstGeom>
        </p:spPr>
      </p:pic>
      <p:sp>
        <p:nvSpPr>
          <p:cNvPr id="9" name="Rectangle 8">
            <a:extLst>
              <a:ext uri="{FF2B5EF4-FFF2-40B4-BE49-F238E27FC236}">
                <a16:creationId xmlns:a16="http://schemas.microsoft.com/office/drawing/2014/main" id="{31B2BD8C-3B99-45FF-B59D-079B11DEABCF}"/>
              </a:ext>
            </a:extLst>
          </p:cNvPr>
          <p:cNvSpPr/>
          <p:nvPr/>
        </p:nvSpPr>
        <p:spPr>
          <a:xfrm>
            <a:off x="706099" y="1550104"/>
            <a:ext cx="5839080" cy="3952338"/>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r>
              <a:rPr lang="en-GB" sz="3600" dirty="0"/>
              <a:t>At a music festival, 320 people arrived by coach. If each coach carried 40 people, how many coaches must have been used?</a:t>
            </a:r>
          </a:p>
        </p:txBody>
      </p:sp>
      <p:sp>
        <p:nvSpPr>
          <p:cNvPr id="2" name="Speech Bubble: Rectangle 1">
            <a:extLst>
              <a:ext uri="{FF2B5EF4-FFF2-40B4-BE49-F238E27FC236}">
                <a16:creationId xmlns:a16="http://schemas.microsoft.com/office/drawing/2014/main" id="{53CB0F2A-08C1-484B-8960-07D4CEF27022}"/>
              </a:ext>
            </a:extLst>
          </p:cNvPr>
          <p:cNvSpPr/>
          <p:nvPr/>
        </p:nvSpPr>
        <p:spPr>
          <a:xfrm>
            <a:off x="7879548" y="2235102"/>
            <a:ext cx="3221589" cy="2449194"/>
          </a:xfrm>
          <a:prstGeom prst="wedgeRectCallout">
            <a:avLst>
              <a:gd name="adj1" fmla="val -77823"/>
              <a:gd name="adj2" fmla="val -43076"/>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GB" sz="3200" dirty="0"/>
              <a:t>Can you summarise what the question is asking you to do?</a:t>
            </a:r>
          </a:p>
        </p:txBody>
      </p:sp>
      <p:sp>
        <p:nvSpPr>
          <p:cNvPr id="8" name="Rectangle 7">
            <a:extLst>
              <a:ext uri="{FF2B5EF4-FFF2-40B4-BE49-F238E27FC236}">
                <a16:creationId xmlns:a16="http://schemas.microsoft.com/office/drawing/2014/main" id="{19ABB641-A709-4C21-9C44-4841BCA332B9}"/>
              </a:ext>
            </a:extLst>
          </p:cNvPr>
          <p:cNvSpPr/>
          <p:nvPr/>
        </p:nvSpPr>
        <p:spPr>
          <a:xfrm>
            <a:off x="4298066" y="2235102"/>
            <a:ext cx="803323" cy="43714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a:extLst>
              <a:ext uri="{FF2B5EF4-FFF2-40B4-BE49-F238E27FC236}">
                <a16:creationId xmlns:a16="http://schemas.microsoft.com/office/drawing/2014/main" id="{63841AB3-C677-4548-A30A-173E6E2CCEF4}"/>
              </a:ext>
            </a:extLst>
          </p:cNvPr>
          <p:cNvSpPr/>
          <p:nvPr/>
        </p:nvSpPr>
        <p:spPr>
          <a:xfrm>
            <a:off x="3376863" y="3318329"/>
            <a:ext cx="497304" cy="43714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itle 1">
            <a:extLst>
              <a:ext uri="{FF2B5EF4-FFF2-40B4-BE49-F238E27FC236}">
                <a16:creationId xmlns:a16="http://schemas.microsoft.com/office/drawing/2014/main" id="{C187DB65-1585-4640-9871-7E41D1285F3A}"/>
              </a:ext>
            </a:extLst>
          </p:cNvPr>
          <p:cNvSpPr>
            <a:spLocks noGrp="1"/>
          </p:cNvSpPr>
          <p:nvPr>
            <p:ph type="title"/>
          </p:nvPr>
        </p:nvSpPr>
        <p:spPr>
          <a:xfrm>
            <a:off x="2485063" y="365124"/>
            <a:ext cx="7221874" cy="860541"/>
          </a:xfrm>
          <a:solidFill>
            <a:srgbClr val="EDCFE9"/>
          </a:solidFill>
          <a:ln>
            <a:solidFill>
              <a:srgbClr val="002060"/>
            </a:solidFill>
          </a:ln>
        </p:spPr>
        <p:txBody>
          <a:bodyPr>
            <a:normAutofit/>
          </a:bodyPr>
          <a:lstStyle/>
          <a:p>
            <a:pPr algn="ctr"/>
            <a:r>
              <a:rPr lang="en-GB" sz="4000" b="1" dirty="0">
                <a:solidFill>
                  <a:srgbClr val="002060"/>
                </a:solidFill>
                <a:latin typeface="+mn-lt"/>
              </a:rPr>
              <a:t>Number free zone</a:t>
            </a:r>
          </a:p>
        </p:txBody>
      </p:sp>
    </p:spTree>
    <p:extLst>
      <p:ext uri="{BB962C8B-B14F-4D97-AF65-F5344CB8AC3E}">
        <p14:creationId xmlns:p14="http://schemas.microsoft.com/office/powerpoint/2010/main" val="16876520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E8C3D4E-1CA5-4486-9BD7-97CB166B3BEC}"/>
              </a:ext>
            </a:extLst>
          </p:cNvPr>
          <p:cNvPicPr/>
          <p:nvPr/>
        </p:nvPicPr>
        <p:blipFill>
          <a:blip r:embed="rId3">
            <a:extLst>
              <a:ext uri="{28A0092B-C50C-407E-A947-70E740481C1C}">
                <a14:useLocalDpi xmlns:a14="http://schemas.microsoft.com/office/drawing/2010/main" val="0"/>
              </a:ext>
            </a:extLst>
          </a:blip>
          <a:stretch>
            <a:fillRect/>
          </a:stretch>
        </p:blipFill>
        <p:spPr>
          <a:xfrm>
            <a:off x="273209" y="365124"/>
            <a:ext cx="929950" cy="984834"/>
          </a:xfrm>
          <a:prstGeom prst="rect">
            <a:avLst/>
          </a:prstGeom>
        </p:spPr>
      </p:pic>
      <p:pic>
        <p:nvPicPr>
          <p:cNvPr id="5" name="Picture 4">
            <a:extLst>
              <a:ext uri="{FF2B5EF4-FFF2-40B4-BE49-F238E27FC236}">
                <a16:creationId xmlns:a16="http://schemas.microsoft.com/office/drawing/2014/main" id="{0E084083-7A77-4279-8010-BAA21F5A7650}"/>
              </a:ext>
            </a:extLst>
          </p:cNvPr>
          <p:cNvPicPr>
            <a:picLocks noChangeAspect="1"/>
          </p:cNvPicPr>
          <p:nvPr/>
        </p:nvPicPr>
        <p:blipFill>
          <a:blip r:embed="rId4"/>
          <a:stretch>
            <a:fillRect/>
          </a:stretch>
        </p:blipFill>
        <p:spPr>
          <a:xfrm>
            <a:off x="10577661" y="233595"/>
            <a:ext cx="1168255" cy="771609"/>
          </a:xfrm>
          <a:prstGeom prst="rect">
            <a:avLst/>
          </a:prstGeom>
        </p:spPr>
      </p:pic>
      <p:sp>
        <p:nvSpPr>
          <p:cNvPr id="9" name="Rectangle 8">
            <a:extLst>
              <a:ext uri="{FF2B5EF4-FFF2-40B4-BE49-F238E27FC236}">
                <a16:creationId xmlns:a16="http://schemas.microsoft.com/office/drawing/2014/main" id="{31B2BD8C-3B99-45FF-B59D-079B11DEABCF}"/>
              </a:ext>
            </a:extLst>
          </p:cNvPr>
          <p:cNvSpPr/>
          <p:nvPr/>
        </p:nvSpPr>
        <p:spPr>
          <a:xfrm>
            <a:off x="706099" y="1550104"/>
            <a:ext cx="5839080" cy="366358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r>
              <a:rPr lang="en-GB" sz="3600"/>
              <a:t>At a music festival, 320 people arrived by coach. If each coach carried 40 people, how many coaches must have been used?</a:t>
            </a:r>
            <a:endParaRPr lang="en-GB" sz="3600" dirty="0"/>
          </a:p>
        </p:txBody>
      </p:sp>
      <p:sp>
        <p:nvSpPr>
          <p:cNvPr id="7" name="Rectangle: Rounded Corners 6">
            <a:extLst>
              <a:ext uri="{FF2B5EF4-FFF2-40B4-BE49-F238E27FC236}">
                <a16:creationId xmlns:a16="http://schemas.microsoft.com/office/drawing/2014/main" id="{B81EBABE-38E6-4AA5-ABB9-6CDF2AE0EC69}"/>
              </a:ext>
            </a:extLst>
          </p:cNvPr>
          <p:cNvSpPr/>
          <p:nvPr/>
        </p:nvSpPr>
        <p:spPr>
          <a:xfrm>
            <a:off x="7168713" y="4171842"/>
            <a:ext cx="4317188" cy="1041842"/>
          </a:xfrm>
          <a:prstGeom prst="roundRect">
            <a:avLst/>
          </a:prstGeom>
          <a:ln w="28575">
            <a:solidFill>
              <a:srgbClr val="FF0000"/>
            </a:solidFill>
          </a:ln>
        </p:spPr>
        <p:style>
          <a:lnRef idx="2">
            <a:schemeClr val="accent5"/>
          </a:lnRef>
          <a:fillRef idx="1">
            <a:schemeClr val="lt1"/>
          </a:fillRef>
          <a:effectRef idx="0">
            <a:schemeClr val="accent5"/>
          </a:effectRef>
          <a:fontRef idx="minor">
            <a:schemeClr val="dk1"/>
          </a:fontRef>
        </p:style>
        <p:txBody>
          <a:bodyPr rtlCol="0" anchor="ctr"/>
          <a:lstStyle/>
          <a:p>
            <a:endParaRPr lang="en-GB" sz="3600" b="1" dirty="0"/>
          </a:p>
          <a:p>
            <a:pPr algn="ctr"/>
            <a:r>
              <a:rPr lang="en-GB" sz="3600" b="1" dirty="0"/>
              <a:t>Answer: 8 coaches</a:t>
            </a:r>
          </a:p>
          <a:p>
            <a:pPr algn="ctr"/>
            <a:endParaRPr lang="en-GB" sz="3600" b="1" dirty="0"/>
          </a:p>
        </p:txBody>
      </p:sp>
      <p:sp>
        <p:nvSpPr>
          <p:cNvPr id="2" name="Speech Bubble: Rectangle 1">
            <a:extLst>
              <a:ext uri="{FF2B5EF4-FFF2-40B4-BE49-F238E27FC236}">
                <a16:creationId xmlns:a16="http://schemas.microsoft.com/office/drawing/2014/main" id="{53CB0F2A-08C1-484B-8960-07D4CEF27022}"/>
              </a:ext>
            </a:extLst>
          </p:cNvPr>
          <p:cNvSpPr/>
          <p:nvPr/>
        </p:nvSpPr>
        <p:spPr>
          <a:xfrm>
            <a:off x="7781832" y="1812758"/>
            <a:ext cx="2627387" cy="2101516"/>
          </a:xfrm>
          <a:prstGeom prst="wedgeRectCallout">
            <a:avLst>
              <a:gd name="adj1" fmla="val -88280"/>
              <a:gd name="adj2" fmla="val -51591"/>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GB" sz="3200" dirty="0"/>
              <a:t>Can you identify the key information?</a:t>
            </a:r>
          </a:p>
        </p:txBody>
      </p:sp>
      <p:sp>
        <p:nvSpPr>
          <p:cNvPr id="8" name="Title 1">
            <a:extLst>
              <a:ext uri="{FF2B5EF4-FFF2-40B4-BE49-F238E27FC236}">
                <a16:creationId xmlns:a16="http://schemas.microsoft.com/office/drawing/2014/main" id="{1E585385-6C2C-4C2C-B185-F83A554894CE}"/>
              </a:ext>
            </a:extLst>
          </p:cNvPr>
          <p:cNvSpPr>
            <a:spLocks noGrp="1"/>
          </p:cNvSpPr>
          <p:nvPr>
            <p:ph type="title"/>
          </p:nvPr>
        </p:nvSpPr>
        <p:spPr>
          <a:xfrm>
            <a:off x="2485063" y="365124"/>
            <a:ext cx="7221874" cy="860541"/>
          </a:xfrm>
          <a:solidFill>
            <a:srgbClr val="EDCFE9"/>
          </a:solidFill>
          <a:ln>
            <a:solidFill>
              <a:srgbClr val="002060"/>
            </a:solidFill>
          </a:ln>
        </p:spPr>
        <p:txBody>
          <a:bodyPr>
            <a:normAutofit/>
          </a:bodyPr>
          <a:lstStyle/>
          <a:p>
            <a:pPr algn="ctr"/>
            <a:r>
              <a:rPr lang="en-GB" sz="4000" b="1" dirty="0">
                <a:solidFill>
                  <a:srgbClr val="002060"/>
                </a:solidFill>
                <a:latin typeface="+mn-lt"/>
              </a:rPr>
              <a:t>Answer free zone</a:t>
            </a:r>
          </a:p>
        </p:txBody>
      </p:sp>
    </p:spTree>
    <p:extLst>
      <p:ext uri="{BB962C8B-B14F-4D97-AF65-F5344CB8AC3E}">
        <p14:creationId xmlns:p14="http://schemas.microsoft.com/office/powerpoint/2010/main" val="5964801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E8C3D4E-1CA5-4486-9BD7-97CB166B3BEC}"/>
              </a:ext>
            </a:extLst>
          </p:cNvPr>
          <p:cNvPicPr/>
          <p:nvPr/>
        </p:nvPicPr>
        <p:blipFill>
          <a:blip r:embed="rId3">
            <a:extLst>
              <a:ext uri="{28A0092B-C50C-407E-A947-70E740481C1C}">
                <a14:useLocalDpi xmlns:a14="http://schemas.microsoft.com/office/drawing/2010/main" val="0"/>
              </a:ext>
            </a:extLst>
          </a:blip>
          <a:stretch>
            <a:fillRect/>
          </a:stretch>
        </p:blipFill>
        <p:spPr>
          <a:xfrm>
            <a:off x="273209" y="365124"/>
            <a:ext cx="929950" cy="984834"/>
          </a:xfrm>
          <a:prstGeom prst="rect">
            <a:avLst/>
          </a:prstGeom>
        </p:spPr>
      </p:pic>
      <p:pic>
        <p:nvPicPr>
          <p:cNvPr id="5" name="Picture 4">
            <a:extLst>
              <a:ext uri="{FF2B5EF4-FFF2-40B4-BE49-F238E27FC236}">
                <a16:creationId xmlns:a16="http://schemas.microsoft.com/office/drawing/2014/main" id="{0E084083-7A77-4279-8010-BAA21F5A7650}"/>
              </a:ext>
            </a:extLst>
          </p:cNvPr>
          <p:cNvPicPr>
            <a:picLocks noChangeAspect="1"/>
          </p:cNvPicPr>
          <p:nvPr/>
        </p:nvPicPr>
        <p:blipFill>
          <a:blip r:embed="rId4"/>
          <a:stretch>
            <a:fillRect/>
          </a:stretch>
        </p:blipFill>
        <p:spPr>
          <a:xfrm>
            <a:off x="10577661" y="233595"/>
            <a:ext cx="1168255" cy="771609"/>
          </a:xfrm>
          <a:prstGeom prst="rect">
            <a:avLst/>
          </a:prstGeom>
        </p:spPr>
      </p:pic>
      <p:sp>
        <p:nvSpPr>
          <p:cNvPr id="2" name="Speech Bubble: Rectangle 1">
            <a:extLst>
              <a:ext uri="{FF2B5EF4-FFF2-40B4-BE49-F238E27FC236}">
                <a16:creationId xmlns:a16="http://schemas.microsoft.com/office/drawing/2014/main" id="{53CB0F2A-08C1-484B-8960-07D4CEF27022}"/>
              </a:ext>
            </a:extLst>
          </p:cNvPr>
          <p:cNvSpPr/>
          <p:nvPr/>
        </p:nvSpPr>
        <p:spPr>
          <a:xfrm>
            <a:off x="7950274" y="1853416"/>
            <a:ext cx="2627387" cy="2518610"/>
          </a:xfrm>
          <a:prstGeom prst="wedgeRectCallout">
            <a:avLst>
              <a:gd name="adj1" fmla="val -88280"/>
              <a:gd name="adj2" fmla="val -51591"/>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GB" sz="3200" dirty="0"/>
              <a:t>Which operation/s will you need to perform?</a:t>
            </a:r>
          </a:p>
        </p:txBody>
      </p:sp>
      <p:sp>
        <p:nvSpPr>
          <p:cNvPr id="8" name="Title 1">
            <a:extLst>
              <a:ext uri="{FF2B5EF4-FFF2-40B4-BE49-F238E27FC236}">
                <a16:creationId xmlns:a16="http://schemas.microsoft.com/office/drawing/2014/main" id="{8B61D6F4-3B39-42B8-A26F-5E5AE9C45CBE}"/>
              </a:ext>
            </a:extLst>
          </p:cNvPr>
          <p:cNvSpPr>
            <a:spLocks noGrp="1"/>
          </p:cNvSpPr>
          <p:nvPr>
            <p:ph type="title"/>
          </p:nvPr>
        </p:nvSpPr>
        <p:spPr>
          <a:xfrm>
            <a:off x="2485063" y="365124"/>
            <a:ext cx="7221874" cy="860541"/>
          </a:xfrm>
          <a:solidFill>
            <a:srgbClr val="EDCFE9"/>
          </a:solidFill>
          <a:ln>
            <a:solidFill>
              <a:srgbClr val="002060"/>
            </a:solidFill>
          </a:ln>
        </p:spPr>
        <p:txBody>
          <a:bodyPr>
            <a:normAutofit/>
          </a:bodyPr>
          <a:lstStyle/>
          <a:p>
            <a:pPr algn="ctr"/>
            <a:r>
              <a:rPr lang="en-GB" sz="4000" b="1" dirty="0">
                <a:solidFill>
                  <a:srgbClr val="002060"/>
                </a:solidFill>
                <a:latin typeface="+mn-lt"/>
              </a:rPr>
              <a:t>Answer free zone</a:t>
            </a:r>
          </a:p>
        </p:txBody>
      </p:sp>
      <p:sp>
        <p:nvSpPr>
          <p:cNvPr id="7" name="Rectangle 6">
            <a:extLst>
              <a:ext uri="{FF2B5EF4-FFF2-40B4-BE49-F238E27FC236}">
                <a16:creationId xmlns:a16="http://schemas.microsoft.com/office/drawing/2014/main" id="{047BCE23-79E5-480C-88BE-EDAA0B4CC168}"/>
              </a:ext>
            </a:extLst>
          </p:cNvPr>
          <p:cNvSpPr/>
          <p:nvPr/>
        </p:nvSpPr>
        <p:spPr>
          <a:xfrm>
            <a:off x="706099" y="1751183"/>
            <a:ext cx="5839080" cy="366358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r>
              <a:rPr lang="en-GB" sz="3600" dirty="0"/>
              <a:t>At a music festival, 320 people arrived by coach. If each coach carried 40 people, how many coaches must have been used?</a:t>
            </a:r>
          </a:p>
        </p:txBody>
      </p:sp>
      <p:sp>
        <p:nvSpPr>
          <p:cNvPr id="9" name="Rectangle: Rounded Corners 8">
            <a:extLst>
              <a:ext uri="{FF2B5EF4-FFF2-40B4-BE49-F238E27FC236}">
                <a16:creationId xmlns:a16="http://schemas.microsoft.com/office/drawing/2014/main" id="{E4BE8A1B-2105-4A10-B6E2-E939E53878D3}"/>
              </a:ext>
            </a:extLst>
          </p:cNvPr>
          <p:cNvSpPr/>
          <p:nvPr/>
        </p:nvSpPr>
        <p:spPr>
          <a:xfrm>
            <a:off x="7168713" y="4630551"/>
            <a:ext cx="4317188" cy="1041842"/>
          </a:xfrm>
          <a:prstGeom prst="roundRect">
            <a:avLst/>
          </a:prstGeom>
          <a:ln w="28575">
            <a:solidFill>
              <a:srgbClr val="FF0000"/>
            </a:solidFill>
          </a:ln>
        </p:spPr>
        <p:style>
          <a:lnRef idx="2">
            <a:schemeClr val="accent5"/>
          </a:lnRef>
          <a:fillRef idx="1">
            <a:schemeClr val="lt1"/>
          </a:fillRef>
          <a:effectRef idx="0">
            <a:schemeClr val="accent5"/>
          </a:effectRef>
          <a:fontRef idx="minor">
            <a:schemeClr val="dk1"/>
          </a:fontRef>
        </p:style>
        <p:txBody>
          <a:bodyPr rtlCol="0" anchor="ctr"/>
          <a:lstStyle/>
          <a:p>
            <a:endParaRPr lang="en-GB" sz="3600" b="1" dirty="0"/>
          </a:p>
          <a:p>
            <a:pPr algn="ctr"/>
            <a:r>
              <a:rPr lang="en-GB" sz="3600" b="1" dirty="0"/>
              <a:t>Answer: 8 coaches</a:t>
            </a:r>
          </a:p>
          <a:p>
            <a:pPr algn="ctr"/>
            <a:endParaRPr lang="en-GB" sz="3600" b="1" dirty="0"/>
          </a:p>
        </p:txBody>
      </p:sp>
    </p:spTree>
    <p:extLst>
      <p:ext uri="{BB962C8B-B14F-4D97-AF65-F5344CB8AC3E}">
        <p14:creationId xmlns:p14="http://schemas.microsoft.com/office/powerpoint/2010/main" val="35460198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E8C3D4E-1CA5-4486-9BD7-97CB166B3BEC}"/>
              </a:ext>
            </a:extLst>
          </p:cNvPr>
          <p:cNvPicPr/>
          <p:nvPr/>
        </p:nvPicPr>
        <p:blipFill>
          <a:blip r:embed="rId3">
            <a:extLst>
              <a:ext uri="{28A0092B-C50C-407E-A947-70E740481C1C}">
                <a14:useLocalDpi xmlns:a14="http://schemas.microsoft.com/office/drawing/2010/main" val="0"/>
              </a:ext>
            </a:extLst>
          </a:blip>
          <a:stretch>
            <a:fillRect/>
          </a:stretch>
        </p:blipFill>
        <p:spPr>
          <a:xfrm>
            <a:off x="273209" y="365124"/>
            <a:ext cx="929950" cy="984834"/>
          </a:xfrm>
          <a:prstGeom prst="rect">
            <a:avLst/>
          </a:prstGeom>
        </p:spPr>
      </p:pic>
      <p:pic>
        <p:nvPicPr>
          <p:cNvPr id="5" name="Picture 4">
            <a:extLst>
              <a:ext uri="{FF2B5EF4-FFF2-40B4-BE49-F238E27FC236}">
                <a16:creationId xmlns:a16="http://schemas.microsoft.com/office/drawing/2014/main" id="{0E084083-7A77-4279-8010-BAA21F5A7650}"/>
              </a:ext>
            </a:extLst>
          </p:cNvPr>
          <p:cNvPicPr>
            <a:picLocks noChangeAspect="1"/>
          </p:cNvPicPr>
          <p:nvPr/>
        </p:nvPicPr>
        <p:blipFill>
          <a:blip r:embed="rId4"/>
          <a:stretch>
            <a:fillRect/>
          </a:stretch>
        </p:blipFill>
        <p:spPr>
          <a:xfrm>
            <a:off x="10577661" y="233595"/>
            <a:ext cx="1168255" cy="771609"/>
          </a:xfrm>
          <a:prstGeom prst="rect">
            <a:avLst/>
          </a:prstGeom>
        </p:spPr>
      </p:pic>
      <p:sp>
        <p:nvSpPr>
          <p:cNvPr id="2" name="Speech Bubble: Rectangle 1">
            <a:extLst>
              <a:ext uri="{FF2B5EF4-FFF2-40B4-BE49-F238E27FC236}">
                <a16:creationId xmlns:a16="http://schemas.microsoft.com/office/drawing/2014/main" id="{53CB0F2A-08C1-484B-8960-07D4CEF27022}"/>
              </a:ext>
            </a:extLst>
          </p:cNvPr>
          <p:cNvSpPr/>
          <p:nvPr/>
        </p:nvSpPr>
        <p:spPr>
          <a:xfrm>
            <a:off x="7496169" y="1550104"/>
            <a:ext cx="4249747" cy="3444441"/>
          </a:xfrm>
          <a:prstGeom prst="wedgeRectCallout">
            <a:avLst>
              <a:gd name="adj1" fmla="val -73307"/>
              <a:gd name="adj2" fmla="val -40879"/>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GB" sz="3200" dirty="0"/>
              <a:t>What could help us to work out the solution:</a:t>
            </a:r>
          </a:p>
          <a:p>
            <a:pPr marL="457200" indent="-457200">
              <a:buFont typeface="Arial" panose="020B0604020202020204" pitchFamily="34" charset="0"/>
              <a:buChar char="•"/>
            </a:pPr>
            <a:r>
              <a:rPr lang="en-GB" sz="3200" dirty="0"/>
              <a:t>jottings?</a:t>
            </a:r>
          </a:p>
          <a:p>
            <a:pPr marL="457200" indent="-457200">
              <a:buFont typeface="Arial" panose="020B0604020202020204" pitchFamily="34" charset="0"/>
              <a:buChar char="•"/>
            </a:pPr>
            <a:r>
              <a:rPr lang="en-GB" sz="3200" dirty="0"/>
              <a:t>a bar model?</a:t>
            </a:r>
          </a:p>
          <a:p>
            <a:pPr marL="457200" indent="-457200">
              <a:buFont typeface="Arial" panose="020B0604020202020204" pitchFamily="34" charset="0"/>
              <a:buChar char="•"/>
            </a:pPr>
            <a:r>
              <a:rPr lang="en-GB" sz="3200" dirty="0"/>
              <a:t>a diagram?</a:t>
            </a:r>
          </a:p>
          <a:p>
            <a:pPr marL="457200" indent="-457200">
              <a:buFont typeface="Arial" panose="020B0604020202020204" pitchFamily="34" charset="0"/>
              <a:buChar char="•"/>
            </a:pPr>
            <a:r>
              <a:rPr lang="en-GB" sz="3200" dirty="0"/>
              <a:t>a calculation?</a:t>
            </a:r>
          </a:p>
        </p:txBody>
      </p:sp>
      <p:sp>
        <p:nvSpPr>
          <p:cNvPr id="8" name="Title 1">
            <a:extLst>
              <a:ext uri="{FF2B5EF4-FFF2-40B4-BE49-F238E27FC236}">
                <a16:creationId xmlns:a16="http://schemas.microsoft.com/office/drawing/2014/main" id="{25489196-67F4-4554-82D6-022B6C28D767}"/>
              </a:ext>
            </a:extLst>
          </p:cNvPr>
          <p:cNvSpPr>
            <a:spLocks noGrp="1"/>
          </p:cNvSpPr>
          <p:nvPr>
            <p:ph type="title"/>
          </p:nvPr>
        </p:nvSpPr>
        <p:spPr>
          <a:xfrm>
            <a:off x="2485063" y="365124"/>
            <a:ext cx="7221874" cy="860541"/>
          </a:xfrm>
          <a:solidFill>
            <a:srgbClr val="EDCFE9"/>
          </a:solidFill>
          <a:ln>
            <a:solidFill>
              <a:srgbClr val="002060"/>
            </a:solidFill>
          </a:ln>
        </p:spPr>
        <p:txBody>
          <a:bodyPr>
            <a:normAutofit/>
          </a:bodyPr>
          <a:lstStyle/>
          <a:p>
            <a:pPr algn="ctr"/>
            <a:r>
              <a:rPr lang="en-GB" sz="4000" b="1" dirty="0">
                <a:solidFill>
                  <a:srgbClr val="002060"/>
                </a:solidFill>
                <a:latin typeface="+mn-lt"/>
              </a:rPr>
              <a:t>Answer free zone</a:t>
            </a:r>
          </a:p>
        </p:txBody>
      </p:sp>
      <p:sp>
        <p:nvSpPr>
          <p:cNvPr id="7" name="Rectangle 6">
            <a:extLst>
              <a:ext uri="{FF2B5EF4-FFF2-40B4-BE49-F238E27FC236}">
                <a16:creationId xmlns:a16="http://schemas.microsoft.com/office/drawing/2014/main" id="{AE2EA5FC-6C06-4225-B157-E80D8126985C}"/>
              </a:ext>
            </a:extLst>
          </p:cNvPr>
          <p:cNvSpPr/>
          <p:nvPr/>
        </p:nvSpPr>
        <p:spPr>
          <a:xfrm>
            <a:off x="446084" y="1790735"/>
            <a:ext cx="5839080" cy="366358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r>
              <a:rPr lang="en-GB" sz="3600"/>
              <a:t>At a music festival, 320 people arrived by coach. If each coach carried 40 people, how many coaches must have been used?</a:t>
            </a:r>
            <a:endParaRPr lang="en-GB" sz="3600" dirty="0"/>
          </a:p>
        </p:txBody>
      </p:sp>
      <p:sp>
        <p:nvSpPr>
          <p:cNvPr id="9" name="Rectangle: Rounded Corners 8">
            <a:extLst>
              <a:ext uri="{FF2B5EF4-FFF2-40B4-BE49-F238E27FC236}">
                <a16:creationId xmlns:a16="http://schemas.microsoft.com/office/drawing/2014/main" id="{1C1869C0-7550-4C29-9BC6-68B26BDAC3B9}"/>
              </a:ext>
            </a:extLst>
          </p:cNvPr>
          <p:cNvSpPr/>
          <p:nvPr/>
        </p:nvSpPr>
        <p:spPr>
          <a:xfrm>
            <a:off x="7496169" y="5307896"/>
            <a:ext cx="4317188" cy="1041842"/>
          </a:xfrm>
          <a:prstGeom prst="roundRect">
            <a:avLst/>
          </a:prstGeom>
          <a:ln w="28575">
            <a:solidFill>
              <a:srgbClr val="FF0000"/>
            </a:solidFill>
          </a:ln>
        </p:spPr>
        <p:style>
          <a:lnRef idx="2">
            <a:schemeClr val="accent5"/>
          </a:lnRef>
          <a:fillRef idx="1">
            <a:schemeClr val="lt1"/>
          </a:fillRef>
          <a:effectRef idx="0">
            <a:schemeClr val="accent5"/>
          </a:effectRef>
          <a:fontRef idx="minor">
            <a:schemeClr val="dk1"/>
          </a:fontRef>
        </p:style>
        <p:txBody>
          <a:bodyPr rtlCol="0" anchor="ctr"/>
          <a:lstStyle/>
          <a:p>
            <a:endParaRPr lang="en-GB" sz="3600" b="1" dirty="0"/>
          </a:p>
          <a:p>
            <a:pPr algn="ctr"/>
            <a:r>
              <a:rPr lang="en-GB" sz="3600" b="1" dirty="0"/>
              <a:t>Answer: 8 coaches</a:t>
            </a:r>
          </a:p>
          <a:p>
            <a:pPr algn="ctr"/>
            <a:endParaRPr lang="en-GB" sz="3600" b="1" dirty="0"/>
          </a:p>
        </p:txBody>
      </p:sp>
    </p:spTree>
    <p:extLst>
      <p:ext uri="{BB962C8B-B14F-4D97-AF65-F5344CB8AC3E}">
        <p14:creationId xmlns:p14="http://schemas.microsoft.com/office/powerpoint/2010/main" val="38288547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E8C3D4E-1CA5-4486-9BD7-97CB166B3BEC}"/>
              </a:ext>
            </a:extLst>
          </p:cNvPr>
          <p:cNvPicPr/>
          <p:nvPr/>
        </p:nvPicPr>
        <p:blipFill>
          <a:blip r:embed="rId3">
            <a:extLst>
              <a:ext uri="{28A0092B-C50C-407E-A947-70E740481C1C}">
                <a14:useLocalDpi xmlns:a14="http://schemas.microsoft.com/office/drawing/2010/main" val="0"/>
              </a:ext>
            </a:extLst>
          </a:blip>
          <a:stretch>
            <a:fillRect/>
          </a:stretch>
        </p:blipFill>
        <p:spPr>
          <a:xfrm>
            <a:off x="273209" y="365124"/>
            <a:ext cx="929950" cy="984834"/>
          </a:xfrm>
          <a:prstGeom prst="rect">
            <a:avLst/>
          </a:prstGeom>
        </p:spPr>
      </p:pic>
      <p:pic>
        <p:nvPicPr>
          <p:cNvPr id="5" name="Picture 4">
            <a:extLst>
              <a:ext uri="{FF2B5EF4-FFF2-40B4-BE49-F238E27FC236}">
                <a16:creationId xmlns:a16="http://schemas.microsoft.com/office/drawing/2014/main" id="{0E084083-7A77-4279-8010-BAA21F5A7650}"/>
              </a:ext>
            </a:extLst>
          </p:cNvPr>
          <p:cNvPicPr>
            <a:picLocks noChangeAspect="1"/>
          </p:cNvPicPr>
          <p:nvPr/>
        </p:nvPicPr>
        <p:blipFill>
          <a:blip r:embed="rId4"/>
          <a:stretch>
            <a:fillRect/>
          </a:stretch>
        </p:blipFill>
        <p:spPr>
          <a:xfrm>
            <a:off x="10577661" y="233595"/>
            <a:ext cx="1168255" cy="771609"/>
          </a:xfrm>
          <a:prstGeom prst="rect">
            <a:avLst/>
          </a:prstGeom>
        </p:spPr>
      </p:pic>
      <p:sp>
        <p:nvSpPr>
          <p:cNvPr id="2" name="Speech Bubble: Rectangle 1">
            <a:extLst>
              <a:ext uri="{FF2B5EF4-FFF2-40B4-BE49-F238E27FC236}">
                <a16:creationId xmlns:a16="http://schemas.microsoft.com/office/drawing/2014/main" id="{53CB0F2A-08C1-484B-8960-07D4CEF27022}"/>
              </a:ext>
            </a:extLst>
          </p:cNvPr>
          <p:cNvSpPr/>
          <p:nvPr/>
        </p:nvSpPr>
        <p:spPr>
          <a:xfrm>
            <a:off x="7781832" y="1634707"/>
            <a:ext cx="3319305" cy="2022893"/>
          </a:xfrm>
          <a:prstGeom prst="wedgeRectCallout">
            <a:avLst>
              <a:gd name="adj1" fmla="val -73307"/>
              <a:gd name="adj2" fmla="val -40879"/>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GB" sz="3200" dirty="0"/>
              <a:t>How could you check your answer?</a:t>
            </a:r>
          </a:p>
        </p:txBody>
      </p:sp>
      <p:sp>
        <p:nvSpPr>
          <p:cNvPr id="8" name="Title 1">
            <a:extLst>
              <a:ext uri="{FF2B5EF4-FFF2-40B4-BE49-F238E27FC236}">
                <a16:creationId xmlns:a16="http://schemas.microsoft.com/office/drawing/2014/main" id="{2BC81EDB-A7F5-4F2F-A940-D01C7682B522}"/>
              </a:ext>
            </a:extLst>
          </p:cNvPr>
          <p:cNvSpPr>
            <a:spLocks noGrp="1"/>
          </p:cNvSpPr>
          <p:nvPr>
            <p:ph type="title"/>
          </p:nvPr>
        </p:nvSpPr>
        <p:spPr>
          <a:xfrm>
            <a:off x="2485063" y="365124"/>
            <a:ext cx="7221874" cy="860541"/>
          </a:xfrm>
          <a:solidFill>
            <a:srgbClr val="EDCFE9"/>
          </a:solidFill>
          <a:ln>
            <a:solidFill>
              <a:srgbClr val="002060"/>
            </a:solidFill>
          </a:ln>
        </p:spPr>
        <p:txBody>
          <a:bodyPr>
            <a:normAutofit/>
          </a:bodyPr>
          <a:lstStyle/>
          <a:p>
            <a:pPr algn="ctr"/>
            <a:r>
              <a:rPr lang="en-GB" sz="4000" b="1" dirty="0">
                <a:solidFill>
                  <a:srgbClr val="002060"/>
                </a:solidFill>
                <a:latin typeface="+mn-lt"/>
              </a:rPr>
              <a:t>Answer free zone</a:t>
            </a:r>
          </a:p>
        </p:txBody>
      </p:sp>
      <p:sp>
        <p:nvSpPr>
          <p:cNvPr id="10" name="Rectangle 9">
            <a:extLst>
              <a:ext uri="{FF2B5EF4-FFF2-40B4-BE49-F238E27FC236}">
                <a16:creationId xmlns:a16="http://schemas.microsoft.com/office/drawing/2014/main" id="{AB868ACA-67BA-4D03-8B55-7FBDD5B401F7}"/>
              </a:ext>
            </a:extLst>
          </p:cNvPr>
          <p:cNvSpPr/>
          <p:nvPr/>
        </p:nvSpPr>
        <p:spPr>
          <a:xfrm>
            <a:off x="446084" y="1790735"/>
            <a:ext cx="5839080" cy="366358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r>
              <a:rPr lang="en-GB" sz="3600" dirty="0"/>
              <a:t>At a music festival, 320 people arrived by coach. If each coach carried 40 people, how many coaches must have been used?</a:t>
            </a:r>
          </a:p>
        </p:txBody>
      </p:sp>
      <p:sp>
        <p:nvSpPr>
          <p:cNvPr id="7" name="Rectangle: Rounded Corners 6">
            <a:extLst>
              <a:ext uri="{FF2B5EF4-FFF2-40B4-BE49-F238E27FC236}">
                <a16:creationId xmlns:a16="http://schemas.microsoft.com/office/drawing/2014/main" id="{A5797888-1EE2-4AA1-B763-C66EB7067319}"/>
              </a:ext>
            </a:extLst>
          </p:cNvPr>
          <p:cNvSpPr/>
          <p:nvPr/>
        </p:nvSpPr>
        <p:spPr>
          <a:xfrm>
            <a:off x="7168713" y="4171842"/>
            <a:ext cx="4317188" cy="1041842"/>
          </a:xfrm>
          <a:prstGeom prst="roundRect">
            <a:avLst/>
          </a:prstGeom>
          <a:ln w="28575">
            <a:solidFill>
              <a:srgbClr val="FF0000"/>
            </a:solidFill>
          </a:ln>
        </p:spPr>
        <p:style>
          <a:lnRef idx="2">
            <a:schemeClr val="accent5"/>
          </a:lnRef>
          <a:fillRef idx="1">
            <a:schemeClr val="lt1"/>
          </a:fillRef>
          <a:effectRef idx="0">
            <a:schemeClr val="accent5"/>
          </a:effectRef>
          <a:fontRef idx="minor">
            <a:schemeClr val="dk1"/>
          </a:fontRef>
        </p:style>
        <p:txBody>
          <a:bodyPr rtlCol="0" anchor="ctr"/>
          <a:lstStyle/>
          <a:p>
            <a:endParaRPr lang="en-GB" sz="3600" b="1" dirty="0"/>
          </a:p>
          <a:p>
            <a:pPr algn="ctr"/>
            <a:r>
              <a:rPr lang="en-GB" sz="3600" b="1" dirty="0"/>
              <a:t>Answer: 8 coaches</a:t>
            </a:r>
          </a:p>
          <a:p>
            <a:pPr algn="ctr"/>
            <a:endParaRPr lang="en-GB" sz="3600" b="1" dirty="0"/>
          </a:p>
        </p:txBody>
      </p:sp>
    </p:spTree>
    <p:extLst>
      <p:ext uri="{BB962C8B-B14F-4D97-AF65-F5344CB8AC3E}">
        <p14:creationId xmlns:p14="http://schemas.microsoft.com/office/powerpoint/2010/main" val="6488988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3027</TotalTime>
  <Words>966</Words>
  <Application>Microsoft Office PowerPoint</Application>
  <PresentationFormat>Widescreen</PresentationFormat>
  <Paragraphs>87</Paragraphs>
  <Slides>11</Slides>
  <Notes>11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Office Theme</vt:lpstr>
      <vt:lpstr>PowerPoint Presentation</vt:lpstr>
      <vt:lpstr>Teacher guidance</vt:lpstr>
      <vt:lpstr>The PiXL approach to solving word problems</vt:lpstr>
      <vt:lpstr>Number free zone</vt:lpstr>
      <vt:lpstr>Number free zone</vt:lpstr>
      <vt:lpstr>Answer free zone</vt:lpstr>
      <vt:lpstr>Answer free zone</vt:lpstr>
      <vt:lpstr>Answer free zone</vt:lpstr>
      <vt:lpstr>Answer free zone</vt:lpstr>
      <vt:lpstr>Your turn</vt:lpstr>
      <vt:lpstr>Your turn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Resource</dc:title>
  <dc:creator>Microsoft Office User</dc:creator>
  <cp:lastModifiedBy>phillippa headlam</cp:lastModifiedBy>
  <cp:revision>214</cp:revision>
  <dcterms:created xsi:type="dcterms:W3CDTF">2017-03-29T13:14:03Z</dcterms:created>
  <dcterms:modified xsi:type="dcterms:W3CDTF">2019-07-18T09:45:43Z</dcterms:modified>
</cp:coreProperties>
</file>