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01" r:id="rId7"/>
    <p:sldId id="364" r:id="rId8"/>
    <p:sldId id="378" r:id="rId9"/>
    <p:sldId id="314" r:id="rId10"/>
    <p:sldId id="415" r:id="rId11"/>
    <p:sldId id="381" r:id="rId12"/>
    <p:sldId id="392" r:id="rId13"/>
    <p:sldId id="380" r:id="rId14"/>
    <p:sldId id="393" r:id="rId15"/>
    <p:sldId id="377" r:id="rId16"/>
    <p:sldId id="394" r:id="rId17"/>
    <p:sldId id="395" r:id="rId18"/>
    <p:sldId id="355" r:id="rId19"/>
    <p:sldId id="396" r:id="rId20"/>
    <p:sldId id="416" r:id="rId21"/>
    <p:sldId id="39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3580CB"/>
    <a:srgbClr val="FFAFAF"/>
    <a:srgbClr val="FF9F9F"/>
    <a:srgbClr val="FFFFA7"/>
    <a:srgbClr val="FFFF8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47E97-40DF-45BE-B120-35BF83973598}" v="1" dt="2019-11-13T16:11:18.827"/>
    <p1510:client id="{A7A2C53D-878E-4AD8-A35A-488CAF2EBB31}" v="12" dt="2019-11-14T10:54:03.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p:cViewPr varScale="1">
        <p:scale>
          <a:sx n="86" d="100"/>
          <a:sy n="86" d="100"/>
        </p:scale>
        <p:origin x="1350" y="90"/>
      </p:cViewPr>
      <p:guideLst/>
    </p:cSldViewPr>
  </p:slideViewPr>
  <p:notesTextViewPr>
    <p:cViewPr>
      <p:scale>
        <a:sx n="1" d="1"/>
        <a:sy n="1" d="1"/>
      </p:scale>
      <p:origin x="0" y="0"/>
    </p:cViewPr>
  </p:notesTextViewPr>
  <p:sorterViewPr>
    <p:cViewPr>
      <p:scale>
        <a:sx n="100" d="100"/>
        <a:sy n="100" d="100"/>
      </p:scale>
      <p:origin x="0" y="-1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FA2CFC29-B041-483E-8654-6E75B9EE428C}"/>
    <pc:docChg chg="undo custSel addSld modSld">
      <pc:chgData name="Jan Fitzpatrick" userId="d1b284ec-d1dd-4765-b823-b34899491c26" providerId="ADAL" clId="{FA2CFC29-B041-483E-8654-6E75B9EE428C}" dt="2018-10-25T07:46:33.733" v="1386" actId="207"/>
      <pc:docMkLst>
        <pc:docMk/>
      </pc:docMkLst>
      <pc:sldChg chg="modSp">
        <pc:chgData name="Jan Fitzpatrick" userId="d1b284ec-d1dd-4765-b823-b34899491c26" providerId="ADAL" clId="{FA2CFC29-B041-483E-8654-6E75B9EE428C}" dt="2018-10-25T07:45:56.673" v="1383" actId="207"/>
        <pc:sldMkLst>
          <pc:docMk/>
          <pc:sldMk cId="2637481266" sldId="256"/>
        </pc:sldMkLst>
        <pc:spChg chg="mod">
          <ac:chgData name="Jan Fitzpatrick" userId="d1b284ec-d1dd-4765-b823-b34899491c26" providerId="ADAL" clId="{FA2CFC29-B041-483E-8654-6E75B9EE428C}" dt="2018-10-24T13:36:45.841" v="60" actId="2711"/>
          <ac:spMkLst>
            <pc:docMk/>
            <pc:sldMk cId="2637481266" sldId="256"/>
            <ac:spMk id="17" creationId="{0F18B4CD-798D-4EA5-92CF-7A4BB6DD9812}"/>
          </ac:spMkLst>
        </pc:spChg>
        <pc:spChg chg="mod">
          <ac:chgData name="Jan Fitzpatrick" userId="d1b284ec-d1dd-4765-b823-b34899491c26" providerId="ADAL" clId="{FA2CFC29-B041-483E-8654-6E75B9EE428C}" dt="2018-10-25T07:45:56.673" v="1383" actId="207"/>
          <ac:spMkLst>
            <pc:docMk/>
            <pc:sldMk cId="2637481266" sldId="256"/>
            <ac:spMk id="19" creationId="{5252A847-DE45-4FA3-A1F8-EEBEB845FF8E}"/>
          </ac:spMkLst>
        </pc:spChg>
      </pc:sldChg>
      <pc:sldChg chg="modSp">
        <pc:chgData name="Jan Fitzpatrick" userId="d1b284ec-d1dd-4765-b823-b34899491c26" providerId="ADAL" clId="{FA2CFC29-B041-483E-8654-6E75B9EE428C}" dt="2018-10-25T07:46:09.125" v="1384" actId="207"/>
        <pc:sldMkLst>
          <pc:docMk/>
          <pc:sldMk cId="3855900595" sldId="301"/>
        </pc:sldMkLst>
        <pc:spChg chg="mod">
          <ac:chgData name="Jan Fitzpatrick" userId="d1b284ec-d1dd-4765-b823-b34899491c26" providerId="ADAL" clId="{FA2CFC29-B041-483E-8654-6E75B9EE428C}" dt="2018-10-25T07:46:09.125" v="1384" actId="207"/>
          <ac:spMkLst>
            <pc:docMk/>
            <pc:sldMk cId="3855900595" sldId="301"/>
            <ac:spMk id="19" creationId="{5252A847-DE45-4FA3-A1F8-EEBEB845FF8E}"/>
          </ac:spMkLst>
        </pc:spChg>
      </pc:sldChg>
      <pc:sldChg chg="addSp modSp">
        <pc:chgData name="Jan Fitzpatrick" userId="d1b284ec-d1dd-4765-b823-b34899491c26" providerId="ADAL" clId="{FA2CFC29-B041-483E-8654-6E75B9EE428C}" dt="2018-10-25T07:46:33.733" v="1386" actId="207"/>
        <pc:sldMkLst>
          <pc:docMk/>
          <pc:sldMk cId="636014570" sldId="314"/>
        </pc:sldMkLst>
        <pc:spChg chg="mod">
          <ac:chgData name="Jan Fitzpatrick" userId="d1b284ec-d1dd-4765-b823-b34899491c26" providerId="ADAL" clId="{FA2CFC29-B041-483E-8654-6E75B9EE428C}" dt="2018-10-24T13:35:42.086" v="56" actId="2711"/>
          <ac:spMkLst>
            <pc:docMk/>
            <pc:sldMk cId="636014570" sldId="314"/>
            <ac:spMk id="17" creationId="{0F18B4CD-798D-4EA5-92CF-7A4BB6DD9812}"/>
          </ac:spMkLst>
        </pc:spChg>
        <pc:spChg chg="mod">
          <ac:chgData name="Jan Fitzpatrick" userId="d1b284ec-d1dd-4765-b823-b34899491c26" providerId="ADAL" clId="{FA2CFC29-B041-483E-8654-6E75B9EE428C}" dt="2018-10-24T14:36:46.796" v="346" actId="207"/>
          <ac:spMkLst>
            <pc:docMk/>
            <pc:sldMk cId="636014570" sldId="314"/>
            <ac:spMk id="19" creationId="{5252A847-DE45-4FA3-A1F8-EEBEB845FF8E}"/>
          </ac:spMkLst>
        </pc:spChg>
        <pc:graphicFrameChg chg="add mod modGraphic">
          <ac:chgData name="Jan Fitzpatrick" userId="d1b284ec-d1dd-4765-b823-b34899491c26" providerId="ADAL" clId="{FA2CFC29-B041-483E-8654-6E75B9EE428C}" dt="2018-10-25T07:46:33.733" v="1386" actId="207"/>
          <ac:graphicFrameMkLst>
            <pc:docMk/>
            <pc:sldMk cId="636014570" sldId="314"/>
            <ac:graphicFrameMk id="7" creationId="{E4ED1367-75BE-4B72-B02B-0FA6B0D5F578}"/>
          </ac:graphicFrameMkLst>
        </pc:graphicFrameChg>
      </pc:sldChg>
      <pc:sldChg chg="addSp delSp modSp">
        <pc:chgData name="Jan Fitzpatrick" userId="d1b284ec-d1dd-4765-b823-b34899491c26" providerId="ADAL" clId="{FA2CFC29-B041-483E-8654-6E75B9EE428C}" dt="2018-10-25T07:23:37.027" v="1095" actId="207"/>
        <pc:sldMkLst>
          <pc:docMk/>
          <pc:sldMk cId="1071900124" sldId="355"/>
        </pc:sldMkLst>
        <pc:spChg chg="add mod">
          <ac:chgData name="Jan Fitzpatrick" userId="d1b284ec-d1dd-4765-b823-b34899491c26" providerId="ADAL" clId="{FA2CFC29-B041-483E-8654-6E75B9EE428C}" dt="2018-10-25T07:22:34.302" v="1091" actId="1037"/>
          <ac:spMkLst>
            <pc:docMk/>
            <pc:sldMk cId="1071900124" sldId="355"/>
            <ac:spMk id="10" creationId="{852467E6-1D0C-49DC-BBC2-FCEE9FAAA14A}"/>
          </ac:spMkLst>
        </pc:spChg>
        <pc:spChg chg="add mod">
          <ac:chgData name="Jan Fitzpatrick" userId="d1b284ec-d1dd-4765-b823-b34899491c26" providerId="ADAL" clId="{FA2CFC29-B041-483E-8654-6E75B9EE428C}" dt="2018-10-25T07:22:18.513" v="1088" actId="1076"/>
          <ac:spMkLst>
            <pc:docMk/>
            <pc:sldMk cId="1071900124" sldId="355"/>
            <ac:spMk id="11" creationId="{B318E675-A7C2-464F-B606-DAD4B6E6E8E7}"/>
          </ac:spMkLst>
        </pc:spChg>
        <pc:spChg chg="mod">
          <ac:chgData name="Jan Fitzpatrick" userId="d1b284ec-d1dd-4765-b823-b34899491c26" providerId="ADAL" clId="{FA2CFC29-B041-483E-8654-6E75B9EE428C}" dt="2018-10-25T07:19:34.691" v="1066" actId="255"/>
          <ac:spMkLst>
            <pc:docMk/>
            <pc:sldMk cId="1071900124" sldId="355"/>
            <ac:spMk id="19" creationId="{5252A847-DE45-4FA3-A1F8-EEBEB845FF8E}"/>
          </ac:spMkLst>
        </pc:spChg>
        <pc:graphicFrameChg chg="add mod modGraphic">
          <ac:chgData name="Jan Fitzpatrick" userId="d1b284ec-d1dd-4765-b823-b34899491c26" providerId="ADAL" clId="{FA2CFC29-B041-483E-8654-6E75B9EE428C}" dt="2018-10-25T07:23:37.027" v="1095" actId="207"/>
          <ac:graphicFrameMkLst>
            <pc:docMk/>
            <pc:sldMk cId="1071900124" sldId="355"/>
            <ac:graphicFrameMk id="7" creationId="{E1EECE66-7A50-4196-A0CD-7DA8B4F4A4CC}"/>
          </ac:graphicFrameMkLst>
        </pc:graphicFrameChg>
        <pc:graphicFrameChg chg="add del">
          <ac:chgData name="Jan Fitzpatrick" userId="d1b284ec-d1dd-4765-b823-b34899491c26" providerId="ADAL" clId="{FA2CFC29-B041-483E-8654-6E75B9EE428C}" dt="2018-10-25T07:20:56.220" v="1074"/>
          <ac:graphicFrameMkLst>
            <pc:docMk/>
            <pc:sldMk cId="1071900124" sldId="355"/>
            <ac:graphicFrameMk id="9" creationId="{370C4F3B-2FC8-4F7E-AF7C-3CB846312A9F}"/>
          </ac:graphicFrameMkLst>
        </pc:graphicFrameChg>
      </pc:sldChg>
      <pc:sldChg chg="modSp">
        <pc:chgData name="Jan Fitzpatrick" userId="d1b284ec-d1dd-4765-b823-b34899491c26" providerId="ADAL" clId="{FA2CFC29-B041-483E-8654-6E75B9EE428C}" dt="2018-10-25T07:46:16.750" v="1385" actId="207"/>
        <pc:sldMkLst>
          <pc:docMk/>
          <pc:sldMk cId="2423511120" sldId="364"/>
        </pc:sldMkLst>
        <pc:spChg chg="mod">
          <ac:chgData name="Jan Fitzpatrick" userId="d1b284ec-d1dd-4765-b823-b34899491c26" providerId="ADAL" clId="{FA2CFC29-B041-483E-8654-6E75B9EE428C}" dt="2018-10-25T07:46:16.750" v="1385" actId="207"/>
          <ac:spMkLst>
            <pc:docMk/>
            <pc:sldMk cId="2423511120" sldId="364"/>
            <ac:spMk id="19" creationId="{5252A847-DE45-4FA3-A1F8-EEBEB845FF8E}"/>
          </ac:spMkLst>
        </pc:spChg>
      </pc:sldChg>
      <pc:sldChg chg="addSp modSp">
        <pc:chgData name="Jan Fitzpatrick" userId="d1b284ec-d1dd-4765-b823-b34899491c26" providerId="ADAL" clId="{FA2CFC29-B041-483E-8654-6E75B9EE428C}" dt="2018-10-24T15:29:23.579" v="1051" actId="6549"/>
        <pc:sldMkLst>
          <pc:docMk/>
          <pc:sldMk cId="2838964855" sldId="377"/>
        </pc:sldMkLst>
        <pc:spChg chg="add mod">
          <ac:chgData name="Jan Fitzpatrick" userId="d1b284ec-d1dd-4765-b823-b34899491c26" providerId="ADAL" clId="{FA2CFC29-B041-483E-8654-6E75B9EE428C}" dt="2018-10-24T15:25:57.254" v="1004" actId="1038"/>
          <ac:spMkLst>
            <pc:docMk/>
            <pc:sldMk cId="2838964855" sldId="377"/>
            <ac:spMk id="7" creationId="{3FC60C52-DD82-4F10-A9CD-223BC26C82FE}"/>
          </ac:spMkLst>
        </pc:spChg>
        <pc:spChg chg="add mod">
          <ac:chgData name="Jan Fitzpatrick" userId="d1b284ec-d1dd-4765-b823-b34899491c26" providerId="ADAL" clId="{FA2CFC29-B041-483E-8654-6E75B9EE428C}" dt="2018-10-24T15:28:57.116" v="1044" actId="207"/>
          <ac:spMkLst>
            <pc:docMk/>
            <pc:sldMk cId="2838964855" sldId="377"/>
            <ac:spMk id="9" creationId="{0EBE25EE-F824-44DE-95D4-2AF446F55761}"/>
          </ac:spMkLst>
        </pc:spChg>
        <pc:spChg chg="add mod">
          <ac:chgData name="Jan Fitzpatrick" userId="d1b284ec-d1dd-4765-b823-b34899491c26" providerId="ADAL" clId="{FA2CFC29-B041-483E-8654-6E75B9EE428C}" dt="2018-10-24T15:23:48.291" v="893" actId="1036"/>
          <ac:spMkLst>
            <pc:docMk/>
            <pc:sldMk cId="2838964855" sldId="377"/>
            <ac:spMk id="10" creationId="{96DB2275-FB84-4D04-899C-7F5963B1786B}"/>
          </ac:spMkLst>
        </pc:spChg>
        <pc:spChg chg="add mod">
          <ac:chgData name="Jan Fitzpatrick" userId="d1b284ec-d1dd-4765-b823-b34899491c26" providerId="ADAL" clId="{FA2CFC29-B041-483E-8654-6E75B9EE428C}" dt="2018-10-24T15:25:57.254" v="1004" actId="1038"/>
          <ac:spMkLst>
            <pc:docMk/>
            <pc:sldMk cId="2838964855" sldId="377"/>
            <ac:spMk id="11" creationId="{A9E367FE-714C-4765-9111-05E8AC4E6202}"/>
          </ac:spMkLst>
        </pc:spChg>
        <pc:spChg chg="add mod">
          <ac:chgData name="Jan Fitzpatrick" userId="d1b284ec-d1dd-4765-b823-b34899491c26" providerId="ADAL" clId="{FA2CFC29-B041-483E-8654-6E75B9EE428C}" dt="2018-10-24T15:26:08.970" v="1020" actId="1037"/>
          <ac:spMkLst>
            <pc:docMk/>
            <pc:sldMk cId="2838964855" sldId="377"/>
            <ac:spMk id="12" creationId="{D3F39C4F-EF9E-4FEF-B0C3-65F5C001B99E}"/>
          </ac:spMkLst>
        </pc:spChg>
        <pc:spChg chg="add mod">
          <ac:chgData name="Jan Fitzpatrick" userId="d1b284ec-d1dd-4765-b823-b34899491c26" providerId="ADAL" clId="{FA2CFC29-B041-483E-8654-6E75B9EE428C}" dt="2018-10-24T15:26:08.970" v="1020" actId="1037"/>
          <ac:spMkLst>
            <pc:docMk/>
            <pc:sldMk cId="2838964855" sldId="377"/>
            <ac:spMk id="13" creationId="{7CE6147E-34A1-4F01-85ED-8FDA0AA2E8A6}"/>
          </ac:spMkLst>
        </pc:spChg>
        <pc:spChg chg="add mod">
          <ac:chgData name="Jan Fitzpatrick" userId="d1b284ec-d1dd-4765-b823-b34899491c26" providerId="ADAL" clId="{FA2CFC29-B041-483E-8654-6E75B9EE428C}" dt="2018-10-24T15:25:57.254" v="1004" actId="1038"/>
          <ac:spMkLst>
            <pc:docMk/>
            <pc:sldMk cId="2838964855" sldId="377"/>
            <ac:spMk id="14" creationId="{DAE61F31-9F22-45B4-8804-31420D10F7BB}"/>
          </ac:spMkLst>
        </pc:spChg>
        <pc:spChg chg="mod">
          <ac:chgData name="Jan Fitzpatrick" userId="d1b284ec-d1dd-4765-b823-b34899491c26" providerId="ADAL" clId="{FA2CFC29-B041-483E-8654-6E75B9EE428C}" dt="2018-10-24T15:29:23.579" v="1051" actId="6549"/>
          <ac:spMkLst>
            <pc:docMk/>
            <pc:sldMk cId="2838964855" sldId="377"/>
            <ac:spMk id="19" creationId="{5252A847-DE45-4FA3-A1F8-EEBEB845FF8E}"/>
          </ac:spMkLst>
        </pc:spChg>
      </pc:sldChg>
      <pc:sldChg chg="modSp">
        <pc:chgData name="Jan Fitzpatrick" userId="d1b284ec-d1dd-4765-b823-b34899491c26" providerId="ADAL" clId="{FA2CFC29-B041-483E-8654-6E75B9EE428C}" dt="2018-10-24T14:40:03.079" v="356" actId="113"/>
        <pc:sldMkLst>
          <pc:docMk/>
          <pc:sldMk cId="1517270190" sldId="378"/>
        </pc:sldMkLst>
        <pc:spChg chg="mod">
          <ac:chgData name="Jan Fitzpatrick" userId="d1b284ec-d1dd-4765-b823-b34899491c26" providerId="ADAL" clId="{FA2CFC29-B041-483E-8654-6E75B9EE428C}" dt="2018-10-24T14:40:03.079" v="356" actId="113"/>
          <ac:spMkLst>
            <pc:docMk/>
            <pc:sldMk cId="1517270190" sldId="378"/>
            <ac:spMk id="19" creationId="{5252A847-DE45-4FA3-A1F8-EEBEB845FF8E}"/>
          </ac:spMkLst>
        </pc:spChg>
      </pc:sldChg>
      <pc:sldChg chg="addSp delSp modSp add">
        <pc:chgData name="Jan Fitzpatrick" userId="d1b284ec-d1dd-4765-b823-b34899491c26" providerId="ADAL" clId="{FA2CFC29-B041-483E-8654-6E75B9EE428C}" dt="2018-10-24T15:13:44.881" v="658" actId="478"/>
        <pc:sldMkLst>
          <pc:docMk/>
          <pc:sldMk cId="1333309685" sldId="379"/>
        </pc:sldMkLst>
        <pc:spChg chg="add del mod">
          <ac:chgData name="Jan Fitzpatrick" userId="d1b284ec-d1dd-4765-b823-b34899491c26" providerId="ADAL" clId="{FA2CFC29-B041-483E-8654-6E75B9EE428C}" dt="2018-10-24T14:50:22.148" v="382" actId="478"/>
          <ac:spMkLst>
            <pc:docMk/>
            <pc:sldMk cId="1333309685" sldId="379"/>
            <ac:spMk id="7" creationId="{DABCDEEE-C2F1-43B1-8B0D-BF77B5191A8F}"/>
          </ac:spMkLst>
        </pc:spChg>
        <pc:spChg chg="add del mod">
          <ac:chgData name="Jan Fitzpatrick" userId="d1b284ec-d1dd-4765-b823-b34899491c26" providerId="ADAL" clId="{FA2CFC29-B041-483E-8654-6E75B9EE428C}" dt="2018-10-24T14:50:22.148" v="382" actId="478"/>
          <ac:spMkLst>
            <pc:docMk/>
            <pc:sldMk cId="1333309685" sldId="379"/>
            <ac:spMk id="9" creationId="{6C705FF1-2836-4B9D-9540-1DB961479A65}"/>
          </ac:spMkLst>
        </pc:spChg>
        <pc:spChg chg="add del mod">
          <ac:chgData name="Jan Fitzpatrick" userId="d1b284ec-d1dd-4765-b823-b34899491c26" providerId="ADAL" clId="{FA2CFC29-B041-483E-8654-6E75B9EE428C}" dt="2018-10-24T14:50:22.148" v="382" actId="478"/>
          <ac:spMkLst>
            <pc:docMk/>
            <pc:sldMk cId="1333309685" sldId="379"/>
            <ac:spMk id="10" creationId="{8F50BA4C-77F9-4C2B-8B9F-9BD7532DA683}"/>
          </ac:spMkLst>
        </pc:spChg>
        <pc:spChg chg="add del mod">
          <ac:chgData name="Jan Fitzpatrick" userId="d1b284ec-d1dd-4765-b823-b34899491c26" providerId="ADAL" clId="{FA2CFC29-B041-483E-8654-6E75B9EE428C}" dt="2018-10-24T14:50:22.148" v="382" actId="478"/>
          <ac:spMkLst>
            <pc:docMk/>
            <pc:sldMk cId="1333309685" sldId="379"/>
            <ac:spMk id="15" creationId="{593E63B8-AF2F-4353-8D40-DAE946252D89}"/>
          </ac:spMkLst>
        </pc:spChg>
        <pc:spChg chg="mod">
          <ac:chgData name="Jan Fitzpatrick" userId="d1b284ec-d1dd-4765-b823-b34899491c26" providerId="ADAL" clId="{FA2CFC29-B041-483E-8654-6E75B9EE428C}" dt="2018-10-24T15:01:58.986" v="519"/>
          <ac:spMkLst>
            <pc:docMk/>
            <pc:sldMk cId="1333309685" sldId="379"/>
            <ac:spMk id="19" creationId="{5252A847-DE45-4FA3-A1F8-EEBEB845FF8E}"/>
          </ac:spMkLst>
        </pc:spChg>
        <pc:spChg chg="add del mod">
          <ac:chgData name="Jan Fitzpatrick" userId="d1b284ec-d1dd-4765-b823-b34899491c26" providerId="ADAL" clId="{FA2CFC29-B041-483E-8654-6E75B9EE428C}" dt="2018-10-24T14:50:22.148" v="382" actId="478"/>
          <ac:spMkLst>
            <pc:docMk/>
            <pc:sldMk cId="1333309685" sldId="379"/>
            <ac:spMk id="20" creationId="{CA8EDCAA-FFA2-483D-9C47-0324C35D7628}"/>
          </ac:spMkLst>
        </pc:spChg>
        <pc:spChg chg="add del mod">
          <ac:chgData name="Jan Fitzpatrick" userId="d1b284ec-d1dd-4765-b823-b34899491c26" providerId="ADAL" clId="{FA2CFC29-B041-483E-8654-6E75B9EE428C}" dt="2018-10-24T14:50:22.148" v="382" actId="478"/>
          <ac:spMkLst>
            <pc:docMk/>
            <pc:sldMk cId="1333309685" sldId="379"/>
            <ac:spMk id="21" creationId="{DA6C46D2-773F-469B-9D8E-2F1E58F7762A}"/>
          </ac:spMkLst>
        </pc:spChg>
        <pc:spChg chg="add del mod">
          <ac:chgData name="Jan Fitzpatrick" userId="d1b284ec-d1dd-4765-b823-b34899491c26" providerId="ADAL" clId="{FA2CFC29-B041-483E-8654-6E75B9EE428C}" dt="2018-10-24T14:50:27.932" v="384" actId="478"/>
          <ac:spMkLst>
            <pc:docMk/>
            <pc:sldMk cId="1333309685" sldId="379"/>
            <ac:spMk id="22" creationId="{FFF06934-B5C9-4107-8AB4-5CA4E2B8115B}"/>
          </ac:spMkLst>
        </pc:spChg>
        <pc:spChg chg="add del mod">
          <ac:chgData name="Jan Fitzpatrick" userId="d1b284ec-d1dd-4765-b823-b34899491c26" providerId="ADAL" clId="{FA2CFC29-B041-483E-8654-6E75B9EE428C}" dt="2018-10-24T14:59:22.415" v="471" actId="478"/>
          <ac:spMkLst>
            <pc:docMk/>
            <pc:sldMk cId="1333309685" sldId="379"/>
            <ac:spMk id="23" creationId="{372DB2F3-49E3-411B-9728-049F5126CCA0}"/>
          </ac:spMkLst>
        </pc:spChg>
        <pc:spChg chg="add del mod">
          <ac:chgData name="Jan Fitzpatrick" userId="d1b284ec-d1dd-4765-b823-b34899491c26" providerId="ADAL" clId="{FA2CFC29-B041-483E-8654-6E75B9EE428C}" dt="2018-10-24T14:59:22.415" v="471" actId="478"/>
          <ac:spMkLst>
            <pc:docMk/>
            <pc:sldMk cId="1333309685" sldId="379"/>
            <ac:spMk id="24" creationId="{AF94BE4A-E08F-47F5-874F-6F61DF293D3A}"/>
          </ac:spMkLst>
        </pc:spChg>
        <pc:spChg chg="add del mod">
          <ac:chgData name="Jan Fitzpatrick" userId="d1b284ec-d1dd-4765-b823-b34899491c26" providerId="ADAL" clId="{FA2CFC29-B041-483E-8654-6E75B9EE428C}" dt="2018-10-24T14:59:22.415" v="471" actId="478"/>
          <ac:spMkLst>
            <pc:docMk/>
            <pc:sldMk cId="1333309685" sldId="379"/>
            <ac:spMk id="25" creationId="{B415A352-54B1-474A-8204-794116BFDCE1}"/>
          </ac:spMkLst>
        </pc:spChg>
        <pc:spChg chg="add del mod">
          <ac:chgData name="Jan Fitzpatrick" userId="d1b284ec-d1dd-4765-b823-b34899491c26" providerId="ADAL" clId="{FA2CFC29-B041-483E-8654-6E75B9EE428C}" dt="2018-10-24T14:59:22.415" v="471" actId="478"/>
          <ac:spMkLst>
            <pc:docMk/>
            <pc:sldMk cId="1333309685" sldId="379"/>
            <ac:spMk id="30" creationId="{D2E6896C-53B1-49F1-9FC8-6CC0D2B61947}"/>
          </ac:spMkLst>
        </pc:spChg>
        <pc:spChg chg="add del mod">
          <ac:chgData name="Jan Fitzpatrick" userId="d1b284ec-d1dd-4765-b823-b34899491c26" providerId="ADAL" clId="{FA2CFC29-B041-483E-8654-6E75B9EE428C}" dt="2018-10-24T14:59:22.415" v="471" actId="478"/>
          <ac:spMkLst>
            <pc:docMk/>
            <pc:sldMk cId="1333309685" sldId="379"/>
            <ac:spMk id="31" creationId="{57096D6A-CD22-4F04-96B4-1D138F6C47D7}"/>
          </ac:spMkLst>
        </pc:spChg>
        <pc:spChg chg="add del mod">
          <ac:chgData name="Jan Fitzpatrick" userId="d1b284ec-d1dd-4765-b823-b34899491c26" providerId="ADAL" clId="{FA2CFC29-B041-483E-8654-6E75B9EE428C}" dt="2018-10-24T14:59:22.415" v="471" actId="478"/>
          <ac:spMkLst>
            <pc:docMk/>
            <pc:sldMk cId="1333309685" sldId="379"/>
            <ac:spMk id="32" creationId="{9F359A8E-B73E-4472-BE86-37952F7587A4}"/>
          </ac:spMkLst>
        </pc:spChg>
        <pc:spChg chg="add del mod">
          <ac:chgData name="Jan Fitzpatrick" userId="d1b284ec-d1dd-4765-b823-b34899491c26" providerId="ADAL" clId="{FA2CFC29-B041-483E-8654-6E75B9EE428C}" dt="2018-10-24T14:59:22.415" v="471" actId="478"/>
          <ac:spMkLst>
            <pc:docMk/>
            <pc:sldMk cId="1333309685" sldId="379"/>
            <ac:spMk id="33" creationId="{4E90F24E-D741-4912-AFEB-476CEF70DDE9}"/>
          </ac:spMkLst>
        </pc:spChg>
        <pc:spChg chg="add mod">
          <ac:chgData name="Jan Fitzpatrick" userId="d1b284ec-d1dd-4765-b823-b34899491c26" providerId="ADAL" clId="{FA2CFC29-B041-483E-8654-6E75B9EE428C}" dt="2018-10-24T15:02:42.835" v="543" actId="1036"/>
          <ac:spMkLst>
            <pc:docMk/>
            <pc:sldMk cId="1333309685" sldId="379"/>
            <ac:spMk id="34" creationId="{29076431-65C7-4058-87BB-33B0080556B3}"/>
          </ac:spMkLst>
        </pc:spChg>
        <pc:spChg chg="add mod">
          <ac:chgData name="Jan Fitzpatrick" userId="d1b284ec-d1dd-4765-b823-b34899491c26" providerId="ADAL" clId="{FA2CFC29-B041-483E-8654-6E75B9EE428C}" dt="2018-10-24T15:02:42.835" v="543" actId="1036"/>
          <ac:spMkLst>
            <pc:docMk/>
            <pc:sldMk cId="1333309685" sldId="379"/>
            <ac:spMk id="35" creationId="{B611DBB6-AC9C-4000-B99F-0EC1B49C92AB}"/>
          </ac:spMkLst>
        </pc:spChg>
        <pc:spChg chg="add mod">
          <ac:chgData name="Jan Fitzpatrick" userId="d1b284ec-d1dd-4765-b823-b34899491c26" providerId="ADAL" clId="{FA2CFC29-B041-483E-8654-6E75B9EE428C}" dt="2018-10-24T15:02:42.835" v="543" actId="1036"/>
          <ac:spMkLst>
            <pc:docMk/>
            <pc:sldMk cId="1333309685" sldId="379"/>
            <ac:spMk id="36" creationId="{D2937017-9783-4D0E-876B-8E7D08595C12}"/>
          </ac:spMkLst>
        </pc:spChg>
        <pc:spChg chg="add mod">
          <ac:chgData name="Jan Fitzpatrick" userId="d1b284ec-d1dd-4765-b823-b34899491c26" providerId="ADAL" clId="{FA2CFC29-B041-483E-8654-6E75B9EE428C}" dt="2018-10-24T15:02:42.835" v="543" actId="1036"/>
          <ac:spMkLst>
            <pc:docMk/>
            <pc:sldMk cId="1333309685" sldId="379"/>
            <ac:spMk id="41" creationId="{2384CE58-42F8-4238-9299-8059F1EB4CB5}"/>
          </ac:spMkLst>
        </pc:spChg>
        <pc:spChg chg="add mod">
          <ac:chgData name="Jan Fitzpatrick" userId="d1b284ec-d1dd-4765-b823-b34899491c26" providerId="ADAL" clId="{FA2CFC29-B041-483E-8654-6E75B9EE428C}" dt="2018-10-24T15:02:42.835" v="543" actId="1036"/>
          <ac:spMkLst>
            <pc:docMk/>
            <pc:sldMk cId="1333309685" sldId="379"/>
            <ac:spMk id="42" creationId="{06FD9C50-259B-4A88-A99C-596F6B0D8EC6}"/>
          </ac:spMkLst>
        </pc:spChg>
        <pc:spChg chg="add mod">
          <ac:chgData name="Jan Fitzpatrick" userId="d1b284ec-d1dd-4765-b823-b34899491c26" providerId="ADAL" clId="{FA2CFC29-B041-483E-8654-6E75B9EE428C}" dt="2018-10-24T15:02:42.835" v="543" actId="1036"/>
          <ac:spMkLst>
            <pc:docMk/>
            <pc:sldMk cId="1333309685" sldId="379"/>
            <ac:spMk id="43" creationId="{4A398061-AD96-4687-BF81-71E352E84B13}"/>
          </ac:spMkLst>
        </pc:spChg>
        <pc:spChg chg="add mod">
          <ac:chgData name="Jan Fitzpatrick" userId="d1b284ec-d1dd-4765-b823-b34899491c26" providerId="ADAL" clId="{FA2CFC29-B041-483E-8654-6E75B9EE428C}" dt="2018-10-24T15:02:42.835" v="543" actId="1036"/>
          <ac:spMkLst>
            <pc:docMk/>
            <pc:sldMk cId="1333309685" sldId="379"/>
            <ac:spMk id="44" creationId="{45F28152-8498-4474-A96B-F65B59B86AF2}"/>
          </ac:spMkLst>
        </pc:spChg>
        <pc:spChg chg="add del mod">
          <ac:chgData name="Jan Fitzpatrick" userId="d1b284ec-d1dd-4765-b823-b34899491c26" providerId="ADAL" clId="{FA2CFC29-B041-483E-8654-6E75B9EE428C}" dt="2018-10-24T15:08:59.325" v="650" actId="478"/>
          <ac:spMkLst>
            <pc:docMk/>
            <pc:sldMk cId="1333309685" sldId="379"/>
            <ac:spMk id="60" creationId="{019E5004-48AF-45D5-B4C7-205A134CFD77}"/>
          </ac:spMkLst>
        </pc:spChg>
        <pc:spChg chg="add del mod">
          <ac:chgData name="Jan Fitzpatrick" userId="d1b284ec-d1dd-4765-b823-b34899491c26" providerId="ADAL" clId="{FA2CFC29-B041-483E-8654-6E75B9EE428C}" dt="2018-10-24T15:13:37.960" v="656"/>
          <ac:spMkLst>
            <pc:docMk/>
            <pc:sldMk cId="1333309685" sldId="379"/>
            <ac:spMk id="65" creationId="{B9BF6892-2421-45C3-A5F7-DF3A2FAA036E}"/>
          </ac:spMkLst>
        </pc:spChg>
        <pc:spChg chg="add del mod">
          <ac:chgData name="Jan Fitzpatrick" userId="d1b284ec-d1dd-4765-b823-b34899491c26" providerId="ADAL" clId="{FA2CFC29-B041-483E-8654-6E75B9EE428C}" dt="2018-10-24T15:13:37.944" v="654" actId="478"/>
          <ac:spMkLst>
            <pc:docMk/>
            <pc:sldMk cId="1333309685" sldId="379"/>
            <ac:spMk id="66" creationId="{EBB4CE2A-0889-488D-AE7C-F60276F4A975}"/>
          </ac:spMkLst>
        </pc:spChg>
        <pc:spChg chg="add del mod">
          <ac:chgData name="Jan Fitzpatrick" userId="d1b284ec-d1dd-4765-b823-b34899491c26" providerId="ADAL" clId="{FA2CFC29-B041-483E-8654-6E75B9EE428C}" dt="2018-10-24T15:13:41.664" v="657" actId="478"/>
          <ac:spMkLst>
            <pc:docMk/>
            <pc:sldMk cId="1333309685" sldId="379"/>
            <ac:spMk id="67" creationId="{69F6CAB4-832A-4F23-8BCA-F66BE959A49D}"/>
          </ac:spMkLst>
        </pc:spChg>
        <pc:spChg chg="add del mod">
          <ac:chgData name="Jan Fitzpatrick" userId="d1b284ec-d1dd-4765-b823-b34899491c26" providerId="ADAL" clId="{FA2CFC29-B041-483E-8654-6E75B9EE428C}" dt="2018-10-24T15:13:44.881" v="658" actId="478"/>
          <ac:spMkLst>
            <pc:docMk/>
            <pc:sldMk cId="1333309685" sldId="379"/>
            <ac:spMk id="68" creationId="{A9F090E2-15A4-40A9-93A1-9407C0F55A13}"/>
          </ac:spMkLst>
        </pc:spChg>
        <pc:cxnChg chg="add del mod">
          <ac:chgData name="Jan Fitzpatrick" userId="d1b284ec-d1dd-4765-b823-b34899491c26" providerId="ADAL" clId="{FA2CFC29-B041-483E-8654-6E75B9EE428C}" dt="2018-10-24T14:50:22.148" v="382" actId="478"/>
          <ac:cxnSpMkLst>
            <pc:docMk/>
            <pc:sldMk cId="1333309685" sldId="379"/>
            <ac:cxnSpMk id="11" creationId="{BDFD9B78-2A0C-4B71-8B52-C5D8D42A8814}"/>
          </ac:cxnSpMkLst>
        </pc:cxnChg>
        <pc:cxnChg chg="add del mod">
          <ac:chgData name="Jan Fitzpatrick" userId="d1b284ec-d1dd-4765-b823-b34899491c26" providerId="ADAL" clId="{FA2CFC29-B041-483E-8654-6E75B9EE428C}" dt="2018-10-24T14:50:22.148" v="382" actId="478"/>
          <ac:cxnSpMkLst>
            <pc:docMk/>
            <pc:sldMk cId="1333309685" sldId="379"/>
            <ac:cxnSpMk id="12" creationId="{04DBC7C1-2299-4F1A-A00A-AD3212089269}"/>
          </ac:cxnSpMkLst>
        </pc:cxnChg>
        <pc:cxnChg chg="add del mod">
          <ac:chgData name="Jan Fitzpatrick" userId="d1b284ec-d1dd-4765-b823-b34899491c26" providerId="ADAL" clId="{FA2CFC29-B041-483E-8654-6E75B9EE428C}" dt="2018-10-24T14:50:22.148" v="382" actId="478"/>
          <ac:cxnSpMkLst>
            <pc:docMk/>
            <pc:sldMk cId="1333309685" sldId="379"/>
            <ac:cxnSpMk id="13" creationId="{0E65FC55-4856-4257-9404-760D784A30CA}"/>
          </ac:cxnSpMkLst>
        </pc:cxnChg>
        <pc:cxnChg chg="add del mod">
          <ac:chgData name="Jan Fitzpatrick" userId="d1b284ec-d1dd-4765-b823-b34899491c26" providerId="ADAL" clId="{FA2CFC29-B041-483E-8654-6E75B9EE428C}" dt="2018-10-24T14:50:22.148" v="382" actId="478"/>
          <ac:cxnSpMkLst>
            <pc:docMk/>
            <pc:sldMk cId="1333309685" sldId="379"/>
            <ac:cxnSpMk id="14" creationId="{9D39E8EA-2465-41AE-8D7C-612CAFB7BE6E}"/>
          </ac:cxnSpMkLst>
        </pc:cxnChg>
        <pc:cxnChg chg="add del mod">
          <ac:chgData name="Jan Fitzpatrick" userId="d1b284ec-d1dd-4765-b823-b34899491c26" providerId="ADAL" clId="{FA2CFC29-B041-483E-8654-6E75B9EE428C}" dt="2018-10-24T14:59:22.415" v="471" actId="478"/>
          <ac:cxnSpMkLst>
            <pc:docMk/>
            <pc:sldMk cId="1333309685" sldId="379"/>
            <ac:cxnSpMk id="26" creationId="{9E777ADE-5BB1-44B0-BBE2-30003CE47874}"/>
          </ac:cxnSpMkLst>
        </pc:cxnChg>
        <pc:cxnChg chg="add del mod">
          <ac:chgData name="Jan Fitzpatrick" userId="d1b284ec-d1dd-4765-b823-b34899491c26" providerId="ADAL" clId="{FA2CFC29-B041-483E-8654-6E75B9EE428C}" dt="2018-10-24T14:59:22.415" v="471" actId="478"/>
          <ac:cxnSpMkLst>
            <pc:docMk/>
            <pc:sldMk cId="1333309685" sldId="379"/>
            <ac:cxnSpMk id="27" creationId="{7F0C06E6-BDC4-4EC9-B9B3-ECCD68C4BE2B}"/>
          </ac:cxnSpMkLst>
        </pc:cxnChg>
        <pc:cxnChg chg="add del mod">
          <ac:chgData name="Jan Fitzpatrick" userId="d1b284ec-d1dd-4765-b823-b34899491c26" providerId="ADAL" clId="{FA2CFC29-B041-483E-8654-6E75B9EE428C}" dt="2018-10-24T14:59:22.415" v="471" actId="478"/>
          <ac:cxnSpMkLst>
            <pc:docMk/>
            <pc:sldMk cId="1333309685" sldId="379"/>
            <ac:cxnSpMk id="28" creationId="{B12AC76C-5946-48DB-BC9D-4A0ECCD5FF25}"/>
          </ac:cxnSpMkLst>
        </pc:cxnChg>
        <pc:cxnChg chg="add del mod">
          <ac:chgData name="Jan Fitzpatrick" userId="d1b284ec-d1dd-4765-b823-b34899491c26" providerId="ADAL" clId="{FA2CFC29-B041-483E-8654-6E75B9EE428C}" dt="2018-10-24T14:59:22.415" v="471" actId="478"/>
          <ac:cxnSpMkLst>
            <pc:docMk/>
            <pc:sldMk cId="1333309685" sldId="379"/>
            <ac:cxnSpMk id="29" creationId="{9D1E2100-B309-4CCE-BB6B-7B3348A9FCB9}"/>
          </ac:cxnSpMkLst>
        </pc:cxnChg>
        <pc:cxnChg chg="add mod">
          <ac:chgData name="Jan Fitzpatrick" userId="d1b284ec-d1dd-4765-b823-b34899491c26" providerId="ADAL" clId="{FA2CFC29-B041-483E-8654-6E75B9EE428C}" dt="2018-10-24T15:02:42.835" v="543" actId="1036"/>
          <ac:cxnSpMkLst>
            <pc:docMk/>
            <pc:sldMk cId="1333309685" sldId="379"/>
            <ac:cxnSpMk id="37" creationId="{83B7AC1B-22F2-4BC9-BC72-FC51F5BE97E8}"/>
          </ac:cxnSpMkLst>
        </pc:cxnChg>
        <pc:cxnChg chg="add mod">
          <ac:chgData name="Jan Fitzpatrick" userId="d1b284ec-d1dd-4765-b823-b34899491c26" providerId="ADAL" clId="{FA2CFC29-B041-483E-8654-6E75B9EE428C}" dt="2018-10-24T15:02:42.835" v="543" actId="1036"/>
          <ac:cxnSpMkLst>
            <pc:docMk/>
            <pc:sldMk cId="1333309685" sldId="379"/>
            <ac:cxnSpMk id="38" creationId="{DBE93B4B-A0B2-4589-927F-F9452DE78868}"/>
          </ac:cxnSpMkLst>
        </pc:cxnChg>
        <pc:cxnChg chg="add mod">
          <ac:chgData name="Jan Fitzpatrick" userId="d1b284ec-d1dd-4765-b823-b34899491c26" providerId="ADAL" clId="{FA2CFC29-B041-483E-8654-6E75B9EE428C}" dt="2018-10-24T15:02:42.835" v="543" actId="1036"/>
          <ac:cxnSpMkLst>
            <pc:docMk/>
            <pc:sldMk cId="1333309685" sldId="379"/>
            <ac:cxnSpMk id="39" creationId="{080F580D-855D-4D8B-9DA0-8797257DF315}"/>
          </ac:cxnSpMkLst>
        </pc:cxnChg>
        <pc:cxnChg chg="add mod">
          <ac:chgData name="Jan Fitzpatrick" userId="d1b284ec-d1dd-4765-b823-b34899491c26" providerId="ADAL" clId="{FA2CFC29-B041-483E-8654-6E75B9EE428C}" dt="2018-10-24T15:02:42.835" v="543" actId="1036"/>
          <ac:cxnSpMkLst>
            <pc:docMk/>
            <pc:sldMk cId="1333309685" sldId="379"/>
            <ac:cxnSpMk id="40" creationId="{38496D99-EC53-4BAC-9ED8-0FA2F3910EC3}"/>
          </ac:cxnSpMkLst>
        </pc:cxnChg>
      </pc:sldChg>
      <pc:sldChg chg="addSp delSp modSp add">
        <pc:chgData name="Jan Fitzpatrick" userId="d1b284ec-d1dd-4765-b823-b34899491c26" providerId="ADAL" clId="{FA2CFC29-B041-483E-8654-6E75B9EE428C}" dt="2018-10-24T14:49:12.746" v="376" actId="20577"/>
        <pc:sldMkLst>
          <pc:docMk/>
          <pc:sldMk cId="1170002784" sldId="380"/>
        </pc:sldMkLst>
        <pc:spChg chg="add del">
          <ac:chgData name="Jan Fitzpatrick" userId="d1b284ec-d1dd-4765-b823-b34899491c26" providerId="ADAL" clId="{FA2CFC29-B041-483E-8654-6E75B9EE428C}" dt="2018-10-24T13:52:23.645" v="238"/>
          <ac:spMkLst>
            <pc:docMk/>
            <pc:sldMk cId="1170002784" sldId="380"/>
            <ac:spMk id="2" creationId="{7CB8B0BB-4BF9-4D79-9998-242AF630996C}"/>
          </ac:spMkLst>
        </pc:spChg>
        <pc:spChg chg="mod">
          <ac:chgData name="Jan Fitzpatrick" userId="d1b284ec-d1dd-4765-b823-b34899491c26" providerId="ADAL" clId="{FA2CFC29-B041-483E-8654-6E75B9EE428C}" dt="2018-10-24T13:53:20.958" v="247"/>
          <ac:spMkLst>
            <pc:docMk/>
            <pc:sldMk cId="1170002784" sldId="380"/>
            <ac:spMk id="19" creationId="{5252A847-DE45-4FA3-A1F8-EEBEB845FF8E}"/>
          </ac:spMkLst>
        </pc:spChg>
        <pc:graphicFrameChg chg="add mod modGraphic">
          <ac:chgData name="Jan Fitzpatrick" userId="d1b284ec-d1dd-4765-b823-b34899491c26" providerId="ADAL" clId="{FA2CFC29-B041-483E-8654-6E75B9EE428C}" dt="2018-10-24T14:49:12.746" v="376" actId="20577"/>
          <ac:graphicFrameMkLst>
            <pc:docMk/>
            <pc:sldMk cId="1170002784" sldId="380"/>
            <ac:graphicFrameMk id="9" creationId="{6F2DED22-0D6B-4CB5-BBA6-5EA04C301A45}"/>
          </ac:graphicFrameMkLst>
        </pc:graphicFrameChg>
      </pc:sldChg>
      <pc:sldChg chg="addSp modSp add">
        <pc:chgData name="Jan Fitzpatrick" userId="d1b284ec-d1dd-4765-b823-b34899491c26" providerId="ADAL" clId="{FA2CFC29-B041-483E-8654-6E75B9EE428C}" dt="2018-10-24T13:51:16.792" v="234" actId="6549"/>
        <pc:sldMkLst>
          <pc:docMk/>
          <pc:sldMk cId="811520350" sldId="381"/>
        </pc:sldMkLst>
        <pc:spChg chg="add mod">
          <ac:chgData name="Jan Fitzpatrick" userId="d1b284ec-d1dd-4765-b823-b34899491c26" providerId="ADAL" clId="{FA2CFC29-B041-483E-8654-6E75B9EE428C}" dt="2018-10-24T13:49:00.462" v="215" actId="408"/>
          <ac:spMkLst>
            <pc:docMk/>
            <pc:sldMk cId="811520350" sldId="381"/>
            <ac:spMk id="7" creationId="{0DD726B8-B625-4107-A6FC-5414EB489F12}"/>
          </ac:spMkLst>
        </pc:spChg>
        <pc:spChg chg="add mod">
          <ac:chgData name="Jan Fitzpatrick" userId="d1b284ec-d1dd-4765-b823-b34899491c26" providerId="ADAL" clId="{FA2CFC29-B041-483E-8654-6E75B9EE428C}" dt="2018-10-24T13:49:00.462" v="215" actId="408"/>
          <ac:spMkLst>
            <pc:docMk/>
            <pc:sldMk cId="811520350" sldId="381"/>
            <ac:spMk id="9" creationId="{6FC7922F-8315-48AE-8ED6-D7AB1F5E6900}"/>
          </ac:spMkLst>
        </pc:spChg>
        <pc:spChg chg="add mod">
          <ac:chgData name="Jan Fitzpatrick" userId="d1b284ec-d1dd-4765-b823-b34899491c26" providerId="ADAL" clId="{FA2CFC29-B041-483E-8654-6E75B9EE428C}" dt="2018-10-24T13:49:00.462" v="215" actId="408"/>
          <ac:spMkLst>
            <pc:docMk/>
            <pc:sldMk cId="811520350" sldId="381"/>
            <ac:spMk id="10" creationId="{067B879E-B615-44A4-A7AA-8E8ACF6696AF}"/>
          </ac:spMkLst>
        </pc:spChg>
        <pc:spChg chg="add mod">
          <ac:chgData name="Jan Fitzpatrick" userId="d1b284ec-d1dd-4765-b823-b34899491c26" providerId="ADAL" clId="{FA2CFC29-B041-483E-8654-6E75B9EE428C}" dt="2018-10-24T13:49:00.462" v="215" actId="408"/>
          <ac:spMkLst>
            <pc:docMk/>
            <pc:sldMk cId="811520350" sldId="381"/>
            <ac:spMk id="11" creationId="{ADD7C07A-BB51-440F-A541-6104EE7CA9BB}"/>
          </ac:spMkLst>
        </pc:spChg>
        <pc:spChg chg="add mod">
          <ac:chgData name="Jan Fitzpatrick" userId="d1b284ec-d1dd-4765-b823-b34899491c26" providerId="ADAL" clId="{FA2CFC29-B041-483E-8654-6E75B9EE428C}" dt="2018-10-24T13:49:00.462" v="215" actId="408"/>
          <ac:spMkLst>
            <pc:docMk/>
            <pc:sldMk cId="811520350" sldId="381"/>
            <ac:spMk id="12" creationId="{7012AB91-9690-4711-B10F-2698CE0CAD9C}"/>
          </ac:spMkLst>
        </pc:spChg>
        <pc:spChg chg="mod">
          <ac:chgData name="Jan Fitzpatrick" userId="d1b284ec-d1dd-4765-b823-b34899491c26" providerId="ADAL" clId="{FA2CFC29-B041-483E-8654-6E75B9EE428C}" dt="2018-10-24T13:51:16.792" v="234" actId="6549"/>
          <ac:spMkLst>
            <pc:docMk/>
            <pc:sldMk cId="811520350" sldId="381"/>
            <ac:spMk id="19" creationId="{5252A847-DE45-4FA3-A1F8-EEBEB845FF8E}"/>
          </ac:spMkLst>
        </pc:spChg>
      </pc:sldChg>
      <pc:sldChg chg="modSp add">
        <pc:chgData name="Jan Fitzpatrick" userId="d1b284ec-d1dd-4765-b823-b34899491c26" providerId="ADAL" clId="{FA2CFC29-B041-483E-8654-6E75B9EE428C}" dt="2018-10-24T14:45:57.986" v="365" actId="20577"/>
        <pc:sldMkLst>
          <pc:docMk/>
          <pc:sldMk cId="3997832947" sldId="382"/>
        </pc:sldMkLst>
        <pc:spChg chg="mod">
          <ac:chgData name="Jan Fitzpatrick" userId="d1b284ec-d1dd-4765-b823-b34899491c26" providerId="ADAL" clId="{FA2CFC29-B041-483E-8654-6E75B9EE428C}" dt="2018-10-24T13:44:49.910" v="150" actId="6549"/>
          <ac:spMkLst>
            <pc:docMk/>
            <pc:sldMk cId="3997832947" sldId="382"/>
            <ac:spMk id="19" creationId="{5252A847-DE45-4FA3-A1F8-EEBEB845FF8E}"/>
          </ac:spMkLst>
        </pc:spChg>
        <pc:graphicFrameChg chg="modGraphic">
          <ac:chgData name="Jan Fitzpatrick" userId="d1b284ec-d1dd-4765-b823-b34899491c26" providerId="ADAL" clId="{FA2CFC29-B041-483E-8654-6E75B9EE428C}" dt="2018-10-24T14:45:57.986" v="365" actId="20577"/>
          <ac:graphicFrameMkLst>
            <pc:docMk/>
            <pc:sldMk cId="3997832947" sldId="382"/>
            <ac:graphicFrameMk id="7" creationId="{E4ED1367-75BE-4B72-B02B-0FA6B0D5F578}"/>
          </ac:graphicFrameMkLst>
        </pc:graphicFrameChg>
      </pc:sldChg>
      <pc:sldChg chg="add">
        <pc:chgData name="Jan Fitzpatrick" userId="d1b284ec-d1dd-4765-b823-b34899491c26" providerId="ADAL" clId="{FA2CFC29-B041-483E-8654-6E75B9EE428C}" dt="2018-10-24T13:51:11.421" v="233"/>
        <pc:sldMkLst>
          <pc:docMk/>
          <pc:sldMk cId="225531990" sldId="383"/>
        </pc:sldMkLst>
      </pc:sldChg>
      <pc:sldChg chg="modSp add">
        <pc:chgData name="Jan Fitzpatrick" userId="d1b284ec-d1dd-4765-b823-b34899491c26" providerId="ADAL" clId="{FA2CFC29-B041-483E-8654-6E75B9EE428C}" dt="2018-10-24T14:49:27.024" v="379" actId="207"/>
        <pc:sldMkLst>
          <pc:docMk/>
          <pc:sldMk cId="248460280" sldId="384"/>
        </pc:sldMkLst>
        <pc:graphicFrameChg chg="modGraphic">
          <ac:chgData name="Jan Fitzpatrick" userId="d1b284ec-d1dd-4765-b823-b34899491c26" providerId="ADAL" clId="{FA2CFC29-B041-483E-8654-6E75B9EE428C}" dt="2018-10-24T14:49:27.024" v="379" actId="207"/>
          <ac:graphicFrameMkLst>
            <pc:docMk/>
            <pc:sldMk cId="248460280" sldId="384"/>
            <ac:graphicFrameMk id="9" creationId="{6F2DED22-0D6B-4CB5-BBA6-5EA04C301A45}"/>
          </ac:graphicFrameMkLst>
        </pc:graphicFrameChg>
      </pc:sldChg>
      <pc:sldChg chg="add">
        <pc:chgData name="Jan Fitzpatrick" userId="d1b284ec-d1dd-4765-b823-b34899491c26" providerId="ADAL" clId="{FA2CFC29-B041-483E-8654-6E75B9EE428C}" dt="2018-10-24T15:13:12.690" v="651"/>
        <pc:sldMkLst>
          <pc:docMk/>
          <pc:sldMk cId="2485512451" sldId="385"/>
        </pc:sldMkLst>
      </pc:sldChg>
      <pc:sldChg chg="addSp delSp modSp add">
        <pc:chgData name="Jan Fitzpatrick" userId="d1b284ec-d1dd-4765-b823-b34899491c26" providerId="ADAL" clId="{FA2CFC29-B041-483E-8654-6E75B9EE428C}" dt="2018-10-25T07:34:24.504" v="1305" actId="6549"/>
        <pc:sldMkLst>
          <pc:docMk/>
          <pc:sldMk cId="554082834" sldId="386"/>
        </pc:sldMkLst>
        <pc:spChg chg="add mod">
          <ac:chgData name="Jan Fitzpatrick" userId="d1b284ec-d1dd-4765-b823-b34899491c26" providerId="ADAL" clId="{FA2CFC29-B041-483E-8654-6E75B9EE428C}" dt="2018-10-25T07:29:14.720" v="1208" actId="1035"/>
          <ac:spMkLst>
            <pc:docMk/>
            <pc:sldMk cId="554082834" sldId="386"/>
            <ac:spMk id="7" creationId="{D2D5D4B0-C531-49C2-A829-CDEC70404428}"/>
          </ac:spMkLst>
        </pc:spChg>
        <pc:spChg chg="add mod">
          <ac:chgData name="Jan Fitzpatrick" userId="d1b284ec-d1dd-4765-b823-b34899491c26" providerId="ADAL" clId="{FA2CFC29-B041-483E-8654-6E75B9EE428C}" dt="2018-10-25T07:29:14.720" v="1208" actId="1035"/>
          <ac:spMkLst>
            <pc:docMk/>
            <pc:sldMk cId="554082834" sldId="386"/>
            <ac:spMk id="9" creationId="{7834A715-8459-4210-983A-13277A68D27E}"/>
          </ac:spMkLst>
        </pc:spChg>
        <pc:spChg chg="add del">
          <ac:chgData name="Jan Fitzpatrick" userId="d1b284ec-d1dd-4765-b823-b34899491c26" providerId="ADAL" clId="{FA2CFC29-B041-483E-8654-6E75B9EE428C}" dt="2018-10-25T07:27:11.766" v="1141"/>
          <ac:spMkLst>
            <pc:docMk/>
            <pc:sldMk cId="554082834" sldId="386"/>
            <ac:spMk id="10" creationId="{2AD587BE-F8C3-44F6-A315-151DFD31FB3A}"/>
          </ac:spMkLst>
        </pc:spChg>
        <pc:spChg chg="add del">
          <ac:chgData name="Jan Fitzpatrick" userId="d1b284ec-d1dd-4765-b823-b34899491c26" providerId="ADAL" clId="{FA2CFC29-B041-483E-8654-6E75B9EE428C}" dt="2018-10-25T07:27:11.766" v="1141"/>
          <ac:spMkLst>
            <pc:docMk/>
            <pc:sldMk cId="554082834" sldId="386"/>
            <ac:spMk id="11" creationId="{05B6648D-B38C-4777-8624-78CA97FFAF78}"/>
          </ac:spMkLst>
        </pc:spChg>
        <pc:spChg chg="mod">
          <ac:chgData name="Jan Fitzpatrick" userId="d1b284ec-d1dd-4765-b823-b34899491c26" providerId="ADAL" clId="{FA2CFC29-B041-483E-8654-6E75B9EE428C}" dt="2018-10-25T07:34:24.504" v="1305" actId="6549"/>
          <ac:spMkLst>
            <pc:docMk/>
            <pc:sldMk cId="554082834" sldId="386"/>
            <ac:spMk id="19" creationId="{5252A847-DE45-4FA3-A1F8-EEBEB845FF8E}"/>
          </ac:spMkLst>
        </pc:spChg>
      </pc:sldChg>
      <pc:sldChg chg="modSp add">
        <pc:chgData name="Jan Fitzpatrick" userId="d1b284ec-d1dd-4765-b823-b34899491c26" providerId="ADAL" clId="{FA2CFC29-B041-483E-8654-6E75B9EE428C}" dt="2018-10-25T07:18:57.210" v="1061" actId="208"/>
        <pc:sldMkLst>
          <pc:docMk/>
          <pc:sldMk cId="3275428178" sldId="387"/>
        </pc:sldMkLst>
        <pc:spChg chg="mod">
          <ac:chgData name="Jan Fitzpatrick" userId="d1b284ec-d1dd-4765-b823-b34899491c26" providerId="ADAL" clId="{FA2CFC29-B041-483E-8654-6E75B9EE428C}" dt="2018-10-25T07:18:57.210" v="1061" actId="208"/>
          <ac:spMkLst>
            <pc:docMk/>
            <pc:sldMk cId="3275428178" sldId="387"/>
            <ac:spMk id="9" creationId="{0EBE25EE-F824-44DE-95D4-2AF446F55761}"/>
          </ac:spMkLst>
        </pc:spChg>
        <pc:spChg chg="mod">
          <ac:chgData name="Jan Fitzpatrick" userId="d1b284ec-d1dd-4765-b823-b34899491c26" providerId="ADAL" clId="{FA2CFC29-B041-483E-8654-6E75B9EE428C}" dt="2018-10-24T15:29:34.545" v="1059" actId="20577"/>
          <ac:spMkLst>
            <pc:docMk/>
            <pc:sldMk cId="3275428178" sldId="387"/>
            <ac:spMk id="19" creationId="{5252A847-DE45-4FA3-A1F8-EEBEB845FF8E}"/>
          </ac:spMkLst>
        </pc:spChg>
      </pc:sldChg>
      <pc:sldChg chg="modSp add">
        <pc:chgData name="Jan Fitzpatrick" userId="d1b284ec-d1dd-4765-b823-b34899491c26" providerId="ADAL" clId="{FA2CFC29-B041-483E-8654-6E75B9EE428C}" dt="2018-10-25T07:17:17.751" v="1060" actId="20577"/>
        <pc:sldMkLst>
          <pc:docMk/>
          <pc:sldMk cId="2783720490" sldId="388"/>
        </pc:sldMkLst>
        <pc:spChg chg="mod">
          <ac:chgData name="Jan Fitzpatrick" userId="d1b284ec-d1dd-4765-b823-b34899491c26" providerId="ADAL" clId="{FA2CFC29-B041-483E-8654-6E75B9EE428C}" dt="2018-10-25T07:17:17.751" v="1060" actId="20577"/>
          <ac:spMkLst>
            <pc:docMk/>
            <pc:sldMk cId="2783720490" sldId="388"/>
            <ac:spMk id="19" creationId="{5252A847-DE45-4FA3-A1F8-EEBEB845FF8E}"/>
          </ac:spMkLst>
        </pc:spChg>
      </pc:sldChg>
      <pc:sldChg chg="modSp add">
        <pc:chgData name="Jan Fitzpatrick" userId="d1b284ec-d1dd-4765-b823-b34899491c26" providerId="ADAL" clId="{FA2CFC29-B041-483E-8654-6E75B9EE428C}" dt="2018-10-25T07:23:47.226" v="1096" actId="207"/>
        <pc:sldMkLst>
          <pc:docMk/>
          <pc:sldMk cId="570500962" sldId="389"/>
        </pc:sldMkLst>
        <pc:graphicFrameChg chg="modGraphic">
          <ac:chgData name="Jan Fitzpatrick" userId="d1b284ec-d1dd-4765-b823-b34899491c26" providerId="ADAL" clId="{FA2CFC29-B041-483E-8654-6E75B9EE428C}" dt="2018-10-25T07:23:47.226" v="1096" actId="207"/>
          <ac:graphicFrameMkLst>
            <pc:docMk/>
            <pc:sldMk cId="570500962" sldId="389"/>
            <ac:graphicFrameMk id="7" creationId="{E1EECE66-7A50-4196-A0CD-7DA8B4F4A4CC}"/>
          </ac:graphicFrameMkLst>
        </pc:graphicFrameChg>
      </pc:sldChg>
      <pc:sldChg chg="addSp delSp modSp add">
        <pc:chgData name="Jan Fitzpatrick" userId="d1b284ec-d1dd-4765-b823-b34899491c26" providerId="ADAL" clId="{FA2CFC29-B041-483E-8654-6E75B9EE428C}" dt="2018-10-25T07:45:06.017" v="1380" actId="6549"/>
        <pc:sldMkLst>
          <pc:docMk/>
          <pc:sldMk cId="209365756" sldId="390"/>
        </pc:sldMkLst>
        <pc:spChg chg="add mod">
          <ac:chgData name="Jan Fitzpatrick" userId="d1b284ec-d1dd-4765-b823-b34899491c26" providerId="ADAL" clId="{FA2CFC29-B041-483E-8654-6E75B9EE428C}" dt="2018-10-25T07:45:06.017" v="1380" actId="6549"/>
          <ac:spMkLst>
            <pc:docMk/>
            <pc:sldMk cId="209365756" sldId="390"/>
            <ac:spMk id="2" creationId="{7545AA7E-A8E7-43B9-ADF8-1011366012E7}"/>
          </ac:spMkLst>
        </pc:spChg>
        <pc:spChg chg="mod">
          <ac:chgData name="Jan Fitzpatrick" userId="d1b284ec-d1dd-4765-b823-b34899491c26" providerId="ADAL" clId="{FA2CFC29-B041-483E-8654-6E75B9EE428C}" dt="2018-10-25T07:43:44.064" v="1375" actId="553"/>
          <ac:spMkLst>
            <pc:docMk/>
            <pc:sldMk cId="209365756" sldId="390"/>
            <ac:spMk id="7" creationId="{D2D5D4B0-C531-49C2-A829-CDEC70404428}"/>
          </ac:spMkLst>
        </pc:spChg>
        <pc:spChg chg="mod">
          <ac:chgData name="Jan Fitzpatrick" userId="d1b284ec-d1dd-4765-b823-b34899491c26" providerId="ADAL" clId="{FA2CFC29-B041-483E-8654-6E75B9EE428C}" dt="2018-10-25T07:43:52.936" v="1376" actId="552"/>
          <ac:spMkLst>
            <pc:docMk/>
            <pc:sldMk cId="209365756" sldId="390"/>
            <ac:spMk id="9" creationId="{7834A715-8459-4210-983A-13277A68D27E}"/>
          </ac:spMkLst>
        </pc:spChg>
        <pc:spChg chg="add mod">
          <ac:chgData name="Jan Fitzpatrick" userId="d1b284ec-d1dd-4765-b823-b34899491c26" providerId="ADAL" clId="{FA2CFC29-B041-483E-8654-6E75B9EE428C}" dt="2018-10-25T07:44:32.794" v="1379" actId="208"/>
          <ac:spMkLst>
            <pc:docMk/>
            <pc:sldMk cId="209365756" sldId="390"/>
            <ac:spMk id="10" creationId="{E6172523-03A6-4E06-B630-42022190F150}"/>
          </ac:spMkLst>
        </pc:spChg>
        <pc:spChg chg="add del">
          <ac:chgData name="Jan Fitzpatrick" userId="d1b284ec-d1dd-4765-b823-b34899491c26" providerId="ADAL" clId="{FA2CFC29-B041-483E-8654-6E75B9EE428C}" dt="2018-10-25T07:40:07.210" v="1323"/>
          <ac:spMkLst>
            <pc:docMk/>
            <pc:sldMk cId="209365756" sldId="390"/>
            <ac:spMk id="11" creationId="{E27F3046-983E-4CED-9075-CF71B70710A7}"/>
          </ac:spMkLst>
        </pc:spChg>
        <pc:spChg chg="mod">
          <ac:chgData name="Jan Fitzpatrick" userId="d1b284ec-d1dd-4765-b823-b34899491c26" providerId="ADAL" clId="{FA2CFC29-B041-483E-8654-6E75B9EE428C}" dt="2018-10-25T07:39:28.472" v="1318"/>
          <ac:spMkLst>
            <pc:docMk/>
            <pc:sldMk cId="209365756" sldId="390"/>
            <ac:spMk id="19" creationId="{5252A847-DE45-4FA3-A1F8-EEBEB845FF8E}"/>
          </ac:spMkLst>
        </pc:spChg>
      </pc:sldChg>
    </pc:docChg>
  </pc:docChgLst>
  <pc:docChgLst>
    <pc:chgData name="Ashleigh Sobol" userId="8430f2a2-602f-4dde-a79b-412efd9dd8bf" providerId="ADAL" clId="{5030B6E2-45B9-44FB-AF4E-4725AAAE2024}"/>
    <pc:docChg chg="undo custSel addSld delSld modSld">
      <pc:chgData name="Ashleigh Sobol" userId="8430f2a2-602f-4dde-a79b-412efd9dd8bf" providerId="ADAL" clId="{5030B6E2-45B9-44FB-AF4E-4725AAAE2024}" dt="2018-10-16T10:35:21.102" v="483" actId="207"/>
      <pc:docMkLst>
        <pc:docMk/>
      </pc:docMkLst>
      <pc:sldChg chg="modSp">
        <pc:chgData name="Ashleigh Sobol" userId="8430f2a2-602f-4dde-a79b-412efd9dd8bf" providerId="ADAL" clId="{5030B6E2-45B9-44FB-AF4E-4725AAAE2024}" dt="2018-10-16T10:30:33.016" v="63" actId="6549"/>
        <pc:sldMkLst>
          <pc:docMk/>
          <pc:sldMk cId="2637481266" sldId="256"/>
        </pc:sldMkLst>
        <pc:spChg chg="mod">
          <ac:chgData name="Ashleigh Sobol" userId="8430f2a2-602f-4dde-a79b-412efd9dd8bf" providerId="ADAL" clId="{5030B6E2-45B9-44FB-AF4E-4725AAAE2024}" dt="2018-10-16T10:30:33.016" v="63" actId="6549"/>
          <ac:spMkLst>
            <pc:docMk/>
            <pc:sldMk cId="2637481266" sldId="256"/>
            <ac:spMk id="19" creationId="{5252A847-DE45-4FA3-A1F8-EEBEB845FF8E}"/>
          </ac:spMkLst>
        </pc:spChg>
      </pc:sldChg>
      <pc:sldChg chg="modSp">
        <pc:chgData name="Ashleigh Sobol" userId="8430f2a2-602f-4dde-a79b-412efd9dd8bf" providerId="ADAL" clId="{5030B6E2-45B9-44FB-AF4E-4725AAAE2024}" dt="2018-10-16T10:30:50.811" v="133" actId="20577"/>
        <pc:sldMkLst>
          <pc:docMk/>
          <pc:sldMk cId="3855900595" sldId="301"/>
        </pc:sldMkLst>
        <pc:spChg chg="mod">
          <ac:chgData name="Ashleigh Sobol" userId="8430f2a2-602f-4dde-a79b-412efd9dd8bf" providerId="ADAL" clId="{5030B6E2-45B9-44FB-AF4E-4725AAAE2024}" dt="2018-10-16T10:30:50.811" v="133" actId="20577"/>
          <ac:spMkLst>
            <pc:docMk/>
            <pc:sldMk cId="3855900595" sldId="301"/>
            <ac:spMk id="19" creationId="{5252A847-DE45-4FA3-A1F8-EEBEB845FF8E}"/>
          </ac:spMkLst>
        </pc:spChg>
      </pc:sldChg>
      <pc:sldChg chg="delSp modSp">
        <pc:chgData name="Ashleigh Sobol" userId="8430f2a2-602f-4dde-a79b-412efd9dd8bf" providerId="ADAL" clId="{5030B6E2-45B9-44FB-AF4E-4725AAAE2024}" dt="2018-10-16T10:31:05.860" v="145" actId="6549"/>
        <pc:sldMkLst>
          <pc:docMk/>
          <pc:sldMk cId="636014570" sldId="314"/>
        </pc:sldMkLst>
        <pc:spChg chg="del">
          <ac:chgData name="Ashleigh Sobol" userId="8430f2a2-602f-4dde-a79b-412efd9dd8bf" providerId="ADAL" clId="{5030B6E2-45B9-44FB-AF4E-4725AAAE2024}" dt="2018-10-16T10:31:03.874" v="144" actId="478"/>
          <ac:spMkLst>
            <pc:docMk/>
            <pc:sldMk cId="636014570" sldId="314"/>
            <ac:spMk id="9" creationId="{20FB0CAC-469B-4602-90FE-615E91EF51E6}"/>
          </ac:spMkLst>
        </pc:spChg>
        <pc:spChg chg="del">
          <ac:chgData name="Ashleigh Sobol" userId="8430f2a2-602f-4dde-a79b-412efd9dd8bf" providerId="ADAL" clId="{5030B6E2-45B9-44FB-AF4E-4725AAAE2024}" dt="2018-10-16T10:31:03.874" v="144" actId="478"/>
          <ac:spMkLst>
            <pc:docMk/>
            <pc:sldMk cId="636014570" sldId="314"/>
            <ac:spMk id="10" creationId="{18AFDD5A-F7C5-4EF0-A44D-92D9FD05058A}"/>
          </ac:spMkLst>
        </pc:spChg>
        <pc:spChg chg="del">
          <ac:chgData name="Ashleigh Sobol" userId="8430f2a2-602f-4dde-a79b-412efd9dd8bf" providerId="ADAL" clId="{5030B6E2-45B9-44FB-AF4E-4725AAAE2024}" dt="2018-10-16T10:31:03.874" v="144" actId="478"/>
          <ac:spMkLst>
            <pc:docMk/>
            <pc:sldMk cId="636014570" sldId="314"/>
            <ac:spMk id="11" creationId="{4196B822-BCF3-4AE4-8120-0F6930E9D897}"/>
          </ac:spMkLst>
        </pc:spChg>
        <pc:spChg chg="del">
          <ac:chgData name="Ashleigh Sobol" userId="8430f2a2-602f-4dde-a79b-412efd9dd8bf" providerId="ADAL" clId="{5030B6E2-45B9-44FB-AF4E-4725AAAE2024}" dt="2018-10-16T10:31:03.874" v="144" actId="478"/>
          <ac:spMkLst>
            <pc:docMk/>
            <pc:sldMk cId="636014570" sldId="314"/>
            <ac:spMk id="12" creationId="{136F6936-BB22-4417-BF85-27F95F0E07CE}"/>
          </ac:spMkLst>
        </pc:spChg>
        <pc:spChg chg="del">
          <ac:chgData name="Ashleigh Sobol" userId="8430f2a2-602f-4dde-a79b-412efd9dd8bf" providerId="ADAL" clId="{5030B6E2-45B9-44FB-AF4E-4725AAAE2024}" dt="2018-10-16T10:31:03.874" v="144" actId="478"/>
          <ac:spMkLst>
            <pc:docMk/>
            <pc:sldMk cId="636014570" sldId="314"/>
            <ac:spMk id="13" creationId="{7AAC443D-8DAE-4105-857E-1BBD6E1E544E}"/>
          </ac:spMkLst>
        </pc:spChg>
        <pc:spChg chg="del">
          <ac:chgData name="Ashleigh Sobol" userId="8430f2a2-602f-4dde-a79b-412efd9dd8bf" providerId="ADAL" clId="{5030B6E2-45B9-44FB-AF4E-4725AAAE2024}" dt="2018-10-16T10:31:03.874" v="144" actId="478"/>
          <ac:spMkLst>
            <pc:docMk/>
            <pc:sldMk cId="636014570" sldId="314"/>
            <ac:spMk id="14" creationId="{1B48643E-49D6-4BEA-82CE-3113E6059231}"/>
          </ac:spMkLst>
        </pc:spChg>
        <pc:spChg chg="del">
          <ac:chgData name="Ashleigh Sobol" userId="8430f2a2-602f-4dde-a79b-412efd9dd8bf" providerId="ADAL" clId="{5030B6E2-45B9-44FB-AF4E-4725AAAE2024}" dt="2018-10-16T10:31:03.874" v="144" actId="478"/>
          <ac:spMkLst>
            <pc:docMk/>
            <pc:sldMk cId="636014570" sldId="314"/>
            <ac:spMk id="15" creationId="{A0085112-2CCF-49A5-8983-28FB42638307}"/>
          </ac:spMkLst>
        </pc:spChg>
        <pc:spChg chg="mod">
          <ac:chgData name="Ashleigh Sobol" userId="8430f2a2-602f-4dde-a79b-412efd9dd8bf" providerId="ADAL" clId="{5030B6E2-45B9-44FB-AF4E-4725AAAE2024}" dt="2018-10-16T10:31:05.860" v="145" actId="6549"/>
          <ac:spMkLst>
            <pc:docMk/>
            <pc:sldMk cId="636014570" sldId="314"/>
            <ac:spMk id="19" creationId="{5252A847-DE45-4FA3-A1F8-EEBEB845FF8E}"/>
          </ac:spMkLst>
        </pc:spChg>
        <pc:spChg chg="del">
          <ac:chgData name="Ashleigh Sobol" userId="8430f2a2-602f-4dde-a79b-412efd9dd8bf" providerId="ADAL" clId="{5030B6E2-45B9-44FB-AF4E-4725AAAE2024}" dt="2018-10-16T10:31:03.874" v="144" actId="478"/>
          <ac:spMkLst>
            <pc:docMk/>
            <pc:sldMk cId="636014570" sldId="314"/>
            <ac:spMk id="20" creationId="{D08C24F6-D423-4B70-95FD-044CBAA5D5A0}"/>
          </ac:spMkLst>
        </pc:spChg>
        <pc:spChg chg="del">
          <ac:chgData name="Ashleigh Sobol" userId="8430f2a2-602f-4dde-a79b-412efd9dd8bf" providerId="ADAL" clId="{5030B6E2-45B9-44FB-AF4E-4725AAAE2024}" dt="2018-10-16T10:31:03.874" v="144" actId="478"/>
          <ac:spMkLst>
            <pc:docMk/>
            <pc:sldMk cId="636014570" sldId="314"/>
            <ac:spMk id="21" creationId="{C33BCA2B-CDE6-475E-AF72-38B2AC35EACF}"/>
          </ac:spMkLst>
        </pc:spChg>
        <pc:spChg chg="del">
          <ac:chgData name="Ashleigh Sobol" userId="8430f2a2-602f-4dde-a79b-412efd9dd8bf" providerId="ADAL" clId="{5030B6E2-45B9-44FB-AF4E-4725AAAE2024}" dt="2018-10-16T10:31:03.874" v="144" actId="478"/>
          <ac:spMkLst>
            <pc:docMk/>
            <pc:sldMk cId="636014570" sldId="314"/>
            <ac:spMk id="22" creationId="{3255D25E-E9A1-4CDB-A32F-7FE6C464E0D7}"/>
          </ac:spMkLst>
        </pc:spChg>
        <pc:spChg chg="del">
          <ac:chgData name="Ashleigh Sobol" userId="8430f2a2-602f-4dde-a79b-412efd9dd8bf" providerId="ADAL" clId="{5030B6E2-45B9-44FB-AF4E-4725AAAE2024}" dt="2018-10-16T10:31:03.874" v="144" actId="478"/>
          <ac:spMkLst>
            <pc:docMk/>
            <pc:sldMk cId="636014570" sldId="314"/>
            <ac:spMk id="23" creationId="{3BD59B70-C95E-4365-AD1C-3FB6FE8447DE}"/>
          </ac:spMkLst>
        </pc:spChg>
        <pc:spChg chg="del">
          <ac:chgData name="Ashleigh Sobol" userId="8430f2a2-602f-4dde-a79b-412efd9dd8bf" providerId="ADAL" clId="{5030B6E2-45B9-44FB-AF4E-4725AAAE2024}" dt="2018-10-16T10:31:03.874" v="144" actId="478"/>
          <ac:spMkLst>
            <pc:docMk/>
            <pc:sldMk cId="636014570" sldId="314"/>
            <ac:spMk id="24" creationId="{F5880DFA-5E35-4FFA-AA90-ED0ACA7E06D4}"/>
          </ac:spMkLst>
        </pc:spChg>
        <pc:spChg chg="del">
          <ac:chgData name="Ashleigh Sobol" userId="8430f2a2-602f-4dde-a79b-412efd9dd8bf" providerId="ADAL" clId="{5030B6E2-45B9-44FB-AF4E-4725AAAE2024}" dt="2018-10-16T10:31:03.874" v="144" actId="478"/>
          <ac:spMkLst>
            <pc:docMk/>
            <pc:sldMk cId="636014570" sldId="314"/>
            <ac:spMk id="25" creationId="{CCBCEAEA-EF80-437F-BDF5-02DD9E633BF2}"/>
          </ac:spMkLst>
        </pc:spChg>
        <pc:spChg chg="del">
          <ac:chgData name="Ashleigh Sobol" userId="8430f2a2-602f-4dde-a79b-412efd9dd8bf" providerId="ADAL" clId="{5030B6E2-45B9-44FB-AF4E-4725AAAE2024}" dt="2018-10-16T10:31:03.874" v="144" actId="478"/>
          <ac:spMkLst>
            <pc:docMk/>
            <pc:sldMk cId="636014570" sldId="314"/>
            <ac:spMk id="26" creationId="{70DF0504-87E9-437F-A94B-4DA5143875FC}"/>
          </ac:spMkLst>
        </pc:spChg>
        <pc:spChg chg="del">
          <ac:chgData name="Ashleigh Sobol" userId="8430f2a2-602f-4dde-a79b-412efd9dd8bf" providerId="ADAL" clId="{5030B6E2-45B9-44FB-AF4E-4725AAAE2024}" dt="2018-10-16T10:31:03.874" v="144" actId="478"/>
          <ac:spMkLst>
            <pc:docMk/>
            <pc:sldMk cId="636014570" sldId="314"/>
            <ac:spMk id="27" creationId="{CA4A94EA-A523-4D1D-B100-F05AC04E89FE}"/>
          </ac:spMkLst>
        </pc:spChg>
        <pc:spChg chg="del">
          <ac:chgData name="Ashleigh Sobol" userId="8430f2a2-602f-4dde-a79b-412efd9dd8bf" providerId="ADAL" clId="{5030B6E2-45B9-44FB-AF4E-4725AAAE2024}" dt="2018-10-16T10:31:03.874" v="144" actId="478"/>
          <ac:spMkLst>
            <pc:docMk/>
            <pc:sldMk cId="636014570" sldId="314"/>
            <ac:spMk id="28" creationId="{E7038EF2-2E02-4025-AC18-BAB1EB026B2C}"/>
          </ac:spMkLst>
        </pc:spChg>
        <pc:spChg chg="del">
          <ac:chgData name="Ashleigh Sobol" userId="8430f2a2-602f-4dde-a79b-412efd9dd8bf" providerId="ADAL" clId="{5030B6E2-45B9-44FB-AF4E-4725AAAE2024}" dt="2018-10-16T10:31:03.874" v="144" actId="478"/>
          <ac:spMkLst>
            <pc:docMk/>
            <pc:sldMk cId="636014570" sldId="314"/>
            <ac:spMk id="29" creationId="{5A017F96-2466-483A-A8E4-F7EC3FE8770C}"/>
          </ac:spMkLst>
        </pc:spChg>
        <pc:spChg chg="del">
          <ac:chgData name="Ashleigh Sobol" userId="8430f2a2-602f-4dde-a79b-412efd9dd8bf" providerId="ADAL" clId="{5030B6E2-45B9-44FB-AF4E-4725AAAE2024}" dt="2018-10-16T10:31:03.874" v="144" actId="478"/>
          <ac:spMkLst>
            <pc:docMk/>
            <pc:sldMk cId="636014570" sldId="314"/>
            <ac:spMk id="30" creationId="{0E69C9BC-2408-4403-A853-83766025AE0E}"/>
          </ac:spMkLst>
        </pc:spChg>
        <pc:spChg chg="del">
          <ac:chgData name="Ashleigh Sobol" userId="8430f2a2-602f-4dde-a79b-412efd9dd8bf" providerId="ADAL" clId="{5030B6E2-45B9-44FB-AF4E-4725AAAE2024}" dt="2018-10-16T10:31:03.874" v="144" actId="478"/>
          <ac:spMkLst>
            <pc:docMk/>
            <pc:sldMk cId="636014570" sldId="314"/>
            <ac:spMk id="31" creationId="{60A9A75C-7346-4797-A811-FE4BC2730183}"/>
          </ac:spMkLst>
        </pc:spChg>
        <pc:spChg chg="del">
          <ac:chgData name="Ashleigh Sobol" userId="8430f2a2-602f-4dde-a79b-412efd9dd8bf" providerId="ADAL" clId="{5030B6E2-45B9-44FB-AF4E-4725AAAE2024}" dt="2018-10-16T10:31:03.874" v="144" actId="478"/>
          <ac:spMkLst>
            <pc:docMk/>
            <pc:sldMk cId="636014570" sldId="314"/>
            <ac:spMk id="32" creationId="{CF23C8E7-37ED-4A7B-A6C3-0D3BE1816785}"/>
          </ac:spMkLst>
        </pc:spChg>
        <pc:spChg chg="del">
          <ac:chgData name="Ashleigh Sobol" userId="8430f2a2-602f-4dde-a79b-412efd9dd8bf" providerId="ADAL" clId="{5030B6E2-45B9-44FB-AF4E-4725AAAE2024}" dt="2018-10-16T10:31:03.874" v="144" actId="478"/>
          <ac:spMkLst>
            <pc:docMk/>
            <pc:sldMk cId="636014570" sldId="314"/>
            <ac:spMk id="33" creationId="{F41F49FA-A1AB-41FF-A32D-37099FA9E277}"/>
          </ac:spMkLst>
        </pc:spChg>
        <pc:spChg chg="del">
          <ac:chgData name="Ashleigh Sobol" userId="8430f2a2-602f-4dde-a79b-412efd9dd8bf" providerId="ADAL" clId="{5030B6E2-45B9-44FB-AF4E-4725AAAE2024}" dt="2018-10-16T10:31:03.874" v="144" actId="478"/>
          <ac:spMkLst>
            <pc:docMk/>
            <pc:sldMk cId="636014570" sldId="314"/>
            <ac:spMk id="34" creationId="{4F4D0740-F85C-41B8-B47D-84328F0C14F2}"/>
          </ac:spMkLst>
        </pc:spChg>
        <pc:spChg chg="del">
          <ac:chgData name="Ashleigh Sobol" userId="8430f2a2-602f-4dde-a79b-412efd9dd8bf" providerId="ADAL" clId="{5030B6E2-45B9-44FB-AF4E-4725AAAE2024}" dt="2018-10-16T10:31:03.874" v="144" actId="478"/>
          <ac:spMkLst>
            <pc:docMk/>
            <pc:sldMk cId="636014570" sldId="314"/>
            <ac:spMk id="35" creationId="{210B43EC-BD2D-49A1-B6CC-0147BDF2DA4E}"/>
          </ac:spMkLst>
        </pc:spChg>
        <pc:spChg chg="del">
          <ac:chgData name="Ashleigh Sobol" userId="8430f2a2-602f-4dde-a79b-412efd9dd8bf" providerId="ADAL" clId="{5030B6E2-45B9-44FB-AF4E-4725AAAE2024}" dt="2018-10-16T10:31:03.874" v="144" actId="478"/>
          <ac:spMkLst>
            <pc:docMk/>
            <pc:sldMk cId="636014570" sldId="314"/>
            <ac:spMk id="36" creationId="{1867A5CD-B89A-4A9F-8726-2FE0362FCD52}"/>
          </ac:spMkLst>
        </pc:spChg>
        <pc:spChg chg="del">
          <ac:chgData name="Ashleigh Sobol" userId="8430f2a2-602f-4dde-a79b-412efd9dd8bf" providerId="ADAL" clId="{5030B6E2-45B9-44FB-AF4E-4725AAAE2024}" dt="2018-10-16T10:31:03.874" v="144" actId="478"/>
          <ac:spMkLst>
            <pc:docMk/>
            <pc:sldMk cId="636014570" sldId="314"/>
            <ac:spMk id="37" creationId="{AFF66A77-E9DE-4953-BD3C-548D984D060D}"/>
          </ac:spMkLst>
        </pc:spChg>
        <pc:spChg chg="del">
          <ac:chgData name="Ashleigh Sobol" userId="8430f2a2-602f-4dde-a79b-412efd9dd8bf" providerId="ADAL" clId="{5030B6E2-45B9-44FB-AF4E-4725AAAE2024}" dt="2018-10-16T10:31:03.874" v="144" actId="478"/>
          <ac:spMkLst>
            <pc:docMk/>
            <pc:sldMk cId="636014570" sldId="314"/>
            <ac:spMk id="38" creationId="{B09F50C9-122F-4325-87C6-4E6A0FAB6BEF}"/>
          </ac:spMkLst>
        </pc:spChg>
      </pc:sldChg>
      <pc:sldChg chg="add del">
        <pc:chgData name="Ashleigh Sobol" userId="8430f2a2-602f-4dde-a79b-412efd9dd8bf" providerId="ADAL" clId="{5030B6E2-45B9-44FB-AF4E-4725AAAE2024}" dt="2018-10-16T10:30:59.721" v="143" actId="2696"/>
        <pc:sldMkLst>
          <pc:docMk/>
          <pc:sldMk cId="1071900124" sldId="355"/>
        </pc:sldMkLst>
      </pc:sldChg>
      <pc:sldChg chg="delSp modSp">
        <pc:chgData name="Ashleigh Sobol" userId="8430f2a2-602f-4dde-a79b-412efd9dd8bf" providerId="ADAL" clId="{5030B6E2-45B9-44FB-AF4E-4725AAAE2024}" dt="2018-10-16T10:34:26.963" v="468" actId="1076"/>
        <pc:sldMkLst>
          <pc:docMk/>
          <pc:sldMk cId="2423511120" sldId="364"/>
        </pc:sldMkLst>
        <pc:spChg chg="del">
          <ac:chgData name="Ashleigh Sobol" userId="8430f2a2-602f-4dde-a79b-412efd9dd8bf" providerId="ADAL" clId="{5030B6E2-45B9-44FB-AF4E-4725AAAE2024}" dt="2018-10-16T10:31:53.988" v="224" actId="478"/>
          <ac:spMkLst>
            <pc:docMk/>
            <pc:sldMk cId="2423511120" sldId="364"/>
            <ac:spMk id="9" creationId="{ED041B20-1B39-474A-96F2-C98E77E8ED39}"/>
          </ac:spMkLst>
        </pc:spChg>
        <pc:spChg chg="del">
          <ac:chgData name="Ashleigh Sobol" userId="8430f2a2-602f-4dde-a79b-412efd9dd8bf" providerId="ADAL" clId="{5030B6E2-45B9-44FB-AF4E-4725AAAE2024}" dt="2018-10-16T10:31:53.988" v="224" actId="478"/>
          <ac:spMkLst>
            <pc:docMk/>
            <pc:sldMk cId="2423511120" sldId="364"/>
            <ac:spMk id="12" creationId="{3333603B-BEA3-477F-A5F9-92A2D3B35EBD}"/>
          </ac:spMkLst>
        </pc:spChg>
        <pc:spChg chg="del">
          <ac:chgData name="Ashleigh Sobol" userId="8430f2a2-602f-4dde-a79b-412efd9dd8bf" providerId="ADAL" clId="{5030B6E2-45B9-44FB-AF4E-4725AAAE2024}" dt="2018-10-16T10:31:53.988" v="224" actId="478"/>
          <ac:spMkLst>
            <pc:docMk/>
            <pc:sldMk cId="2423511120" sldId="364"/>
            <ac:spMk id="14" creationId="{01743F83-7899-46D3-9E04-F64F6BE202F9}"/>
          </ac:spMkLst>
        </pc:spChg>
        <pc:spChg chg="mod">
          <ac:chgData name="Ashleigh Sobol" userId="8430f2a2-602f-4dde-a79b-412efd9dd8bf" providerId="ADAL" clId="{5030B6E2-45B9-44FB-AF4E-4725AAAE2024}" dt="2018-10-16T10:33:58.934" v="457" actId="20577"/>
          <ac:spMkLst>
            <pc:docMk/>
            <pc:sldMk cId="2423511120" sldId="364"/>
            <ac:spMk id="19" creationId="{5252A847-DE45-4FA3-A1F8-EEBEB845FF8E}"/>
          </ac:spMkLst>
        </pc:spChg>
        <pc:grpChg chg="del">
          <ac:chgData name="Ashleigh Sobol" userId="8430f2a2-602f-4dde-a79b-412efd9dd8bf" providerId="ADAL" clId="{5030B6E2-45B9-44FB-AF4E-4725AAAE2024}" dt="2018-10-16T10:31:53.988" v="224" actId="478"/>
          <ac:grpSpMkLst>
            <pc:docMk/>
            <pc:sldMk cId="2423511120" sldId="364"/>
            <ac:grpSpMk id="6" creationId="{5E0B206C-EEA5-45A9-B6AF-B73FF25AB578}"/>
          </ac:grpSpMkLst>
        </pc:grpChg>
        <pc:grpChg chg="del">
          <ac:chgData name="Ashleigh Sobol" userId="8430f2a2-602f-4dde-a79b-412efd9dd8bf" providerId="ADAL" clId="{5030B6E2-45B9-44FB-AF4E-4725AAAE2024}" dt="2018-10-16T10:31:53.988" v="224" actId="478"/>
          <ac:grpSpMkLst>
            <pc:docMk/>
            <pc:sldMk cId="2423511120" sldId="364"/>
            <ac:grpSpMk id="51" creationId="{5B77A9BF-04F8-438C-943F-3091E1EFC2F5}"/>
          </ac:grpSpMkLst>
        </pc:grpChg>
        <pc:grpChg chg="del">
          <ac:chgData name="Ashleigh Sobol" userId="8430f2a2-602f-4dde-a79b-412efd9dd8bf" providerId="ADAL" clId="{5030B6E2-45B9-44FB-AF4E-4725AAAE2024}" dt="2018-10-16T10:31:53.988" v="224" actId="478"/>
          <ac:grpSpMkLst>
            <pc:docMk/>
            <pc:sldMk cId="2423511120" sldId="364"/>
            <ac:grpSpMk id="62" creationId="{F2C868EC-5C1A-4814-833E-ED521249FED8}"/>
          </ac:grpSpMkLst>
        </pc:grpChg>
        <pc:graphicFrameChg chg="mod modGraphic">
          <ac:chgData name="Ashleigh Sobol" userId="8430f2a2-602f-4dde-a79b-412efd9dd8bf" providerId="ADAL" clId="{5030B6E2-45B9-44FB-AF4E-4725AAAE2024}" dt="2018-10-16T10:34:26.963" v="468" actId="1076"/>
          <ac:graphicFrameMkLst>
            <pc:docMk/>
            <pc:sldMk cId="2423511120" sldId="364"/>
            <ac:graphicFrameMk id="2" creationId="{63604D5C-D05B-4902-8D11-B88F807C0C9C}"/>
          </ac:graphicFrameMkLst>
        </pc:graphicFrameChg>
      </pc:sldChg>
      <pc:sldChg chg="modSp add">
        <pc:chgData name="Ashleigh Sobol" userId="8430f2a2-602f-4dde-a79b-412efd9dd8bf" providerId="ADAL" clId="{5030B6E2-45B9-44FB-AF4E-4725AAAE2024}" dt="2018-10-16T10:35:21.102" v="483" actId="207"/>
        <pc:sldMkLst>
          <pc:docMk/>
          <pc:sldMk cId="1517270190" sldId="378"/>
        </pc:sldMkLst>
        <pc:graphicFrameChg chg="modGraphic">
          <ac:chgData name="Ashleigh Sobol" userId="8430f2a2-602f-4dde-a79b-412efd9dd8bf" providerId="ADAL" clId="{5030B6E2-45B9-44FB-AF4E-4725AAAE2024}" dt="2018-10-16T10:35:21.102" v="483" actId="207"/>
          <ac:graphicFrameMkLst>
            <pc:docMk/>
            <pc:sldMk cId="1517270190" sldId="378"/>
            <ac:graphicFrameMk id="2" creationId="{63604D5C-D05B-4902-8D11-B88F807C0C9C}"/>
          </ac:graphicFrameMkLst>
        </pc:graphicFrameChg>
      </pc:sldChg>
    </pc:docChg>
  </pc:docChgLst>
  <pc:docChgLst>
    <pc:chgData name="Lee Peckover" userId="5895743b-be28-4676-8a25-8aee7e374520" providerId="ADAL" clId="{8024B08E-2A38-4952-A0F6-D6291E12BF9C}"/>
    <pc:docChg chg="undo custSel modSld">
      <pc:chgData name="Lee Peckover" userId="5895743b-be28-4676-8a25-8aee7e374520" providerId="ADAL" clId="{8024B08E-2A38-4952-A0F6-D6291E12BF9C}" dt="2018-10-29T15:16:07.274" v="98" actId="207"/>
      <pc:docMkLst>
        <pc:docMk/>
      </pc:docMkLst>
      <pc:sldChg chg="modSp">
        <pc:chgData name="Lee Peckover" userId="5895743b-be28-4676-8a25-8aee7e374520" providerId="ADAL" clId="{8024B08E-2A38-4952-A0F6-D6291E12BF9C}" dt="2018-10-29T15:12:35.157" v="45" actId="1076"/>
        <pc:sldMkLst>
          <pc:docMk/>
          <pc:sldMk cId="636014570" sldId="314"/>
        </pc:sldMkLst>
        <pc:spChg chg="mod">
          <ac:chgData name="Lee Peckover" userId="5895743b-be28-4676-8a25-8aee7e374520" providerId="ADAL" clId="{8024B08E-2A38-4952-A0F6-D6291E12BF9C}" dt="2018-10-29T15:12:20.596" v="43" actId="20577"/>
          <ac:spMkLst>
            <pc:docMk/>
            <pc:sldMk cId="636014570" sldId="314"/>
            <ac:spMk id="19" creationId="{5252A847-DE45-4FA3-A1F8-EEBEB845FF8E}"/>
          </ac:spMkLst>
        </pc:spChg>
        <pc:graphicFrameChg chg="mod modGraphic">
          <ac:chgData name="Lee Peckover" userId="5895743b-be28-4676-8a25-8aee7e374520" providerId="ADAL" clId="{8024B08E-2A38-4952-A0F6-D6291E12BF9C}" dt="2018-10-29T15:12:35.157" v="45" actId="1076"/>
          <ac:graphicFrameMkLst>
            <pc:docMk/>
            <pc:sldMk cId="636014570" sldId="314"/>
            <ac:graphicFrameMk id="7" creationId="{E4ED1367-75BE-4B72-B02B-0FA6B0D5F578}"/>
          </ac:graphicFrameMkLst>
        </pc:graphicFrameChg>
      </pc:sldChg>
      <pc:sldChg chg="modSp">
        <pc:chgData name="Lee Peckover" userId="5895743b-be28-4676-8a25-8aee7e374520" providerId="ADAL" clId="{8024B08E-2A38-4952-A0F6-D6291E12BF9C}" dt="2018-10-29T15:12:04.355" v="37" actId="207"/>
        <pc:sldMkLst>
          <pc:docMk/>
          <pc:sldMk cId="1517270190" sldId="378"/>
        </pc:sldMkLst>
        <pc:graphicFrameChg chg="modGraphic">
          <ac:chgData name="Lee Peckover" userId="5895743b-be28-4676-8a25-8aee7e374520" providerId="ADAL" clId="{8024B08E-2A38-4952-A0F6-D6291E12BF9C}" dt="2018-10-29T15:12:04.355" v="37" actId="207"/>
          <ac:graphicFrameMkLst>
            <pc:docMk/>
            <pc:sldMk cId="1517270190" sldId="378"/>
            <ac:graphicFrameMk id="2" creationId="{63604D5C-D05B-4902-8D11-B88F807C0C9C}"/>
          </ac:graphicFrameMkLst>
        </pc:graphicFrameChg>
      </pc:sldChg>
      <pc:sldChg chg="addSp delSp modSp">
        <pc:chgData name="Lee Peckover" userId="5895743b-be28-4676-8a25-8aee7e374520" providerId="ADAL" clId="{8024B08E-2A38-4952-A0F6-D6291E12BF9C}" dt="2018-10-29T15:15:52.697" v="97"/>
        <pc:sldMkLst>
          <pc:docMk/>
          <pc:sldMk cId="1333309685" sldId="379"/>
        </pc:sldMkLst>
        <pc:spChg chg="add">
          <ac:chgData name="Lee Peckover" userId="5895743b-be28-4676-8a25-8aee7e374520" providerId="ADAL" clId="{8024B08E-2A38-4952-A0F6-D6291E12BF9C}" dt="2018-10-29T15:15:52.697" v="97"/>
          <ac:spMkLst>
            <pc:docMk/>
            <pc:sldMk cId="1333309685" sldId="379"/>
            <ac:spMk id="20" creationId="{A6761036-2677-45EE-AD32-9692B3EFA92C}"/>
          </ac:spMkLst>
        </pc:spChg>
        <pc:spChg chg="add">
          <ac:chgData name="Lee Peckover" userId="5895743b-be28-4676-8a25-8aee7e374520" providerId="ADAL" clId="{8024B08E-2A38-4952-A0F6-D6291E12BF9C}" dt="2018-10-29T15:15:52.697" v="97"/>
          <ac:spMkLst>
            <pc:docMk/>
            <pc:sldMk cId="1333309685" sldId="379"/>
            <ac:spMk id="21" creationId="{F82E0D2B-A53B-4DE7-B04C-6A8A6F2C846C}"/>
          </ac:spMkLst>
        </pc:spChg>
        <pc:spChg chg="add">
          <ac:chgData name="Lee Peckover" userId="5895743b-be28-4676-8a25-8aee7e374520" providerId="ADAL" clId="{8024B08E-2A38-4952-A0F6-D6291E12BF9C}" dt="2018-10-29T15:15:52.697" v="97"/>
          <ac:spMkLst>
            <pc:docMk/>
            <pc:sldMk cId="1333309685" sldId="379"/>
            <ac:spMk id="22" creationId="{B92C1F02-E8BD-48F7-9B52-F5265A6BF79E}"/>
          </ac:spMkLst>
        </pc:spChg>
        <pc:spChg chg="add">
          <ac:chgData name="Lee Peckover" userId="5895743b-be28-4676-8a25-8aee7e374520" providerId="ADAL" clId="{8024B08E-2A38-4952-A0F6-D6291E12BF9C}" dt="2018-10-29T15:15:52.697" v="97"/>
          <ac:spMkLst>
            <pc:docMk/>
            <pc:sldMk cId="1333309685" sldId="379"/>
            <ac:spMk id="27" creationId="{2A74ED73-2EF8-4563-A429-EAAD6014B52A}"/>
          </ac:spMkLst>
        </pc:spChg>
        <pc:spChg chg="add">
          <ac:chgData name="Lee Peckover" userId="5895743b-be28-4676-8a25-8aee7e374520" providerId="ADAL" clId="{8024B08E-2A38-4952-A0F6-D6291E12BF9C}" dt="2018-10-29T15:15:52.697" v="97"/>
          <ac:spMkLst>
            <pc:docMk/>
            <pc:sldMk cId="1333309685" sldId="379"/>
            <ac:spMk id="28" creationId="{F35F8D3E-AC86-4387-B4B5-8466A4A88045}"/>
          </ac:spMkLst>
        </pc:spChg>
        <pc:spChg chg="add">
          <ac:chgData name="Lee Peckover" userId="5895743b-be28-4676-8a25-8aee7e374520" providerId="ADAL" clId="{8024B08E-2A38-4952-A0F6-D6291E12BF9C}" dt="2018-10-29T15:15:52.697" v="97"/>
          <ac:spMkLst>
            <pc:docMk/>
            <pc:sldMk cId="1333309685" sldId="379"/>
            <ac:spMk id="29" creationId="{A062BA70-1B16-4FDD-9B51-AE17FA1026D8}"/>
          </ac:spMkLst>
        </pc:spChg>
        <pc:spChg chg="add">
          <ac:chgData name="Lee Peckover" userId="5895743b-be28-4676-8a25-8aee7e374520" providerId="ADAL" clId="{8024B08E-2A38-4952-A0F6-D6291E12BF9C}" dt="2018-10-29T15:15:52.697" v="97"/>
          <ac:spMkLst>
            <pc:docMk/>
            <pc:sldMk cId="1333309685" sldId="379"/>
            <ac:spMk id="30" creationId="{7BAA005C-D38E-4263-BC02-FB713C48722A}"/>
          </ac:spMkLst>
        </pc:spChg>
        <pc:spChg chg="mod">
          <ac:chgData name="Lee Peckover" userId="5895743b-be28-4676-8a25-8aee7e374520" providerId="ADAL" clId="{8024B08E-2A38-4952-A0F6-D6291E12BF9C}" dt="2018-10-29T15:15:16.836" v="87" actId="164"/>
          <ac:spMkLst>
            <pc:docMk/>
            <pc:sldMk cId="1333309685" sldId="379"/>
            <ac:spMk id="34" creationId="{29076431-65C7-4058-87BB-33B0080556B3}"/>
          </ac:spMkLst>
        </pc:spChg>
        <pc:spChg chg="mod">
          <ac:chgData name="Lee Peckover" userId="5895743b-be28-4676-8a25-8aee7e374520" providerId="ADAL" clId="{8024B08E-2A38-4952-A0F6-D6291E12BF9C}" dt="2018-10-29T15:15:16.836" v="87" actId="164"/>
          <ac:spMkLst>
            <pc:docMk/>
            <pc:sldMk cId="1333309685" sldId="379"/>
            <ac:spMk id="35" creationId="{B611DBB6-AC9C-4000-B99F-0EC1B49C92AB}"/>
          </ac:spMkLst>
        </pc:spChg>
        <pc:spChg chg="mod">
          <ac:chgData name="Lee Peckover" userId="5895743b-be28-4676-8a25-8aee7e374520" providerId="ADAL" clId="{8024B08E-2A38-4952-A0F6-D6291E12BF9C}" dt="2018-10-29T15:15:16.836" v="87" actId="164"/>
          <ac:spMkLst>
            <pc:docMk/>
            <pc:sldMk cId="1333309685" sldId="379"/>
            <ac:spMk id="36" creationId="{D2937017-9783-4D0E-876B-8E7D08595C12}"/>
          </ac:spMkLst>
        </pc:spChg>
        <pc:spChg chg="mod">
          <ac:chgData name="Lee Peckover" userId="5895743b-be28-4676-8a25-8aee7e374520" providerId="ADAL" clId="{8024B08E-2A38-4952-A0F6-D6291E12BF9C}" dt="2018-10-29T15:15:16.836" v="87" actId="164"/>
          <ac:spMkLst>
            <pc:docMk/>
            <pc:sldMk cId="1333309685" sldId="379"/>
            <ac:spMk id="41" creationId="{2384CE58-42F8-4238-9299-8059F1EB4CB5}"/>
          </ac:spMkLst>
        </pc:spChg>
        <pc:spChg chg="mod">
          <ac:chgData name="Lee Peckover" userId="5895743b-be28-4676-8a25-8aee7e374520" providerId="ADAL" clId="{8024B08E-2A38-4952-A0F6-D6291E12BF9C}" dt="2018-10-29T15:15:16.836" v="87" actId="164"/>
          <ac:spMkLst>
            <pc:docMk/>
            <pc:sldMk cId="1333309685" sldId="379"/>
            <ac:spMk id="42" creationId="{06FD9C50-259B-4A88-A99C-596F6B0D8EC6}"/>
          </ac:spMkLst>
        </pc:spChg>
        <pc:spChg chg="mod">
          <ac:chgData name="Lee Peckover" userId="5895743b-be28-4676-8a25-8aee7e374520" providerId="ADAL" clId="{8024B08E-2A38-4952-A0F6-D6291E12BF9C}" dt="2018-10-29T15:15:16.836" v="87" actId="164"/>
          <ac:spMkLst>
            <pc:docMk/>
            <pc:sldMk cId="1333309685" sldId="379"/>
            <ac:spMk id="43" creationId="{4A398061-AD96-4687-BF81-71E352E84B13}"/>
          </ac:spMkLst>
        </pc:spChg>
        <pc:spChg chg="mod">
          <ac:chgData name="Lee Peckover" userId="5895743b-be28-4676-8a25-8aee7e374520" providerId="ADAL" clId="{8024B08E-2A38-4952-A0F6-D6291E12BF9C}" dt="2018-10-29T15:15:16.836" v="87" actId="164"/>
          <ac:spMkLst>
            <pc:docMk/>
            <pc:sldMk cId="1333309685" sldId="379"/>
            <ac:spMk id="44" creationId="{45F28152-8498-4474-A96B-F65B59B86AF2}"/>
          </ac:spMkLst>
        </pc:spChg>
        <pc:grpChg chg="add del mod">
          <ac:chgData name="Lee Peckover" userId="5895743b-be28-4676-8a25-8aee7e374520" providerId="ADAL" clId="{8024B08E-2A38-4952-A0F6-D6291E12BF9C}" dt="2018-10-29T15:15:35.507" v="95" actId="478"/>
          <ac:grpSpMkLst>
            <pc:docMk/>
            <pc:sldMk cId="1333309685" sldId="379"/>
            <ac:grpSpMk id="2" creationId="{7DC34735-0DF7-4ACE-832E-855E50F1F634}"/>
          </ac:grpSpMkLst>
        </pc:grpChg>
        <pc:cxnChg chg="add">
          <ac:chgData name="Lee Peckover" userId="5895743b-be28-4676-8a25-8aee7e374520" providerId="ADAL" clId="{8024B08E-2A38-4952-A0F6-D6291E12BF9C}" dt="2018-10-29T15:15:52.697" v="97"/>
          <ac:cxnSpMkLst>
            <pc:docMk/>
            <pc:sldMk cId="1333309685" sldId="379"/>
            <ac:cxnSpMk id="23" creationId="{A05C6DC8-5D21-4956-993B-FA3AE256610C}"/>
          </ac:cxnSpMkLst>
        </pc:cxnChg>
        <pc:cxnChg chg="add">
          <ac:chgData name="Lee Peckover" userId="5895743b-be28-4676-8a25-8aee7e374520" providerId="ADAL" clId="{8024B08E-2A38-4952-A0F6-D6291E12BF9C}" dt="2018-10-29T15:15:52.697" v="97"/>
          <ac:cxnSpMkLst>
            <pc:docMk/>
            <pc:sldMk cId="1333309685" sldId="379"/>
            <ac:cxnSpMk id="24" creationId="{21FDD93B-1422-4D56-805B-66B724538199}"/>
          </ac:cxnSpMkLst>
        </pc:cxnChg>
        <pc:cxnChg chg="add">
          <ac:chgData name="Lee Peckover" userId="5895743b-be28-4676-8a25-8aee7e374520" providerId="ADAL" clId="{8024B08E-2A38-4952-A0F6-D6291E12BF9C}" dt="2018-10-29T15:15:52.697" v="97"/>
          <ac:cxnSpMkLst>
            <pc:docMk/>
            <pc:sldMk cId="1333309685" sldId="379"/>
            <ac:cxnSpMk id="25" creationId="{A0C8B1B9-EAD3-4F54-ACAA-CC100DB04E58}"/>
          </ac:cxnSpMkLst>
        </pc:cxnChg>
        <pc:cxnChg chg="add">
          <ac:chgData name="Lee Peckover" userId="5895743b-be28-4676-8a25-8aee7e374520" providerId="ADAL" clId="{8024B08E-2A38-4952-A0F6-D6291E12BF9C}" dt="2018-10-29T15:15:52.697" v="97"/>
          <ac:cxnSpMkLst>
            <pc:docMk/>
            <pc:sldMk cId="1333309685" sldId="379"/>
            <ac:cxnSpMk id="26" creationId="{2FF4361E-5B3E-4EA4-9509-B151B24DB16E}"/>
          </ac:cxnSpMkLst>
        </pc:cxnChg>
        <pc:cxnChg chg="mod">
          <ac:chgData name="Lee Peckover" userId="5895743b-be28-4676-8a25-8aee7e374520" providerId="ADAL" clId="{8024B08E-2A38-4952-A0F6-D6291E12BF9C}" dt="2018-10-29T15:15:35.507" v="95" actId="478"/>
          <ac:cxnSpMkLst>
            <pc:docMk/>
            <pc:sldMk cId="1333309685" sldId="379"/>
            <ac:cxnSpMk id="37" creationId="{83B7AC1B-22F2-4BC9-BC72-FC51F5BE97E8}"/>
          </ac:cxnSpMkLst>
        </pc:cxnChg>
        <pc:cxnChg chg="mod">
          <ac:chgData name="Lee Peckover" userId="5895743b-be28-4676-8a25-8aee7e374520" providerId="ADAL" clId="{8024B08E-2A38-4952-A0F6-D6291E12BF9C}" dt="2018-10-29T15:15:35.507" v="95" actId="478"/>
          <ac:cxnSpMkLst>
            <pc:docMk/>
            <pc:sldMk cId="1333309685" sldId="379"/>
            <ac:cxnSpMk id="38" creationId="{DBE93B4B-A0B2-4589-927F-F9452DE78868}"/>
          </ac:cxnSpMkLst>
        </pc:cxnChg>
        <pc:cxnChg chg="mod">
          <ac:chgData name="Lee Peckover" userId="5895743b-be28-4676-8a25-8aee7e374520" providerId="ADAL" clId="{8024B08E-2A38-4952-A0F6-D6291E12BF9C}" dt="2018-10-29T15:15:35.507" v="95" actId="478"/>
          <ac:cxnSpMkLst>
            <pc:docMk/>
            <pc:sldMk cId="1333309685" sldId="379"/>
            <ac:cxnSpMk id="39" creationId="{080F580D-855D-4D8B-9DA0-8797257DF315}"/>
          </ac:cxnSpMkLst>
        </pc:cxnChg>
        <pc:cxnChg chg="mod">
          <ac:chgData name="Lee Peckover" userId="5895743b-be28-4676-8a25-8aee7e374520" providerId="ADAL" clId="{8024B08E-2A38-4952-A0F6-D6291E12BF9C}" dt="2018-10-29T15:15:35.507" v="95" actId="478"/>
          <ac:cxnSpMkLst>
            <pc:docMk/>
            <pc:sldMk cId="1333309685" sldId="379"/>
            <ac:cxnSpMk id="40" creationId="{38496D99-EC53-4BAC-9ED8-0FA2F3910EC3}"/>
          </ac:cxnSpMkLst>
        </pc:cxnChg>
      </pc:sldChg>
      <pc:sldChg chg="modSp">
        <pc:chgData name="Lee Peckover" userId="5895743b-be28-4676-8a25-8aee7e374520" providerId="ADAL" clId="{8024B08E-2A38-4952-A0F6-D6291E12BF9C}" dt="2018-10-29T15:13:52.947" v="67" actId="1076"/>
        <pc:sldMkLst>
          <pc:docMk/>
          <pc:sldMk cId="1170002784" sldId="380"/>
        </pc:sldMkLst>
        <pc:graphicFrameChg chg="mod modGraphic">
          <ac:chgData name="Lee Peckover" userId="5895743b-be28-4676-8a25-8aee7e374520" providerId="ADAL" clId="{8024B08E-2A38-4952-A0F6-D6291E12BF9C}" dt="2018-10-29T15:13:52.947" v="67" actId="1076"/>
          <ac:graphicFrameMkLst>
            <pc:docMk/>
            <pc:sldMk cId="1170002784" sldId="380"/>
            <ac:graphicFrameMk id="9" creationId="{6F2DED22-0D6B-4CB5-BBA6-5EA04C301A45}"/>
          </ac:graphicFrameMkLst>
        </pc:graphicFrameChg>
      </pc:sldChg>
      <pc:sldChg chg="addSp delSp modSp">
        <pc:chgData name="Lee Peckover" userId="5895743b-be28-4676-8a25-8aee7e374520" providerId="ADAL" clId="{8024B08E-2A38-4952-A0F6-D6291E12BF9C}" dt="2018-10-29T15:13:24.618" v="61" actId="20577"/>
        <pc:sldMkLst>
          <pc:docMk/>
          <pc:sldMk cId="3997832947" sldId="382"/>
        </pc:sldMkLst>
        <pc:spChg chg="mod">
          <ac:chgData name="Lee Peckover" userId="5895743b-be28-4676-8a25-8aee7e374520" providerId="ADAL" clId="{8024B08E-2A38-4952-A0F6-D6291E12BF9C}" dt="2018-10-29T15:13:24.618" v="61" actId="20577"/>
          <ac:spMkLst>
            <pc:docMk/>
            <pc:sldMk cId="3997832947" sldId="382"/>
            <ac:spMk id="19" creationId="{5252A847-DE45-4FA3-A1F8-EEBEB845FF8E}"/>
          </ac:spMkLst>
        </pc:spChg>
        <pc:graphicFrameChg chg="del mod">
          <ac:chgData name="Lee Peckover" userId="5895743b-be28-4676-8a25-8aee7e374520" providerId="ADAL" clId="{8024B08E-2A38-4952-A0F6-D6291E12BF9C}" dt="2018-10-29T15:13:13.290" v="55" actId="478"/>
          <ac:graphicFrameMkLst>
            <pc:docMk/>
            <pc:sldMk cId="3997832947" sldId="382"/>
            <ac:graphicFrameMk id="7" creationId="{E4ED1367-75BE-4B72-B02B-0FA6B0D5F578}"/>
          </ac:graphicFrameMkLst>
        </pc:graphicFrameChg>
        <pc:graphicFrameChg chg="add modGraphic">
          <ac:chgData name="Lee Peckover" userId="5895743b-be28-4676-8a25-8aee7e374520" providerId="ADAL" clId="{8024B08E-2A38-4952-A0F6-D6291E12BF9C}" dt="2018-10-29T15:13:10.417" v="54" actId="207"/>
          <ac:graphicFrameMkLst>
            <pc:docMk/>
            <pc:sldMk cId="3997832947" sldId="382"/>
            <ac:graphicFrameMk id="9" creationId="{282FDB94-C474-444F-B325-48AB1394A0FC}"/>
          </ac:graphicFrameMkLst>
        </pc:graphicFrameChg>
      </pc:sldChg>
      <pc:sldChg chg="modSp">
        <pc:chgData name="Lee Peckover" userId="5895743b-be28-4676-8a25-8aee7e374520" providerId="ADAL" clId="{8024B08E-2A38-4952-A0F6-D6291E12BF9C}" dt="2018-10-29T15:13:36.938" v="65" actId="404"/>
        <pc:sldMkLst>
          <pc:docMk/>
          <pc:sldMk cId="225531990" sldId="383"/>
        </pc:sldMkLst>
        <pc:spChg chg="mod">
          <ac:chgData name="Lee Peckover" userId="5895743b-be28-4676-8a25-8aee7e374520" providerId="ADAL" clId="{8024B08E-2A38-4952-A0F6-D6291E12BF9C}" dt="2018-10-29T15:13:36.938" v="65" actId="404"/>
          <ac:spMkLst>
            <pc:docMk/>
            <pc:sldMk cId="225531990" sldId="383"/>
            <ac:spMk id="19" creationId="{5252A847-DE45-4FA3-A1F8-EEBEB845FF8E}"/>
          </ac:spMkLst>
        </pc:spChg>
      </pc:sldChg>
      <pc:sldChg chg="addSp delSp modSp">
        <pc:chgData name="Lee Peckover" userId="5895743b-be28-4676-8a25-8aee7e374520" providerId="ADAL" clId="{8024B08E-2A38-4952-A0F6-D6291E12BF9C}" dt="2018-10-29T15:14:41.983" v="81" actId="478"/>
        <pc:sldMkLst>
          <pc:docMk/>
          <pc:sldMk cId="248460280" sldId="384"/>
        </pc:sldMkLst>
        <pc:graphicFrameChg chg="del mod">
          <ac:chgData name="Lee Peckover" userId="5895743b-be28-4676-8a25-8aee7e374520" providerId="ADAL" clId="{8024B08E-2A38-4952-A0F6-D6291E12BF9C}" dt="2018-10-29T15:14:41.983" v="81" actId="478"/>
          <ac:graphicFrameMkLst>
            <pc:docMk/>
            <pc:sldMk cId="248460280" sldId="384"/>
            <ac:graphicFrameMk id="9" creationId="{6F2DED22-0D6B-4CB5-BBA6-5EA04C301A45}"/>
          </ac:graphicFrameMkLst>
        </pc:graphicFrameChg>
        <pc:graphicFrameChg chg="add modGraphic">
          <ac:chgData name="Lee Peckover" userId="5895743b-be28-4676-8a25-8aee7e374520" providerId="ADAL" clId="{8024B08E-2A38-4952-A0F6-D6291E12BF9C}" dt="2018-10-29T15:14:38.710" v="80" actId="207"/>
          <ac:graphicFrameMkLst>
            <pc:docMk/>
            <pc:sldMk cId="248460280" sldId="384"/>
            <ac:graphicFrameMk id="10" creationId="{8F5F532A-2216-43EA-AF1F-FE2063DCF229}"/>
          </ac:graphicFrameMkLst>
        </pc:graphicFrameChg>
      </pc:sldChg>
      <pc:sldChg chg="addSp delSp modSp">
        <pc:chgData name="Lee Peckover" userId="5895743b-be28-4676-8a25-8aee7e374520" providerId="ADAL" clId="{8024B08E-2A38-4952-A0F6-D6291E12BF9C}" dt="2018-10-29T15:16:07.274" v="98" actId="207"/>
        <pc:sldMkLst>
          <pc:docMk/>
          <pc:sldMk cId="2485512451" sldId="385"/>
        </pc:sldMkLst>
        <pc:spChg chg="mod topLvl">
          <ac:chgData name="Lee Peckover" userId="5895743b-be28-4676-8a25-8aee7e374520" providerId="ADAL" clId="{8024B08E-2A38-4952-A0F6-D6291E12BF9C}" dt="2018-10-29T15:15:41.694" v="96" actId="165"/>
          <ac:spMkLst>
            <pc:docMk/>
            <pc:sldMk cId="2485512451" sldId="385"/>
            <ac:spMk id="34" creationId="{29076431-65C7-4058-87BB-33B0080556B3}"/>
          </ac:spMkLst>
        </pc:spChg>
        <pc:spChg chg="mod topLvl">
          <ac:chgData name="Lee Peckover" userId="5895743b-be28-4676-8a25-8aee7e374520" providerId="ADAL" clId="{8024B08E-2A38-4952-A0F6-D6291E12BF9C}" dt="2018-10-29T15:16:07.274" v="98" actId="207"/>
          <ac:spMkLst>
            <pc:docMk/>
            <pc:sldMk cId="2485512451" sldId="385"/>
            <ac:spMk id="35" creationId="{B611DBB6-AC9C-4000-B99F-0EC1B49C92AB}"/>
          </ac:spMkLst>
        </pc:spChg>
        <pc:spChg chg="mod topLvl">
          <ac:chgData name="Lee Peckover" userId="5895743b-be28-4676-8a25-8aee7e374520" providerId="ADAL" clId="{8024B08E-2A38-4952-A0F6-D6291E12BF9C}" dt="2018-10-29T15:15:41.694" v="96" actId="165"/>
          <ac:spMkLst>
            <pc:docMk/>
            <pc:sldMk cId="2485512451" sldId="385"/>
            <ac:spMk id="36" creationId="{D2937017-9783-4D0E-876B-8E7D08595C12}"/>
          </ac:spMkLst>
        </pc:spChg>
        <pc:spChg chg="mod topLvl">
          <ac:chgData name="Lee Peckover" userId="5895743b-be28-4676-8a25-8aee7e374520" providerId="ADAL" clId="{8024B08E-2A38-4952-A0F6-D6291E12BF9C}" dt="2018-10-29T15:15:41.694" v="96" actId="165"/>
          <ac:spMkLst>
            <pc:docMk/>
            <pc:sldMk cId="2485512451" sldId="385"/>
            <ac:spMk id="41" creationId="{2384CE58-42F8-4238-9299-8059F1EB4CB5}"/>
          </ac:spMkLst>
        </pc:spChg>
        <pc:spChg chg="mod topLvl">
          <ac:chgData name="Lee Peckover" userId="5895743b-be28-4676-8a25-8aee7e374520" providerId="ADAL" clId="{8024B08E-2A38-4952-A0F6-D6291E12BF9C}" dt="2018-10-29T15:15:41.694" v="96" actId="165"/>
          <ac:spMkLst>
            <pc:docMk/>
            <pc:sldMk cId="2485512451" sldId="385"/>
            <ac:spMk id="42" creationId="{06FD9C50-259B-4A88-A99C-596F6B0D8EC6}"/>
          </ac:spMkLst>
        </pc:spChg>
        <pc:spChg chg="mod topLvl">
          <ac:chgData name="Lee Peckover" userId="5895743b-be28-4676-8a25-8aee7e374520" providerId="ADAL" clId="{8024B08E-2A38-4952-A0F6-D6291E12BF9C}" dt="2018-10-29T15:15:41.694" v="96" actId="165"/>
          <ac:spMkLst>
            <pc:docMk/>
            <pc:sldMk cId="2485512451" sldId="385"/>
            <ac:spMk id="43" creationId="{4A398061-AD96-4687-BF81-71E352E84B13}"/>
          </ac:spMkLst>
        </pc:spChg>
        <pc:spChg chg="mod topLvl">
          <ac:chgData name="Lee Peckover" userId="5895743b-be28-4676-8a25-8aee7e374520" providerId="ADAL" clId="{8024B08E-2A38-4952-A0F6-D6291E12BF9C}" dt="2018-10-29T15:15:41.694" v="96" actId="165"/>
          <ac:spMkLst>
            <pc:docMk/>
            <pc:sldMk cId="2485512451" sldId="385"/>
            <ac:spMk id="44" creationId="{45F28152-8498-4474-A96B-F65B59B86AF2}"/>
          </ac:spMkLst>
        </pc:spChg>
        <pc:spChg chg="mod topLvl">
          <ac:chgData name="Lee Peckover" userId="5895743b-be28-4676-8a25-8aee7e374520" providerId="ADAL" clId="{8024B08E-2A38-4952-A0F6-D6291E12BF9C}" dt="2018-10-29T15:15:41.694" v="96" actId="165"/>
          <ac:spMkLst>
            <pc:docMk/>
            <pc:sldMk cId="2485512451" sldId="385"/>
            <ac:spMk id="65" creationId="{B9BF6892-2421-45C3-A5F7-DF3A2FAA036E}"/>
          </ac:spMkLst>
        </pc:spChg>
        <pc:spChg chg="mod topLvl">
          <ac:chgData name="Lee Peckover" userId="5895743b-be28-4676-8a25-8aee7e374520" providerId="ADAL" clId="{8024B08E-2A38-4952-A0F6-D6291E12BF9C}" dt="2018-10-29T15:15:41.694" v="96" actId="165"/>
          <ac:spMkLst>
            <pc:docMk/>
            <pc:sldMk cId="2485512451" sldId="385"/>
            <ac:spMk id="66" creationId="{EBB4CE2A-0889-488D-AE7C-F60276F4A975}"/>
          </ac:spMkLst>
        </pc:spChg>
        <pc:spChg chg="mod topLvl">
          <ac:chgData name="Lee Peckover" userId="5895743b-be28-4676-8a25-8aee7e374520" providerId="ADAL" clId="{8024B08E-2A38-4952-A0F6-D6291E12BF9C}" dt="2018-10-29T15:15:41.694" v="96" actId="165"/>
          <ac:spMkLst>
            <pc:docMk/>
            <pc:sldMk cId="2485512451" sldId="385"/>
            <ac:spMk id="67" creationId="{69F6CAB4-832A-4F23-8BCA-F66BE959A49D}"/>
          </ac:spMkLst>
        </pc:spChg>
        <pc:spChg chg="mod topLvl">
          <ac:chgData name="Lee Peckover" userId="5895743b-be28-4676-8a25-8aee7e374520" providerId="ADAL" clId="{8024B08E-2A38-4952-A0F6-D6291E12BF9C}" dt="2018-10-29T15:15:41.694" v="96" actId="165"/>
          <ac:spMkLst>
            <pc:docMk/>
            <pc:sldMk cId="2485512451" sldId="385"/>
            <ac:spMk id="68" creationId="{A9F090E2-15A4-40A9-93A1-9407C0F55A13}"/>
          </ac:spMkLst>
        </pc:spChg>
        <pc:grpChg chg="add del mod">
          <ac:chgData name="Lee Peckover" userId="5895743b-be28-4676-8a25-8aee7e374520" providerId="ADAL" clId="{8024B08E-2A38-4952-A0F6-D6291E12BF9C}" dt="2018-10-29T15:15:41.694" v="96" actId="165"/>
          <ac:grpSpMkLst>
            <pc:docMk/>
            <pc:sldMk cId="2485512451" sldId="385"/>
            <ac:grpSpMk id="2" creationId="{F9514B85-6F7C-4F02-9217-1A914C3EAED4}"/>
          </ac:grpSpMkLst>
        </pc:grpChg>
        <pc:cxnChg chg="mod topLvl">
          <ac:chgData name="Lee Peckover" userId="5895743b-be28-4676-8a25-8aee7e374520" providerId="ADAL" clId="{8024B08E-2A38-4952-A0F6-D6291E12BF9C}" dt="2018-10-29T15:15:41.694" v="96" actId="165"/>
          <ac:cxnSpMkLst>
            <pc:docMk/>
            <pc:sldMk cId="2485512451" sldId="385"/>
            <ac:cxnSpMk id="37" creationId="{83B7AC1B-22F2-4BC9-BC72-FC51F5BE97E8}"/>
          </ac:cxnSpMkLst>
        </pc:cxnChg>
        <pc:cxnChg chg="mod topLvl">
          <ac:chgData name="Lee Peckover" userId="5895743b-be28-4676-8a25-8aee7e374520" providerId="ADAL" clId="{8024B08E-2A38-4952-A0F6-D6291E12BF9C}" dt="2018-10-29T15:15:41.694" v="96" actId="165"/>
          <ac:cxnSpMkLst>
            <pc:docMk/>
            <pc:sldMk cId="2485512451" sldId="385"/>
            <ac:cxnSpMk id="38" creationId="{DBE93B4B-A0B2-4589-927F-F9452DE78868}"/>
          </ac:cxnSpMkLst>
        </pc:cxnChg>
        <pc:cxnChg chg="mod topLvl">
          <ac:chgData name="Lee Peckover" userId="5895743b-be28-4676-8a25-8aee7e374520" providerId="ADAL" clId="{8024B08E-2A38-4952-A0F6-D6291E12BF9C}" dt="2018-10-29T15:15:41.694" v="96" actId="165"/>
          <ac:cxnSpMkLst>
            <pc:docMk/>
            <pc:sldMk cId="2485512451" sldId="385"/>
            <ac:cxnSpMk id="39" creationId="{080F580D-855D-4D8B-9DA0-8797257DF315}"/>
          </ac:cxnSpMkLst>
        </pc:cxnChg>
        <pc:cxnChg chg="mod topLvl">
          <ac:chgData name="Lee Peckover" userId="5895743b-be28-4676-8a25-8aee7e374520" providerId="ADAL" clId="{8024B08E-2A38-4952-A0F6-D6291E12BF9C}" dt="2018-10-29T15:15:41.694" v="96" actId="165"/>
          <ac:cxnSpMkLst>
            <pc:docMk/>
            <pc:sldMk cId="2485512451" sldId="385"/>
            <ac:cxnSpMk id="40" creationId="{38496D99-EC53-4BAC-9ED8-0FA2F3910EC3}"/>
          </ac:cxnSpMkLst>
        </pc:cxnChg>
      </pc:sldChg>
    </pc:docChg>
  </pc:docChgLst>
  <pc:docChgLst>
    <pc:chgData name="Theresa Hodgson" userId="213b339f-9e68-4d61-b6e1-9aa385d3ff46" providerId="ADAL" clId="{A7A2C53D-878E-4AD8-A35A-488CAF2EBB31}"/>
    <pc:docChg chg="custSel addSld delSld modSld">
      <pc:chgData name="Theresa Hodgson" userId="213b339f-9e68-4d61-b6e1-9aa385d3ff46" providerId="ADAL" clId="{A7A2C53D-878E-4AD8-A35A-488CAF2EBB31}" dt="2019-11-14T10:54:07.072" v="69" actId="2696"/>
      <pc:docMkLst>
        <pc:docMk/>
      </pc:docMkLst>
      <pc:sldChg chg="modSp del">
        <pc:chgData name="Theresa Hodgson" userId="213b339f-9e68-4d61-b6e1-9aa385d3ff46" providerId="ADAL" clId="{A7A2C53D-878E-4AD8-A35A-488CAF2EBB31}" dt="2019-11-14T10:53:07.536" v="46" actId="2696"/>
        <pc:sldMkLst>
          <pc:docMk/>
          <pc:sldMk cId="554082834" sldId="386"/>
        </pc:sldMkLst>
        <pc:spChg chg="mod">
          <ac:chgData name="Theresa Hodgson" userId="213b339f-9e68-4d61-b6e1-9aa385d3ff46" providerId="ADAL" clId="{A7A2C53D-878E-4AD8-A35A-488CAF2EBB31}" dt="2019-11-14T10:52:59.661" v="44" actId="2085"/>
          <ac:spMkLst>
            <pc:docMk/>
            <pc:sldMk cId="554082834" sldId="386"/>
            <ac:spMk id="19" creationId="{5252A847-DE45-4FA3-A1F8-EEBEB845FF8E}"/>
          </ac:spMkLst>
        </pc:spChg>
      </pc:sldChg>
      <pc:sldChg chg="addSp delSp modSp">
        <pc:chgData name="Theresa Hodgson" userId="213b339f-9e68-4d61-b6e1-9aa385d3ff46" providerId="ADAL" clId="{A7A2C53D-878E-4AD8-A35A-488CAF2EBB31}" dt="2019-11-14T10:54:03.705" v="68"/>
        <pc:sldMkLst>
          <pc:docMk/>
          <pc:sldMk cId="209365756" sldId="390"/>
        </pc:sldMkLst>
        <pc:spChg chg="del">
          <ac:chgData name="Theresa Hodgson" userId="213b339f-9e68-4d61-b6e1-9aa385d3ff46" providerId="ADAL" clId="{A7A2C53D-878E-4AD8-A35A-488CAF2EBB31}" dt="2019-11-14T10:53:30.991" v="49" actId="478"/>
          <ac:spMkLst>
            <pc:docMk/>
            <pc:sldMk cId="209365756" sldId="390"/>
            <ac:spMk id="2" creationId="{7545AA7E-A8E7-43B9-ADF8-1011366012E7}"/>
          </ac:spMkLst>
        </pc:spChg>
        <pc:spChg chg="del">
          <ac:chgData name="Theresa Hodgson" userId="213b339f-9e68-4d61-b6e1-9aa385d3ff46" providerId="ADAL" clId="{A7A2C53D-878E-4AD8-A35A-488CAF2EBB31}" dt="2019-11-14T10:53:30.991" v="49" actId="478"/>
          <ac:spMkLst>
            <pc:docMk/>
            <pc:sldMk cId="209365756" sldId="390"/>
            <ac:spMk id="10" creationId="{E6172523-03A6-4E06-B630-42022190F150}"/>
          </ac:spMkLst>
        </pc:spChg>
        <pc:spChg chg="add">
          <ac:chgData name="Theresa Hodgson" userId="213b339f-9e68-4d61-b6e1-9aa385d3ff46" providerId="ADAL" clId="{A7A2C53D-878E-4AD8-A35A-488CAF2EBB31}" dt="2019-11-14T10:54:03.705" v="68"/>
          <ac:spMkLst>
            <pc:docMk/>
            <pc:sldMk cId="209365756" sldId="390"/>
            <ac:spMk id="18" creationId="{3C6F9D40-D073-423F-A467-E62242105AA6}"/>
          </ac:spMkLst>
        </pc:spChg>
        <pc:spChg chg="del mod">
          <ac:chgData name="Theresa Hodgson" userId="213b339f-9e68-4d61-b6e1-9aa385d3ff46" providerId="ADAL" clId="{A7A2C53D-878E-4AD8-A35A-488CAF2EBB31}" dt="2019-11-14T10:53:47.907" v="64" actId="478"/>
          <ac:spMkLst>
            <pc:docMk/>
            <pc:sldMk cId="209365756" sldId="390"/>
            <ac:spMk id="19" creationId="{5252A847-DE45-4FA3-A1F8-EEBEB845FF8E}"/>
          </ac:spMkLst>
        </pc:spChg>
        <pc:spChg chg="add">
          <ac:chgData name="Theresa Hodgson" userId="213b339f-9e68-4d61-b6e1-9aa385d3ff46" providerId="ADAL" clId="{A7A2C53D-878E-4AD8-A35A-488CAF2EBB31}" dt="2019-11-14T10:54:03.705" v="68"/>
          <ac:spMkLst>
            <pc:docMk/>
            <pc:sldMk cId="209365756" sldId="390"/>
            <ac:spMk id="20" creationId="{E7C47389-508C-4546-B092-66A342A22E07}"/>
          </ac:spMkLst>
        </pc:spChg>
        <pc:spChg chg="add">
          <ac:chgData name="Theresa Hodgson" userId="213b339f-9e68-4d61-b6e1-9aa385d3ff46" providerId="ADAL" clId="{A7A2C53D-878E-4AD8-A35A-488CAF2EBB31}" dt="2019-11-14T10:54:03.705" v="68"/>
          <ac:spMkLst>
            <pc:docMk/>
            <pc:sldMk cId="209365756" sldId="390"/>
            <ac:spMk id="21" creationId="{0ED6E176-133E-45DE-B598-393D04886CDC}"/>
          </ac:spMkLst>
        </pc:spChg>
        <pc:grpChg chg="del">
          <ac:chgData name="Theresa Hodgson" userId="213b339f-9e68-4d61-b6e1-9aa385d3ff46" providerId="ADAL" clId="{A7A2C53D-878E-4AD8-A35A-488CAF2EBB31}" dt="2019-11-14T10:53:47.907" v="64" actId="478"/>
          <ac:grpSpMkLst>
            <pc:docMk/>
            <pc:sldMk cId="209365756" sldId="390"/>
            <ac:grpSpMk id="29" creationId="{FC6724F8-B648-43FF-A5C1-F5ADCE90ACDE}"/>
          </ac:grpSpMkLst>
        </pc:grpChg>
        <pc:picChg chg="add del mod">
          <ac:chgData name="Theresa Hodgson" userId="213b339f-9e68-4d61-b6e1-9aa385d3ff46" providerId="ADAL" clId="{A7A2C53D-878E-4AD8-A35A-488CAF2EBB31}" dt="2019-11-14T10:53:45.331" v="63"/>
          <ac:picMkLst>
            <pc:docMk/>
            <pc:sldMk cId="209365756" sldId="390"/>
            <ac:picMk id="3" creationId="{A0EDF182-D2E8-41CD-A0D1-89DBB8DDA0D6}"/>
          </ac:picMkLst>
        </pc:picChg>
        <pc:picChg chg="add">
          <ac:chgData name="Theresa Hodgson" userId="213b339f-9e68-4d61-b6e1-9aa385d3ff46" providerId="ADAL" clId="{A7A2C53D-878E-4AD8-A35A-488CAF2EBB31}" dt="2019-11-14T10:53:48.663" v="65"/>
          <ac:picMkLst>
            <pc:docMk/>
            <pc:sldMk cId="209365756" sldId="390"/>
            <ac:picMk id="17" creationId="{C2A42BA0-BF70-469E-BDA6-6B184C670833}"/>
          </ac:picMkLst>
        </pc:picChg>
      </pc:sldChg>
      <pc:sldChg chg="addSp delSp modSp add">
        <pc:chgData name="Theresa Hodgson" userId="213b339f-9e68-4d61-b6e1-9aa385d3ff46" providerId="ADAL" clId="{A7A2C53D-878E-4AD8-A35A-488CAF2EBB31}" dt="2019-11-14T10:53:03.914" v="45"/>
        <pc:sldMkLst>
          <pc:docMk/>
          <pc:sldMk cId="4216904312" sldId="416"/>
        </pc:sldMkLst>
        <pc:spChg chg="add">
          <ac:chgData name="Theresa Hodgson" userId="213b339f-9e68-4d61-b6e1-9aa385d3ff46" providerId="ADAL" clId="{A7A2C53D-878E-4AD8-A35A-488CAF2EBB31}" dt="2019-11-14T10:53:03.914" v="45"/>
          <ac:spMkLst>
            <pc:docMk/>
            <pc:sldMk cId="4216904312" sldId="416"/>
            <ac:spMk id="17" creationId="{48171556-0724-4765-A514-93DA9539CB62}"/>
          </ac:spMkLst>
        </pc:spChg>
        <pc:spChg chg="del mod">
          <ac:chgData name="Theresa Hodgson" userId="213b339f-9e68-4d61-b6e1-9aa385d3ff46" providerId="ADAL" clId="{A7A2C53D-878E-4AD8-A35A-488CAF2EBB31}" dt="2019-11-14T10:52:46.337" v="41" actId="478"/>
          <ac:spMkLst>
            <pc:docMk/>
            <pc:sldMk cId="4216904312" sldId="416"/>
            <ac:spMk id="19" creationId="{5252A847-DE45-4FA3-A1F8-EEBEB845FF8E}"/>
          </ac:spMkLst>
        </pc:spChg>
        <pc:grpChg chg="del">
          <ac:chgData name="Theresa Hodgson" userId="213b339f-9e68-4d61-b6e1-9aa385d3ff46" providerId="ADAL" clId="{A7A2C53D-878E-4AD8-A35A-488CAF2EBB31}" dt="2019-11-14T10:52:46.337" v="41" actId="478"/>
          <ac:grpSpMkLst>
            <pc:docMk/>
            <pc:sldMk cId="4216904312" sldId="416"/>
            <ac:grpSpMk id="2" creationId="{F29FA8C5-2FF0-4EC3-AE69-7765B0B21581}"/>
          </ac:grpSpMkLst>
        </pc:grpChg>
        <pc:picChg chg="add del mod">
          <ac:chgData name="Theresa Hodgson" userId="213b339f-9e68-4d61-b6e1-9aa385d3ff46" providerId="ADAL" clId="{A7A2C53D-878E-4AD8-A35A-488CAF2EBB31}" dt="2019-11-14T10:52:43.412" v="39"/>
          <ac:picMkLst>
            <pc:docMk/>
            <pc:sldMk cId="4216904312" sldId="416"/>
            <ac:picMk id="3" creationId="{67450A4E-A999-4313-B015-C1915911D25B}"/>
          </ac:picMkLst>
        </pc:picChg>
        <pc:picChg chg="add">
          <ac:chgData name="Theresa Hodgson" userId="213b339f-9e68-4d61-b6e1-9aa385d3ff46" providerId="ADAL" clId="{A7A2C53D-878E-4AD8-A35A-488CAF2EBB31}" dt="2019-11-14T10:52:47.054" v="42"/>
          <ac:picMkLst>
            <pc:docMk/>
            <pc:sldMk cId="4216904312" sldId="416"/>
            <ac:picMk id="16" creationId="{C396258A-599B-4676-8D0F-BCE95F69D4AC}"/>
          </ac:picMkLst>
        </pc:picChg>
      </pc:sldChg>
      <pc:sldChg chg="modSp add del">
        <pc:chgData name="Theresa Hodgson" userId="213b339f-9e68-4d61-b6e1-9aa385d3ff46" providerId="ADAL" clId="{A7A2C53D-878E-4AD8-A35A-488CAF2EBB31}" dt="2019-11-14T10:54:07.072" v="69" actId="2696"/>
        <pc:sldMkLst>
          <pc:docMk/>
          <pc:sldMk cId="2901978257" sldId="417"/>
        </pc:sldMkLst>
        <pc:spChg chg="mod">
          <ac:chgData name="Theresa Hodgson" userId="213b339f-9e68-4d61-b6e1-9aa385d3ff46" providerId="ADAL" clId="{A7A2C53D-878E-4AD8-A35A-488CAF2EBB31}" dt="2019-11-14T10:53:57.201" v="67" actId="2085"/>
          <ac:spMkLst>
            <pc:docMk/>
            <pc:sldMk cId="2901978257" sldId="417"/>
            <ac:spMk id="19" creationId="{5252A847-DE45-4FA3-A1F8-EEBEB845FF8E}"/>
          </ac:spMkLst>
        </pc:spChg>
      </pc:sldChg>
    </pc:docChg>
  </pc:docChgLst>
  <pc:docChgLst>
    <pc:chgData name="Theresa Hodgson" userId="213b339f-9e68-4d61-b6e1-9aa385d3ff46" providerId="ADAL" clId="{9B32D3DA-7FFD-4557-8626-5679F8CE3F8E}"/>
    <pc:docChg chg="undo custSel addSld delSld modSld">
      <pc:chgData name="Theresa Hodgson" userId="213b339f-9e68-4d61-b6e1-9aa385d3ff46" providerId="ADAL" clId="{9B32D3DA-7FFD-4557-8626-5679F8CE3F8E}" dt="2019-11-13T09:33:48.385" v="1207" actId="403"/>
      <pc:docMkLst>
        <pc:docMk/>
      </pc:docMkLst>
      <pc:sldChg chg="modSp">
        <pc:chgData name="Theresa Hodgson" userId="213b339f-9e68-4d61-b6e1-9aa385d3ff46" providerId="ADAL" clId="{9B32D3DA-7FFD-4557-8626-5679F8CE3F8E}" dt="2019-11-13T09:25:23.181" v="1079" actId="207"/>
        <pc:sldMkLst>
          <pc:docMk/>
          <pc:sldMk cId="3855900595" sldId="301"/>
        </pc:sldMkLst>
        <pc:spChg chg="mod">
          <ac:chgData name="Theresa Hodgson" userId="213b339f-9e68-4d61-b6e1-9aa385d3ff46" providerId="ADAL" clId="{9B32D3DA-7FFD-4557-8626-5679F8CE3F8E}" dt="2019-11-13T09:25:23.181" v="1079" actId="207"/>
          <ac:spMkLst>
            <pc:docMk/>
            <pc:sldMk cId="3855900595" sldId="301"/>
            <ac:spMk id="19" creationId="{5252A847-DE45-4FA3-A1F8-EEBEB845FF8E}"/>
          </ac:spMkLst>
        </pc:spChg>
      </pc:sldChg>
      <pc:sldChg chg="addSp delSp modSp">
        <pc:chgData name="Theresa Hodgson" userId="213b339f-9e68-4d61-b6e1-9aa385d3ff46" providerId="ADAL" clId="{9B32D3DA-7FFD-4557-8626-5679F8CE3F8E}" dt="2019-11-12T14:23:13.159" v="1033"/>
        <pc:sldMkLst>
          <pc:docMk/>
          <pc:sldMk cId="636014570" sldId="314"/>
        </pc:sldMkLst>
        <pc:spChg chg="add mod">
          <ac:chgData name="Theresa Hodgson" userId="213b339f-9e68-4d61-b6e1-9aa385d3ff46" providerId="ADAL" clId="{9B32D3DA-7FFD-4557-8626-5679F8CE3F8E}" dt="2019-11-12T13:49:43.471" v="68" actId="20577"/>
          <ac:spMkLst>
            <pc:docMk/>
            <pc:sldMk cId="636014570" sldId="314"/>
            <ac:spMk id="9" creationId="{426E7E3A-F8AD-420D-B512-089E5C8AFB3E}"/>
          </ac:spMkLst>
        </pc:spChg>
        <pc:spChg chg="add mod">
          <ac:chgData name="Theresa Hodgson" userId="213b339f-9e68-4d61-b6e1-9aa385d3ff46" providerId="ADAL" clId="{9B32D3DA-7FFD-4557-8626-5679F8CE3F8E}" dt="2019-11-12T13:49:49.098" v="69" actId="20577"/>
          <ac:spMkLst>
            <pc:docMk/>
            <pc:sldMk cId="636014570" sldId="314"/>
            <ac:spMk id="10" creationId="{9E7DC668-940E-4CC7-8656-9B93E7865E29}"/>
          </ac:spMkLst>
        </pc:spChg>
        <pc:spChg chg="add mod">
          <ac:chgData name="Theresa Hodgson" userId="213b339f-9e68-4d61-b6e1-9aa385d3ff46" providerId="ADAL" clId="{9B32D3DA-7FFD-4557-8626-5679F8CE3F8E}" dt="2019-11-12T13:49:51.307" v="70" actId="20577"/>
          <ac:spMkLst>
            <pc:docMk/>
            <pc:sldMk cId="636014570" sldId="314"/>
            <ac:spMk id="11" creationId="{64D80AEF-BE22-420E-8224-50D46D43D3E3}"/>
          </ac:spMkLst>
        </pc:spChg>
        <pc:spChg chg="add mod">
          <ac:chgData name="Theresa Hodgson" userId="213b339f-9e68-4d61-b6e1-9aa385d3ff46" providerId="ADAL" clId="{9B32D3DA-7FFD-4557-8626-5679F8CE3F8E}" dt="2019-11-12T13:49:57.347" v="72" actId="20577"/>
          <ac:spMkLst>
            <pc:docMk/>
            <pc:sldMk cId="636014570" sldId="314"/>
            <ac:spMk id="12" creationId="{4C1CA686-12F6-40B9-B80F-2AEBD108727E}"/>
          </ac:spMkLst>
        </pc:spChg>
        <pc:spChg chg="add mod">
          <ac:chgData name="Theresa Hodgson" userId="213b339f-9e68-4d61-b6e1-9aa385d3ff46" providerId="ADAL" clId="{9B32D3DA-7FFD-4557-8626-5679F8CE3F8E}" dt="2019-11-12T13:49:34.127" v="67" actId="403"/>
          <ac:spMkLst>
            <pc:docMk/>
            <pc:sldMk cId="636014570" sldId="314"/>
            <ac:spMk id="13" creationId="{42B5CE26-2BAA-4D80-9063-CD8E9C324762}"/>
          </ac:spMkLst>
        </pc:spChg>
        <pc:spChg chg="mod">
          <ac:chgData name="Theresa Hodgson" userId="213b339f-9e68-4d61-b6e1-9aa385d3ff46" providerId="ADAL" clId="{9B32D3DA-7FFD-4557-8626-5679F8CE3F8E}" dt="2019-11-12T13:51:55.368" v="91" actId="404"/>
          <ac:spMkLst>
            <pc:docMk/>
            <pc:sldMk cId="636014570" sldId="314"/>
            <ac:spMk id="19" creationId="{5252A847-DE45-4FA3-A1F8-EEBEB845FF8E}"/>
          </ac:spMkLst>
        </pc:spChg>
        <pc:grpChg chg="add mod">
          <ac:chgData name="Theresa Hodgson" userId="213b339f-9e68-4d61-b6e1-9aa385d3ff46" providerId="ADAL" clId="{9B32D3DA-7FFD-4557-8626-5679F8CE3F8E}" dt="2019-11-12T13:47:01.548" v="21" actId="164"/>
          <ac:grpSpMkLst>
            <pc:docMk/>
            <pc:sldMk cId="636014570" sldId="314"/>
            <ac:grpSpMk id="2" creationId="{8B3438CB-D5ED-40DE-B9F5-E90D5994FDF3}"/>
          </ac:grpSpMkLst>
        </pc:grpChg>
        <pc:grpChg chg="add mod">
          <ac:chgData name="Theresa Hodgson" userId="213b339f-9e68-4d61-b6e1-9aa385d3ff46" providerId="ADAL" clId="{9B32D3DA-7FFD-4557-8626-5679F8CE3F8E}" dt="2019-11-12T13:48:44.231" v="57" actId="12788"/>
          <ac:grpSpMkLst>
            <pc:docMk/>
            <pc:sldMk cId="636014570" sldId="314"/>
            <ac:grpSpMk id="3" creationId="{D332D676-270B-4617-AA12-B6394792ABA1}"/>
          </ac:grpSpMkLst>
        </pc:grpChg>
        <pc:grpChg chg="del">
          <ac:chgData name="Theresa Hodgson" userId="213b339f-9e68-4d61-b6e1-9aa385d3ff46" providerId="ADAL" clId="{9B32D3DA-7FFD-4557-8626-5679F8CE3F8E}" dt="2019-11-12T14:23:12.799" v="1032" actId="478"/>
          <ac:grpSpMkLst>
            <pc:docMk/>
            <pc:sldMk cId="636014570" sldId="314"/>
            <ac:grpSpMk id="16" creationId="{B31300A9-E3C5-4701-8EF1-45ED088A04DD}"/>
          </ac:grpSpMkLst>
        </pc:grpChg>
        <pc:grpChg chg="add">
          <ac:chgData name="Theresa Hodgson" userId="213b339f-9e68-4d61-b6e1-9aa385d3ff46" providerId="ADAL" clId="{9B32D3DA-7FFD-4557-8626-5679F8CE3F8E}" dt="2019-11-12T14:23:13.159" v="1033"/>
          <ac:grpSpMkLst>
            <pc:docMk/>
            <pc:sldMk cId="636014570" sldId="314"/>
            <ac:grpSpMk id="20" creationId="{F3D8A2F4-136A-4058-A655-A380EF0580B0}"/>
          </ac:grpSpMkLst>
        </pc:grpChg>
        <pc:graphicFrameChg chg="del">
          <ac:chgData name="Theresa Hodgson" userId="213b339f-9e68-4d61-b6e1-9aa385d3ff46" providerId="ADAL" clId="{9B32D3DA-7FFD-4557-8626-5679F8CE3F8E}" dt="2019-11-12T13:46:44.070" v="0" actId="478"/>
          <ac:graphicFrameMkLst>
            <pc:docMk/>
            <pc:sldMk cId="636014570" sldId="314"/>
            <ac:graphicFrameMk id="7" creationId="{E4ED1367-75BE-4B72-B02B-0FA6B0D5F578}"/>
          </ac:graphicFrameMkLst>
        </pc:graphicFrameChg>
        <pc:graphicFrameChg chg="add mod modGraphic">
          <ac:chgData name="Theresa Hodgson" userId="213b339f-9e68-4d61-b6e1-9aa385d3ff46" providerId="ADAL" clId="{9B32D3DA-7FFD-4557-8626-5679F8CE3F8E}" dt="2019-11-12T13:48:44.231" v="57" actId="12788"/>
          <ac:graphicFrameMkLst>
            <pc:docMk/>
            <pc:sldMk cId="636014570" sldId="314"/>
            <ac:graphicFrameMk id="14" creationId="{AE715BE0-D55D-44BF-9085-989AA73F8CD3}"/>
          </ac:graphicFrameMkLst>
        </pc:graphicFrameChg>
      </pc:sldChg>
      <pc:sldChg chg="addSp delSp modSp">
        <pc:chgData name="Theresa Hodgson" userId="213b339f-9e68-4d61-b6e1-9aa385d3ff46" providerId="ADAL" clId="{9B32D3DA-7FFD-4557-8626-5679F8CE3F8E}" dt="2019-11-12T14:23:57.542" v="1051"/>
        <pc:sldMkLst>
          <pc:docMk/>
          <pc:sldMk cId="1071900124" sldId="355"/>
        </pc:sldMkLst>
        <pc:spChg chg="del">
          <ac:chgData name="Theresa Hodgson" userId="213b339f-9e68-4d61-b6e1-9aa385d3ff46" providerId="ADAL" clId="{9B32D3DA-7FFD-4557-8626-5679F8CE3F8E}" dt="2019-11-12T14:08:53.858" v="713" actId="478"/>
          <ac:spMkLst>
            <pc:docMk/>
            <pc:sldMk cId="1071900124" sldId="355"/>
            <ac:spMk id="10" creationId="{852467E6-1D0C-49DC-BBC2-FCEE9FAAA14A}"/>
          </ac:spMkLst>
        </pc:spChg>
        <pc:spChg chg="del">
          <ac:chgData name="Theresa Hodgson" userId="213b339f-9e68-4d61-b6e1-9aa385d3ff46" providerId="ADAL" clId="{9B32D3DA-7FFD-4557-8626-5679F8CE3F8E}" dt="2019-11-12T14:08:53.858" v="713" actId="478"/>
          <ac:spMkLst>
            <pc:docMk/>
            <pc:sldMk cId="1071900124" sldId="355"/>
            <ac:spMk id="11" creationId="{B318E675-A7C2-464F-B606-DAD4B6E6E8E7}"/>
          </ac:spMkLst>
        </pc:spChg>
        <pc:spChg chg="add mod">
          <ac:chgData name="Theresa Hodgson" userId="213b339f-9e68-4d61-b6e1-9aa385d3ff46" providerId="ADAL" clId="{9B32D3DA-7FFD-4557-8626-5679F8CE3F8E}" dt="2019-11-12T14:09:20.607" v="725" actId="408"/>
          <ac:spMkLst>
            <pc:docMk/>
            <pc:sldMk cId="1071900124" sldId="355"/>
            <ac:spMk id="13" creationId="{A3B90FB5-C1D2-4930-9C3B-6E862420427A}"/>
          </ac:spMkLst>
        </pc:spChg>
        <pc:spChg chg="add mod">
          <ac:chgData name="Theresa Hodgson" userId="213b339f-9e68-4d61-b6e1-9aa385d3ff46" providerId="ADAL" clId="{9B32D3DA-7FFD-4557-8626-5679F8CE3F8E}" dt="2019-11-12T14:09:20.607" v="725" actId="408"/>
          <ac:spMkLst>
            <pc:docMk/>
            <pc:sldMk cId="1071900124" sldId="355"/>
            <ac:spMk id="14" creationId="{4F758EFE-0B51-4269-88EE-5BFFD7929C8B}"/>
          </ac:spMkLst>
        </pc:spChg>
        <pc:spChg chg="mod">
          <ac:chgData name="Theresa Hodgson" userId="213b339f-9e68-4d61-b6e1-9aa385d3ff46" providerId="ADAL" clId="{9B32D3DA-7FFD-4557-8626-5679F8CE3F8E}" dt="2019-11-12T14:13:09.760" v="809" actId="404"/>
          <ac:spMkLst>
            <pc:docMk/>
            <pc:sldMk cId="1071900124" sldId="355"/>
            <ac:spMk id="19" creationId="{5252A847-DE45-4FA3-A1F8-EEBEB845FF8E}"/>
          </ac:spMkLst>
        </pc:spChg>
        <pc:grpChg chg="del">
          <ac:chgData name="Theresa Hodgson" userId="213b339f-9e68-4d61-b6e1-9aa385d3ff46" providerId="ADAL" clId="{9B32D3DA-7FFD-4557-8626-5679F8CE3F8E}" dt="2019-11-12T14:23:57.216" v="1050" actId="478"/>
          <ac:grpSpMkLst>
            <pc:docMk/>
            <pc:sldMk cId="1071900124" sldId="355"/>
            <ac:grpSpMk id="16" creationId="{B31300A9-E3C5-4701-8EF1-45ED088A04DD}"/>
          </ac:grpSpMkLst>
        </pc:grpChg>
        <pc:grpChg chg="add">
          <ac:chgData name="Theresa Hodgson" userId="213b339f-9e68-4d61-b6e1-9aa385d3ff46" providerId="ADAL" clId="{9B32D3DA-7FFD-4557-8626-5679F8CE3F8E}" dt="2019-11-12T14:23:57.542" v="1051"/>
          <ac:grpSpMkLst>
            <pc:docMk/>
            <pc:sldMk cId="1071900124" sldId="355"/>
            <ac:grpSpMk id="20" creationId="{2235C68F-6D79-4D6F-A7CB-067C09292E5B}"/>
          </ac:grpSpMkLst>
        </pc:grpChg>
        <pc:graphicFrameChg chg="mod">
          <ac:chgData name="Theresa Hodgson" userId="213b339f-9e68-4d61-b6e1-9aa385d3ff46" providerId="ADAL" clId="{9B32D3DA-7FFD-4557-8626-5679F8CE3F8E}" dt="2019-11-12T14:09:20.607" v="725" actId="408"/>
          <ac:graphicFrameMkLst>
            <pc:docMk/>
            <pc:sldMk cId="1071900124" sldId="355"/>
            <ac:graphicFrameMk id="7" creationId="{E1EECE66-7A50-4196-A0CD-7DA8B4F4A4CC}"/>
          </ac:graphicFrameMkLst>
        </pc:graphicFrameChg>
        <pc:graphicFrameChg chg="add del mod">
          <ac:chgData name="Theresa Hodgson" userId="213b339f-9e68-4d61-b6e1-9aa385d3ff46" providerId="ADAL" clId="{9B32D3DA-7FFD-4557-8626-5679F8CE3F8E}" dt="2019-11-12T14:09:37.757" v="726" actId="478"/>
          <ac:graphicFrameMkLst>
            <pc:docMk/>
            <pc:sldMk cId="1071900124" sldId="355"/>
            <ac:graphicFrameMk id="12" creationId="{CDED28ED-155D-495F-BB4C-F401DA28215E}"/>
          </ac:graphicFrameMkLst>
        </pc:graphicFrameChg>
        <pc:graphicFrameChg chg="add mod modGraphic">
          <ac:chgData name="Theresa Hodgson" userId="213b339f-9e68-4d61-b6e1-9aa385d3ff46" providerId="ADAL" clId="{9B32D3DA-7FFD-4557-8626-5679F8CE3F8E}" dt="2019-11-12T14:09:57.147" v="756" actId="20577"/>
          <ac:graphicFrameMkLst>
            <pc:docMk/>
            <pc:sldMk cId="1071900124" sldId="355"/>
            <ac:graphicFrameMk id="15" creationId="{B66DC7BD-11FB-43DE-89F0-FFA241E09D4F}"/>
          </ac:graphicFrameMkLst>
        </pc:graphicFrameChg>
      </pc:sldChg>
      <pc:sldChg chg="addSp delSp modSp">
        <pc:chgData name="Theresa Hodgson" userId="213b339f-9e68-4d61-b6e1-9aa385d3ff46" providerId="ADAL" clId="{9B32D3DA-7FFD-4557-8626-5679F8CE3F8E}" dt="2019-11-12T14:23:04.668" v="1029"/>
        <pc:sldMkLst>
          <pc:docMk/>
          <pc:sldMk cId="2423511120" sldId="364"/>
        </pc:sldMkLst>
        <pc:spChg chg="mod">
          <ac:chgData name="Theresa Hodgson" userId="213b339f-9e68-4d61-b6e1-9aa385d3ff46" providerId="ADAL" clId="{9B32D3DA-7FFD-4557-8626-5679F8CE3F8E}" dt="2019-11-12T13:51:48.588" v="90" actId="404"/>
          <ac:spMkLst>
            <pc:docMk/>
            <pc:sldMk cId="2423511120" sldId="364"/>
            <ac:spMk id="19" creationId="{5252A847-DE45-4FA3-A1F8-EEBEB845FF8E}"/>
          </ac:spMkLst>
        </pc:spChg>
        <pc:grpChg chg="add">
          <ac:chgData name="Theresa Hodgson" userId="213b339f-9e68-4d61-b6e1-9aa385d3ff46" providerId="ADAL" clId="{9B32D3DA-7FFD-4557-8626-5679F8CE3F8E}" dt="2019-11-12T14:23:04.668" v="1029"/>
          <ac:grpSpMkLst>
            <pc:docMk/>
            <pc:sldMk cId="2423511120" sldId="364"/>
            <ac:grpSpMk id="9" creationId="{D9B732FB-6247-4C23-8A27-1CBB96731CD6}"/>
          </ac:grpSpMkLst>
        </pc:grpChg>
        <pc:grpChg chg="del">
          <ac:chgData name="Theresa Hodgson" userId="213b339f-9e68-4d61-b6e1-9aa385d3ff46" providerId="ADAL" clId="{9B32D3DA-7FFD-4557-8626-5679F8CE3F8E}" dt="2019-11-12T14:23:03.584" v="1028" actId="478"/>
          <ac:grpSpMkLst>
            <pc:docMk/>
            <pc:sldMk cId="2423511120" sldId="364"/>
            <ac:grpSpMk id="16" creationId="{B31300A9-E3C5-4701-8EF1-45ED088A04DD}"/>
          </ac:grpSpMkLst>
        </pc:grpChg>
      </pc:sldChg>
      <pc:sldChg chg="addSp delSp modSp">
        <pc:chgData name="Theresa Hodgson" userId="213b339f-9e68-4d61-b6e1-9aa385d3ff46" providerId="ADAL" clId="{9B32D3DA-7FFD-4557-8626-5679F8CE3F8E}" dt="2019-11-13T09:31:43.534" v="1181" actId="20577"/>
        <pc:sldMkLst>
          <pc:docMk/>
          <pc:sldMk cId="2838964855" sldId="377"/>
        </pc:sldMkLst>
        <pc:spChg chg="del">
          <ac:chgData name="Theresa Hodgson" userId="213b339f-9e68-4d61-b6e1-9aa385d3ff46" providerId="ADAL" clId="{9B32D3DA-7FFD-4557-8626-5679F8CE3F8E}" dt="2019-11-12T14:01:43.623" v="375" actId="478"/>
          <ac:spMkLst>
            <pc:docMk/>
            <pc:sldMk cId="2838964855" sldId="377"/>
            <ac:spMk id="7" creationId="{3FC60C52-DD82-4F10-A9CD-223BC26C82FE}"/>
          </ac:spMkLst>
        </pc:spChg>
        <pc:spChg chg="del">
          <ac:chgData name="Theresa Hodgson" userId="213b339f-9e68-4d61-b6e1-9aa385d3ff46" providerId="ADAL" clId="{9B32D3DA-7FFD-4557-8626-5679F8CE3F8E}" dt="2019-11-12T14:01:43.623" v="375" actId="478"/>
          <ac:spMkLst>
            <pc:docMk/>
            <pc:sldMk cId="2838964855" sldId="377"/>
            <ac:spMk id="9" creationId="{0EBE25EE-F824-44DE-95D4-2AF446F55761}"/>
          </ac:spMkLst>
        </pc:spChg>
        <pc:spChg chg="del">
          <ac:chgData name="Theresa Hodgson" userId="213b339f-9e68-4d61-b6e1-9aa385d3ff46" providerId="ADAL" clId="{9B32D3DA-7FFD-4557-8626-5679F8CE3F8E}" dt="2019-11-12T14:01:43.623" v="375" actId="478"/>
          <ac:spMkLst>
            <pc:docMk/>
            <pc:sldMk cId="2838964855" sldId="377"/>
            <ac:spMk id="10" creationId="{96DB2275-FB84-4D04-899C-7F5963B1786B}"/>
          </ac:spMkLst>
        </pc:spChg>
        <pc:spChg chg="del">
          <ac:chgData name="Theresa Hodgson" userId="213b339f-9e68-4d61-b6e1-9aa385d3ff46" providerId="ADAL" clId="{9B32D3DA-7FFD-4557-8626-5679F8CE3F8E}" dt="2019-11-12T14:01:43.623" v="375" actId="478"/>
          <ac:spMkLst>
            <pc:docMk/>
            <pc:sldMk cId="2838964855" sldId="377"/>
            <ac:spMk id="11" creationId="{A9E367FE-714C-4765-9111-05E8AC4E6202}"/>
          </ac:spMkLst>
        </pc:spChg>
        <pc:spChg chg="del">
          <ac:chgData name="Theresa Hodgson" userId="213b339f-9e68-4d61-b6e1-9aa385d3ff46" providerId="ADAL" clId="{9B32D3DA-7FFD-4557-8626-5679F8CE3F8E}" dt="2019-11-12T14:01:43.623" v="375" actId="478"/>
          <ac:spMkLst>
            <pc:docMk/>
            <pc:sldMk cId="2838964855" sldId="377"/>
            <ac:spMk id="12" creationId="{D3F39C4F-EF9E-4FEF-B0C3-65F5C001B99E}"/>
          </ac:spMkLst>
        </pc:spChg>
        <pc:spChg chg="del">
          <ac:chgData name="Theresa Hodgson" userId="213b339f-9e68-4d61-b6e1-9aa385d3ff46" providerId="ADAL" clId="{9B32D3DA-7FFD-4557-8626-5679F8CE3F8E}" dt="2019-11-12T14:01:43.623" v="375" actId="478"/>
          <ac:spMkLst>
            <pc:docMk/>
            <pc:sldMk cId="2838964855" sldId="377"/>
            <ac:spMk id="13" creationId="{7CE6147E-34A1-4F01-85ED-8FDA0AA2E8A6}"/>
          </ac:spMkLst>
        </pc:spChg>
        <pc:spChg chg="del">
          <ac:chgData name="Theresa Hodgson" userId="213b339f-9e68-4d61-b6e1-9aa385d3ff46" providerId="ADAL" clId="{9B32D3DA-7FFD-4557-8626-5679F8CE3F8E}" dt="2019-11-12T14:01:43.623" v="375" actId="478"/>
          <ac:spMkLst>
            <pc:docMk/>
            <pc:sldMk cId="2838964855" sldId="377"/>
            <ac:spMk id="14" creationId="{DAE61F31-9F22-45B4-8804-31420D10F7BB}"/>
          </ac:spMkLst>
        </pc:spChg>
        <pc:spChg chg="mod">
          <ac:chgData name="Theresa Hodgson" userId="213b339f-9e68-4d61-b6e1-9aa385d3ff46" providerId="ADAL" clId="{9B32D3DA-7FFD-4557-8626-5679F8CE3F8E}" dt="2019-11-13T09:31:43.534" v="1181" actId="20577"/>
          <ac:spMkLst>
            <pc:docMk/>
            <pc:sldMk cId="2838964855" sldId="377"/>
            <ac:spMk id="19" creationId="{5252A847-DE45-4FA3-A1F8-EEBEB845FF8E}"/>
          </ac:spMkLst>
        </pc:spChg>
        <pc:spChg chg="mod">
          <ac:chgData name="Theresa Hodgson" userId="213b339f-9e68-4d61-b6e1-9aa385d3ff46" providerId="ADAL" clId="{9B32D3DA-7FFD-4557-8626-5679F8CE3F8E}" dt="2019-11-12T14:03:05.655" v="405" actId="20577"/>
          <ac:spMkLst>
            <pc:docMk/>
            <pc:sldMk cId="2838964855" sldId="377"/>
            <ac:spMk id="20" creationId="{93F4179B-E481-470B-9464-BDA321BDE66D}"/>
          </ac:spMkLst>
        </pc:spChg>
        <pc:spChg chg="mod">
          <ac:chgData name="Theresa Hodgson" userId="213b339f-9e68-4d61-b6e1-9aa385d3ff46" providerId="ADAL" clId="{9B32D3DA-7FFD-4557-8626-5679F8CE3F8E}" dt="2019-11-12T14:03:51.727" v="432" actId="20577"/>
          <ac:spMkLst>
            <pc:docMk/>
            <pc:sldMk cId="2838964855" sldId="377"/>
            <ac:spMk id="21" creationId="{24F0B3FF-5EB1-4088-9439-BA70DAD38FBA}"/>
          </ac:spMkLst>
        </pc:spChg>
        <pc:spChg chg="mod">
          <ac:chgData name="Theresa Hodgson" userId="213b339f-9e68-4d61-b6e1-9aa385d3ff46" providerId="ADAL" clId="{9B32D3DA-7FFD-4557-8626-5679F8CE3F8E}" dt="2019-11-12T14:03:27.706" v="418" actId="20577"/>
          <ac:spMkLst>
            <pc:docMk/>
            <pc:sldMk cId="2838964855" sldId="377"/>
            <ac:spMk id="22" creationId="{09FF37DC-7FED-40DA-9F75-22353D8FEFBD}"/>
          </ac:spMkLst>
        </pc:spChg>
        <pc:spChg chg="mod">
          <ac:chgData name="Theresa Hodgson" userId="213b339f-9e68-4d61-b6e1-9aa385d3ff46" providerId="ADAL" clId="{9B32D3DA-7FFD-4557-8626-5679F8CE3F8E}" dt="2019-11-12T14:07:43.382" v="632" actId="20577"/>
          <ac:spMkLst>
            <pc:docMk/>
            <pc:sldMk cId="2838964855" sldId="377"/>
            <ac:spMk id="23" creationId="{F0253BAF-6667-471E-8294-6967C3F29512}"/>
          </ac:spMkLst>
        </pc:spChg>
        <pc:spChg chg="mod">
          <ac:chgData name="Theresa Hodgson" userId="213b339f-9e68-4d61-b6e1-9aa385d3ff46" providerId="ADAL" clId="{9B32D3DA-7FFD-4557-8626-5679F8CE3F8E}" dt="2019-11-12T14:03:44.582" v="428" actId="20577"/>
          <ac:spMkLst>
            <pc:docMk/>
            <pc:sldMk cId="2838964855" sldId="377"/>
            <ac:spMk id="24" creationId="{1B822DF1-DEC1-4D3A-B5DE-B60D4062A013}"/>
          </ac:spMkLst>
        </pc:spChg>
        <pc:grpChg chg="add mod">
          <ac:chgData name="Theresa Hodgson" userId="213b339f-9e68-4d61-b6e1-9aa385d3ff46" providerId="ADAL" clId="{9B32D3DA-7FFD-4557-8626-5679F8CE3F8E}" dt="2019-11-12T14:01:50.349" v="393" actId="14100"/>
          <ac:grpSpMkLst>
            <pc:docMk/>
            <pc:sldMk cId="2838964855" sldId="377"/>
            <ac:grpSpMk id="15" creationId="{074DED79-757E-4040-AF5E-57AFCE421BC8}"/>
          </ac:grpSpMkLst>
        </pc:grpChg>
        <pc:grpChg chg="del">
          <ac:chgData name="Theresa Hodgson" userId="213b339f-9e68-4d61-b6e1-9aa385d3ff46" providerId="ADAL" clId="{9B32D3DA-7FFD-4557-8626-5679F8CE3F8E}" dt="2019-11-12T14:23:41.142" v="1044" actId="478"/>
          <ac:grpSpMkLst>
            <pc:docMk/>
            <pc:sldMk cId="2838964855" sldId="377"/>
            <ac:grpSpMk id="16" creationId="{B31300A9-E3C5-4701-8EF1-45ED088A04DD}"/>
          </ac:grpSpMkLst>
        </pc:grpChg>
        <pc:grpChg chg="add">
          <ac:chgData name="Theresa Hodgson" userId="213b339f-9e68-4d61-b6e1-9aa385d3ff46" providerId="ADAL" clId="{9B32D3DA-7FFD-4557-8626-5679F8CE3F8E}" dt="2019-11-12T14:23:41.819" v="1045"/>
          <ac:grpSpMkLst>
            <pc:docMk/>
            <pc:sldMk cId="2838964855" sldId="377"/>
            <ac:grpSpMk id="25" creationId="{BD0ADA71-A019-425D-AEE3-E24BC6E2E8F1}"/>
          </ac:grpSpMkLst>
        </pc:grpChg>
      </pc:sldChg>
      <pc:sldChg chg="addSp delSp modSp">
        <pc:chgData name="Theresa Hodgson" userId="213b339f-9e68-4d61-b6e1-9aa385d3ff46" providerId="ADAL" clId="{9B32D3DA-7FFD-4557-8626-5679F8CE3F8E}" dt="2019-11-13T09:28:39.360" v="1122"/>
        <pc:sldMkLst>
          <pc:docMk/>
          <pc:sldMk cId="1517270190" sldId="378"/>
        </pc:sldMkLst>
        <pc:spChg chg="mod">
          <ac:chgData name="Theresa Hodgson" userId="213b339f-9e68-4d61-b6e1-9aa385d3ff46" providerId="ADAL" clId="{9B32D3DA-7FFD-4557-8626-5679F8CE3F8E}" dt="2019-11-12T13:51:44.552" v="89" actId="404"/>
          <ac:spMkLst>
            <pc:docMk/>
            <pc:sldMk cId="1517270190" sldId="378"/>
            <ac:spMk id="19" creationId="{5252A847-DE45-4FA3-A1F8-EEBEB845FF8E}"/>
          </ac:spMkLst>
        </pc:spChg>
        <pc:grpChg chg="add">
          <ac:chgData name="Theresa Hodgson" userId="213b339f-9e68-4d61-b6e1-9aa385d3ff46" providerId="ADAL" clId="{9B32D3DA-7FFD-4557-8626-5679F8CE3F8E}" dt="2019-11-12T14:23:09.341" v="1031"/>
          <ac:grpSpMkLst>
            <pc:docMk/>
            <pc:sldMk cId="1517270190" sldId="378"/>
            <ac:grpSpMk id="9" creationId="{8D5C2585-879B-4E0A-BD5F-E961C2C22489}"/>
          </ac:grpSpMkLst>
        </pc:grpChg>
        <pc:grpChg chg="del">
          <ac:chgData name="Theresa Hodgson" userId="213b339f-9e68-4d61-b6e1-9aa385d3ff46" providerId="ADAL" clId="{9B32D3DA-7FFD-4557-8626-5679F8CE3F8E}" dt="2019-11-12T14:23:09.034" v="1030" actId="478"/>
          <ac:grpSpMkLst>
            <pc:docMk/>
            <pc:sldMk cId="1517270190" sldId="378"/>
            <ac:grpSpMk id="16" creationId="{B31300A9-E3C5-4701-8EF1-45ED088A04DD}"/>
          </ac:grpSpMkLst>
        </pc:grpChg>
        <pc:graphicFrameChg chg="mod modGraphic">
          <ac:chgData name="Theresa Hodgson" userId="213b339f-9e68-4d61-b6e1-9aa385d3ff46" providerId="ADAL" clId="{9B32D3DA-7FFD-4557-8626-5679F8CE3F8E}" dt="2019-11-13T09:28:39.360" v="1122"/>
          <ac:graphicFrameMkLst>
            <pc:docMk/>
            <pc:sldMk cId="1517270190" sldId="378"/>
            <ac:graphicFrameMk id="2" creationId="{63604D5C-D05B-4902-8D11-B88F807C0C9C}"/>
          </ac:graphicFrameMkLst>
        </pc:graphicFrameChg>
      </pc:sldChg>
      <pc:sldChg chg="del">
        <pc:chgData name="Theresa Hodgson" userId="213b339f-9e68-4d61-b6e1-9aa385d3ff46" providerId="ADAL" clId="{9B32D3DA-7FFD-4557-8626-5679F8CE3F8E}" dt="2019-11-12T14:01:24.773" v="373" actId="2696"/>
        <pc:sldMkLst>
          <pc:docMk/>
          <pc:sldMk cId="1333309685" sldId="379"/>
        </pc:sldMkLst>
      </pc:sldChg>
      <pc:sldChg chg="addSp delSp modSp">
        <pc:chgData name="Theresa Hodgson" userId="213b339f-9e68-4d61-b6e1-9aa385d3ff46" providerId="ADAL" clId="{9B32D3DA-7FFD-4557-8626-5679F8CE3F8E}" dt="2019-11-12T14:23:32.187" v="1041"/>
        <pc:sldMkLst>
          <pc:docMk/>
          <pc:sldMk cId="1170002784" sldId="380"/>
        </pc:sldMkLst>
        <pc:spChg chg="mod">
          <ac:chgData name="Theresa Hodgson" userId="213b339f-9e68-4d61-b6e1-9aa385d3ff46" providerId="ADAL" clId="{9B32D3DA-7FFD-4557-8626-5679F8CE3F8E}" dt="2019-11-12T14:00:38.446" v="358" actId="403"/>
          <ac:spMkLst>
            <pc:docMk/>
            <pc:sldMk cId="1170002784" sldId="380"/>
            <ac:spMk id="11" creationId="{AD430AF0-7815-4006-904D-ADAED88D2FBE}"/>
          </ac:spMkLst>
        </pc:spChg>
        <pc:spChg chg="mod">
          <ac:chgData name="Theresa Hodgson" userId="213b339f-9e68-4d61-b6e1-9aa385d3ff46" providerId="ADAL" clId="{9B32D3DA-7FFD-4557-8626-5679F8CE3F8E}" dt="2019-11-12T14:00:44.116" v="362" actId="20577"/>
          <ac:spMkLst>
            <pc:docMk/>
            <pc:sldMk cId="1170002784" sldId="380"/>
            <ac:spMk id="12" creationId="{B0FE6E73-0063-4592-926A-2CF9C5B930A2}"/>
          </ac:spMkLst>
        </pc:spChg>
        <pc:spChg chg="mod">
          <ac:chgData name="Theresa Hodgson" userId="213b339f-9e68-4d61-b6e1-9aa385d3ff46" providerId="ADAL" clId="{9B32D3DA-7FFD-4557-8626-5679F8CE3F8E}" dt="2019-11-12T14:00:41.224" v="360" actId="20577"/>
          <ac:spMkLst>
            <pc:docMk/>
            <pc:sldMk cId="1170002784" sldId="380"/>
            <ac:spMk id="13" creationId="{27C9B737-DA33-40FA-B964-E223FA2FF6C2}"/>
          </ac:spMkLst>
        </pc:spChg>
        <pc:spChg chg="mod">
          <ac:chgData name="Theresa Hodgson" userId="213b339f-9e68-4d61-b6e1-9aa385d3ff46" providerId="ADAL" clId="{9B32D3DA-7FFD-4557-8626-5679F8CE3F8E}" dt="2019-11-12T13:59:59.140" v="313" actId="404"/>
          <ac:spMkLst>
            <pc:docMk/>
            <pc:sldMk cId="1170002784" sldId="380"/>
            <ac:spMk id="19" creationId="{5252A847-DE45-4FA3-A1F8-EEBEB845FF8E}"/>
          </ac:spMkLst>
        </pc:spChg>
        <pc:grpChg chg="add mod">
          <ac:chgData name="Theresa Hodgson" userId="213b339f-9e68-4d61-b6e1-9aa385d3ff46" providerId="ADAL" clId="{9B32D3DA-7FFD-4557-8626-5679F8CE3F8E}" dt="2019-11-12T14:00:35.982" v="354" actId="14100"/>
          <ac:grpSpMkLst>
            <pc:docMk/>
            <pc:sldMk cId="1170002784" sldId="380"/>
            <ac:grpSpMk id="10" creationId="{6F89B307-931A-42DD-BA87-77F245EB7022}"/>
          </ac:grpSpMkLst>
        </pc:grpChg>
        <pc:grpChg chg="del">
          <ac:chgData name="Theresa Hodgson" userId="213b339f-9e68-4d61-b6e1-9aa385d3ff46" providerId="ADAL" clId="{9B32D3DA-7FFD-4557-8626-5679F8CE3F8E}" dt="2019-11-12T14:23:31.943" v="1040" actId="478"/>
          <ac:grpSpMkLst>
            <pc:docMk/>
            <pc:sldMk cId="1170002784" sldId="380"/>
            <ac:grpSpMk id="16" creationId="{B31300A9-E3C5-4701-8EF1-45ED088A04DD}"/>
          </ac:grpSpMkLst>
        </pc:grpChg>
        <pc:grpChg chg="add">
          <ac:chgData name="Theresa Hodgson" userId="213b339f-9e68-4d61-b6e1-9aa385d3ff46" providerId="ADAL" clId="{9B32D3DA-7FFD-4557-8626-5679F8CE3F8E}" dt="2019-11-12T14:23:32.187" v="1041"/>
          <ac:grpSpMkLst>
            <pc:docMk/>
            <pc:sldMk cId="1170002784" sldId="380"/>
            <ac:grpSpMk id="20" creationId="{A7E5DD0E-BBD1-4395-BA7E-047FBFE8FE13}"/>
          </ac:grpSpMkLst>
        </pc:grpChg>
        <pc:graphicFrameChg chg="del">
          <ac:chgData name="Theresa Hodgson" userId="213b339f-9e68-4d61-b6e1-9aa385d3ff46" providerId="ADAL" clId="{9B32D3DA-7FFD-4557-8626-5679F8CE3F8E}" dt="2019-11-12T14:00:14.957" v="316" actId="478"/>
          <ac:graphicFrameMkLst>
            <pc:docMk/>
            <pc:sldMk cId="1170002784" sldId="380"/>
            <ac:graphicFrameMk id="9" creationId="{6F2DED22-0D6B-4CB5-BBA6-5EA04C301A45}"/>
          </ac:graphicFrameMkLst>
        </pc:graphicFrameChg>
      </pc:sldChg>
      <pc:sldChg chg="addSp delSp modSp">
        <pc:chgData name="Theresa Hodgson" userId="213b339f-9e68-4d61-b6e1-9aa385d3ff46" providerId="ADAL" clId="{9B32D3DA-7FFD-4557-8626-5679F8CE3F8E}" dt="2019-11-12T14:23:21.882" v="1037"/>
        <pc:sldMkLst>
          <pc:docMk/>
          <pc:sldMk cId="811520350" sldId="381"/>
        </pc:sldMkLst>
        <pc:spChg chg="del">
          <ac:chgData name="Theresa Hodgson" userId="213b339f-9e68-4d61-b6e1-9aa385d3ff46" providerId="ADAL" clId="{9B32D3DA-7FFD-4557-8626-5679F8CE3F8E}" dt="2019-11-12T13:54:00.561" v="136" actId="478"/>
          <ac:spMkLst>
            <pc:docMk/>
            <pc:sldMk cId="811520350" sldId="381"/>
            <ac:spMk id="7" creationId="{0DD726B8-B625-4107-A6FC-5414EB489F12}"/>
          </ac:spMkLst>
        </pc:spChg>
        <pc:spChg chg="del">
          <ac:chgData name="Theresa Hodgson" userId="213b339f-9e68-4d61-b6e1-9aa385d3ff46" providerId="ADAL" clId="{9B32D3DA-7FFD-4557-8626-5679F8CE3F8E}" dt="2019-11-12T13:54:00.561" v="136" actId="478"/>
          <ac:spMkLst>
            <pc:docMk/>
            <pc:sldMk cId="811520350" sldId="381"/>
            <ac:spMk id="9" creationId="{6FC7922F-8315-48AE-8ED6-D7AB1F5E6900}"/>
          </ac:spMkLst>
        </pc:spChg>
        <pc:spChg chg="del">
          <ac:chgData name="Theresa Hodgson" userId="213b339f-9e68-4d61-b6e1-9aa385d3ff46" providerId="ADAL" clId="{9B32D3DA-7FFD-4557-8626-5679F8CE3F8E}" dt="2019-11-12T13:54:00.561" v="136" actId="478"/>
          <ac:spMkLst>
            <pc:docMk/>
            <pc:sldMk cId="811520350" sldId="381"/>
            <ac:spMk id="10" creationId="{067B879E-B615-44A4-A7AA-8E8ACF6696AF}"/>
          </ac:spMkLst>
        </pc:spChg>
        <pc:spChg chg="del">
          <ac:chgData name="Theresa Hodgson" userId="213b339f-9e68-4d61-b6e1-9aa385d3ff46" providerId="ADAL" clId="{9B32D3DA-7FFD-4557-8626-5679F8CE3F8E}" dt="2019-11-12T13:54:00.561" v="136" actId="478"/>
          <ac:spMkLst>
            <pc:docMk/>
            <pc:sldMk cId="811520350" sldId="381"/>
            <ac:spMk id="11" creationId="{ADD7C07A-BB51-440F-A541-6104EE7CA9BB}"/>
          </ac:spMkLst>
        </pc:spChg>
        <pc:spChg chg="del">
          <ac:chgData name="Theresa Hodgson" userId="213b339f-9e68-4d61-b6e1-9aa385d3ff46" providerId="ADAL" clId="{9B32D3DA-7FFD-4557-8626-5679F8CE3F8E}" dt="2019-11-12T13:54:00.561" v="136" actId="478"/>
          <ac:spMkLst>
            <pc:docMk/>
            <pc:sldMk cId="811520350" sldId="381"/>
            <ac:spMk id="12" creationId="{7012AB91-9690-4711-B10F-2698CE0CAD9C}"/>
          </ac:spMkLst>
        </pc:spChg>
        <pc:spChg chg="add mod">
          <ac:chgData name="Theresa Hodgson" userId="213b339f-9e68-4d61-b6e1-9aa385d3ff46" providerId="ADAL" clId="{9B32D3DA-7FFD-4557-8626-5679F8CE3F8E}" dt="2019-11-12T13:54:17.206" v="157" actId="1582"/>
          <ac:spMkLst>
            <pc:docMk/>
            <pc:sldMk cId="811520350" sldId="381"/>
            <ac:spMk id="13" creationId="{4844468C-DE73-4BED-B9FF-11D7EB4C6F6F}"/>
          </ac:spMkLst>
        </pc:spChg>
        <pc:spChg chg="add mod">
          <ac:chgData name="Theresa Hodgson" userId="213b339f-9e68-4d61-b6e1-9aa385d3ff46" providerId="ADAL" clId="{9B32D3DA-7FFD-4557-8626-5679F8CE3F8E}" dt="2019-11-12T13:54:17.206" v="157" actId="1582"/>
          <ac:spMkLst>
            <pc:docMk/>
            <pc:sldMk cId="811520350" sldId="381"/>
            <ac:spMk id="14" creationId="{9DD0B5B2-9225-4ADB-A7AE-32504816B4E9}"/>
          </ac:spMkLst>
        </pc:spChg>
        <pc:spChg chg="add mod">
          <ac:chgData name="Theresa Hodgson" userId="213b339f-9e68-4d61-b6e1-9aa385d3ff46" providerId="ADAL" clId="{9B32D3DA-7FFD-4557-8626-5679F8CE3F8E}" dt="2019-11-12T13:54:17.206" v="157" actId="1582"/>
          <ac:spMkLst>
            <pc:docMk/>
            <pc:sldMk cId="811520350" sldId="381"/>
            <ac:spMk id="15" creationId="{EF85A7B4-051F-45DB-AC5E-895C753B93C7}"/>
          </ac:spMkLst>
        </pc:spChg>
        <pc:spChg chg="mod">
          <ac:chgData name="Theresa Hodgson" userId="213b339f-9e68-4d61-b6e1-9aa385d3ff46" providerId="ADAL" clId="{9B32D3DA-7FFD-4557-8626-5679F8CE3F8E}" dt="2019-11-12T14:00:09.923" v="315" actId="404"/>
          <ac:spMkLst>
            <pc:docMk/>
            <pc:sldMk cId="811520350" sldId="381"/>
            <ac:spMk id="19" creationId="{5252A847-DE45-4FA3-A1F8-EEBEB845FF8E}"/>
          </ac:spMkLst>
        </pc:spChg>
        <pc:spChg chg="add mod">
          <ac:chgData name="Theresa Hodgson" userId="213b339f-9e68-4d61-b6e1-9aa385d3ff46" providerId="ADAL" clId="{9B32D3DA-7FFD-4557-8626-5679F8CE3F8E}" dt="2019-11-12T13:54:17.206" v="157" actId="1582"/>
          <ac:spMkLst>
            <pc:docMk/>
            <pc:sldMk cId="811520350" sldId="381"/>
            <ac:spMk id="20" creationId="{3E481F03-E4FF-4496-8108-0B166B931489}"/>
          </ac:spMkLst>
        </pc:spChg>
        <pc:spChg chg="add mod">
          <ac:chgData name="Theresa Hodgson" userId="213b339f-9e68-4d61-b6e1-9aa385d3ff46" providerId="ADAL" clId="{9B32D3DA-7FFD-4557-8626-5679F8CE3F8E}" dt="2019-11-12T13:54:17.206" v="157" actId="1582"/>
          <ac:spMkLst>
            <pc:docMk/>
            <pc:sldMk cId="811520350" sldId="381"/>
            <ac:spMk id="21" creationId="{F684D65C-CED5-4A21-A82B-E4324C8C9904}"/>
          </ac:spMkLst>
        </pc:spChg>
        <pc:spChg chg="add mod">
          <ac:chgData name="Theresa Hodgson" userId="213b339f-9e68-4d61-b6e1-9aa385d3ff46" providerId="ADAL" clId="{9B32D3DA-7FFD-4557-8626-5679F8CE3F8E}" dt="2019-11-12T13:54:17.206" v="157" actId="1582"/>
          <ac:spMkLst>
            <pc:docMk/>
            <pc:sldMk cId="811520350" sldId="381"/>
            <ac:spMk id="22" creationId="{5292A7EB-24BB-46C0-AC32-D42C0915E3B0}"/>
          </ac:spMkLst>
        </pc:spChg>
        <pc:spChg chg="add mod">
          <ac:chgData name="Theresa Hodgson" userId="213b339f-9e68-4d61-b6e1-9aa385d3ff46" providerId="ADAL" clId="{9B32D3DA-7FFD-4557-8626-5679F8CE3F8E}" dt="2019-11-12T13:54:17.206" v="157" actId="1582"/>
          <ac:spMkLst>
            <pc:docMk/>
            <pc:sldMk cId="811520350" sldId="381"/>
            <ac:spMk id="23" creationId="{36A183AF-E6E9-4A94-A2F4-DBA63342BE12}"/>
          </ac:spMkLst>
        </pc:spChg>
        <pc:spChg chg="add mod">
          <ac:chgData name="Theresa Hodgson" userId="213b339f-9e68-4d61-b6e1-9aa385d3ff46" providerId="ADAL" clId="{9B32D3DA-7FFD-4557-8626-5679F8CE3F8E}" dt="2019-11-12T13:56:18.232" v="217" actId="20577"/>
          <ac:spMkLst>
            <pc:docMk/>
            <pc:sldMk cId="811520350" sldId="381"/>
            <ac:spMk id="24" creationId="{BAED0153-21FB-4446-A2E7-9044C9725D97}"/>
          </ac:spMkLst>
        </pc:spChg>
        <pc:spChg chg="add mod">
          <ac:chgData name="Theresa Hodgson" userId="213b339f-9e68-4d61-b6e1-9aa385d3ff46" providerId="ADAL" clId="{9B32D3DA-7FFD-4557-8626-5679F8CE3F8E}" dt="2019-11-12T13:55:06.200" v="214" actId="403"/>
          <ac:spMkLst>
            <pc:docMk/>
            <pc:sldMk cId="811520350" sldId="381"/>
            <ac:spMk id="25" creationId="{E6835429-534C-4380-ADE1-B86914CA1607}"/>
          </ac:spMkLst>
        </pc:spChg>
        <pc:spChg chg="add mod">
          <ac:chgData name="Theresa Hodgson" userId="213b339f-9e68-4d61-b6e1-9aa385d3ff46" providerId="ADAL" clId="{9B32D3DA-7FFD-4557-8626-5679F8CE3F8E}" dt="2019-11-12T13:55:06.200" v="214" actId="403"/>
          <ac:spMkLst>
            <pc:docMk/>
            <pc:sldMk cId="811520350" sldId="381"/>
            <ac:spMk id="26" creationId="{670CDEDA-C749-4A70-8175-E783AE31A6E2}"/>
          </ac:spMkLst>
        </pc:spChg>
        <pc:spChg chg="add mod">
          <ac:chgData name="Theresa Hodgson" userId="213b339f-9e68-4d61-b6e1-9aa385d3ff46" providerId="ADAL" clId="{9B32D3DA-7FFD-4557-8626-5679F8CE3F8E}" dt="2019-11-12T13:55:06.200" v="214" actId="403"/>
          <ac:spMkLst>
            <pc:docMk/>
            <pc:sldMk cId="811520350" sldId="381"/>
            <ac:spMk id="27" creationId="{32D144BC-0362-4169-ADE0-84CDBF28D636}"/>
          </ac:spMkLst>
        </pc:spChg>
        <pc:spChg chg="add mod">
          <ac:chgData name="Theresa Hodgson" userId="213b339f-9e68-4d61-b6e1-9aa385d3ff46" providerId="ADAL" clId="{9B32D3DA-7FFD-4557-8626-5679F8CE3F8E}" dt="2019-11-12T13:56:12.628" v="215" actId="20577"/>
          <ac:spMkLst>
            <pc:docMk/>
            <pc:sldMk cId="811520350" sldId="381"/>
            <ac:spMk id="28" creationId="{19458C27-6193-4872-BF45-CF04054B7B90}"/>
          </ac:spMkLst>
        </pc:spChg>
        <pc:grpChg chg="add mod">
          <ac:chgData name="Theresa Hodgson" userId="213b339f-9e68-4d61-b6e1-9aa385d3ff46" providerId="ADAL" clId="{9B32D3DA-7FFD-4557-8626-5679F8CE3F8E}" dt="2019-11-12T13:54:48.648" v="180" actId="12788"/>
          <ac:grpSpMkLst>
            <pc:docMk/>
            <pc:sldMk cId="811520350" sldId="381"/>
            <ac:grpSpMk id="2" creationId="{7072BD13-F7C1-42DE-A899-879E8FD1EB00}"/>
          </ac:grpSpMkLst>
        </pc:grpChg>
        <pc:grpChg chg="add mod">
          <ac:chgData name="Theresa Hodgson" userId="213b339f-9e68-4d61-b6e1-9aa385d3ff46" providerId="ADAL" clId="{9B32D3DA-7FFD-4557-8626-5679F8CE3F8E}" dt="2019-11-12T13:55:02.969" v="212" actId="14100"/>
          <ac:grpSpMkLst>
            <pc:docMk/>
            <pc:sldMk cId="811520350" sldId="381"/>
            <ac:grpSpMk id="3" creationId="{28239EC0-ABE2-42EA-820F-0C488CE0C02D}"/>
          </ac:grpSpMkLst>
        </pc:grpChg>
        <pc:grpChg chg="del">
          <ac:chgData name="Theresa Hodgson" userId="213b339f-9e68-4d61-b6e1-9aa385d3ff46" providerId="ADAL" clId="{9B32D3DA-7FFD-4557-8626-5679F8CE3F8E}" dt="2019-11-12T14:23:21.549" v="1036" actId="478"/>
          <ac:grpSpMkLst>
            <pc:docMk/>
            <pc:sldMk cId="811520350" sldId="381"/>
            <ac:grpSpMk id="16" creationId="{B31300A9-E3C5-4701-8EF1-45ED088A04DD}"/>
          </ac:grpSpMkLst>
        </pc:grpChg>
        <pc:grpChg chg="add">
          <ac:chgData name="Theresa Hodgson" userId="213b339f-9e68-4d61-b6e1-9aa385d3ff46" providerId="ADAL" clId="{9B32D3DA-7FFD-4557-8626-5679F8CE3F8E}" dt="2019-11-12T14:23:21.882" v="1037"/>
          <ac:grpSpMkLst>
            <pc:docMk/>
            <pc:sldMk cId="811520350" sldId="381"/>
            <ac:grpSpMk id="29" creationId="{CB738FEE-1D4E-43DD-A87B-1F86460FDBDF}"/>
          </ac:grpSpMkLst>
        </pc:grpChg>
      </pc:sldChg>
      <pc:sldChg chg="del">
        <pc:chgData name="Theresa Hodgson" userId="213b339f-9e68-4d61-b6e1-9aa385d3ff46" providerId="ADAL" clId="{9B32D3DA-7FFD-4557-8626-5679F8CE3F8E}" dt="2019-11-12T13:49:11.062" v="60" actId="2696"/>
        <pc:sldMkLst>
          <pc:docMk/>
          <pc:sldMk cId="3997832947" sldId="382"/>
        </pc:sldMkLst>
      </pc:sldChg>
      <pc:sldChg chg="del">
        <pc:chgData name="Theresa Hodgson" userId="213b339f-9e68-4d61-b6e1-9aa385d3ff46" providerId="ADAL" clId="{9B32D3DA-7FFD-4557-8626-5679F8CE3F8E}" dt="2019-11-12T13:54:21.525" v="158" actId="2696"/>
        <pc:sldMkLst>
          <pc:docMk/>
          <pc:sldMk cId="225531990" sldId="383"/>
        </pc:sldMkLst>
      </pc:sldChg>
      <pc:sldChg chg="del">
        <pc:chgData name="Theresa Hodgson" userId="213b339f-9e68-4d61-b6e1-9aa385d3ff46" providerId="ADAL" clId="{9B32D3DA-7FFD-4557-8626-5679F8CE3F8E}" dt="2019-11-12T14:01:23.264" v="372" actId="2696"/>
        <pc:sldMkLst>
          <pc:docMk/>
          <pc:sldMk cId="248460280" sldId="384"/>
        </pc:sldMkLst>
      </pc:sldChg>
      <pc:sldChg chg="del">
        <pc:chgData name="Theresa Hodgson" userId="213b339f-9e68-4d61-b6e1-9aa385d3ff46" providerId="ADAL" clId="{9B32D3DA-7FFD-4557-8626-5679F8CE3F8E}" dt="2019-11-12T14:01:26.039" v="374" actId="2696"/>
        <pc:sldMkLst>
          <pc:docMk/>
          <pc:sldMk cId="2485512451" sldId="385"/>
        </pc:sldMkLst>
      </pc:sldChg>
      <pc:sldChg chg="addSp delSp modSp">
        <pc:chgData name="Theresa Hodgson" userId="213b339f-9e68-4d61-b6e1-9aa385d3ff46" providerId="ADAL" clId="{9B32D3DA-7FFD-4557-8626-5679F8CE3F8E}" dt="2019-11-13T09:33:48.385" v="1207" actId="403"/>
        <pc:sldMkLst>
          <pc:docMk/>
          <pc:sldMk cId="554082834" sldId="386"/>
        </pc:sldMkLst>
        <pc:spChg chg="del mod">
          <ac:chgData name="Theresa Hodgson" userId="213b339f-9e68-4d61-b6e1-9aa385d3ff46" providerId="ADAL" clId="{9B32D3DA-7FFD-4557-8626-5679F8CE3F8E}" dt="2019-11-12T14:14:01.493" v="835" actId="478"/>
          <ac:spMkLst>
            <pc:docMk/>
            <pc:sldMk cId="554082834" sldId="386"/>
            <ac:spMk id="7" creationId="{D2D5D4B0-C531-49C2-A829-CDEC70404428}"/>
          </ac:spMkLst>
        </pc:spChg>
        <pc:spChg chg="del mod">
          <ac:chgData name="Theresa Hodgson" userId="213b339f-9e68-4d61-b6e1-9aa385d3ff46" providerId="ADAL" clId="{9B32D3DA-7FFD-4557-8626-5679F8CE3F8E}" dt="2019-11-12T14:14:01.493" v="835" actId="478"/>
          <ac:spMkLst>
            <pc:docMk/>
            <pc:sldMk cId="554082834" sldId="386"/>
            <ac:spMk id="9" creationId="{7834A715-8459-4210-983A-13277A68D27E}"/>
          </ac:spMkLst>
        </pc:spChg>
        <pc:spChg chg="add mod">
          <ac:chgData name="Theresa Hodgson" userId="213b339f-9e68-4d61-b6e1-9aa385d3ff46" providerId="ADAL" clId="{9B32D3DA-7FFD-4557-8626-5679F8CE3F8E}" dt="2019-11-13T09:33:48.385" v="1207" actId="403"/>
          <ac:spMkLst>
            <pc:docMk/>
            <pc:sldMk cId="554082834" sldId="386"/>
            <ac:spMk id="10" creationId="{CE30D45B-B9D6-472B-B7E4-2A708FEC71AD}"/>
          </ac:spMkLst>
        </pc:spChg>
        <pc:spChg chg="add mod">
          <ac:chgData name="Theresa Hodgson" userId="213b339f-9e68-4d61-b6e1-9aa385d3ff46" providerId="ADAL" clId="{9B32D3DA-7FFD-4557-8626-5679F8CE3F8E}" dt="2019-11-13T09:33:48.385" v="1207" actId="403"/>
          <ac:spMkLst>
            <pc:docMk/>
            <pc:sldMk cId="554082834" sldId="386"/>
            <ac:spMk id="11" creationId="{2B7571FD-F84C-4D21-808C-2ED352A79574}"/>
          </ac:spMkLst>
        </pc:spChg>
        <pc:spChg chg="mod">
          <ac:chgData name="Theresa Hodgson" userId="213b339f-9e68-4d61-b6e1-9aa385d3ff46" providerId="ADAL" clId="{9B32D3DA-7FFD-4557-8626-5679F8CE3F8E}" dt="2019-11-13T09:30:22.039" v="1136" actId="20577"/>
          <ac:spMkLst>
            <pc:docMk/>
            <pc:sldMk cId="554082834" sldId="386"/>
            <ac:spMk id="19" creationId="{5252A847-DE45-4FA3-A1F8-EEBEB845FF8E}"/>
          </ac:spMkLst>
        </pc:spChg>
        <pc:grpChg chg="add mod">
          <ac:chgData name="Theresa Hodgson" userId="213b339f-9e68-4d61-b6e1-9aa385d3ff46" providerId="ADAL" clId="{9B32D3DA-7FFD-4557-8626-5679F8CE3F8E}" dt="2019-11-12T14:17:56.262" v="1006" actId="1036"/>
          <ac:grpSpMkLst>
            <pc:docMk/>
            <pc:sldMk cId="554082834" sldId="386"/>
            <ac:grpSpMk id="2" creationId="{F29FA8C5-2FF0-4EC3-AE69-7765B0B21581}"/>
          </ac:grpSpMkLst>
        </pc:grpChg>
        <pc:grpChg chg="del">
          <ac:chgData name="Theresa Hodgson" userId="213b339f-9e68-4d61-b6e1-9aa385d3ff46" providerId="ADAL" clId="{9B32D3DA-7FFD-4557-8626-5679F8CE3F8E}" dt="2019-11-12T14:24:05.685" v="1054" actId="478"/>
          <ac:grpSpMkLst>
            <pc:docMk/>
            <pc:sldMk cId="554082834" sldId="386"/>
            <ac:grpSpMk id="16" creationId="{B31300A9-E3C5-4701-8EF1-45ED088A04DD}"/>
          </ac:grpSpMkLst>
        </pc:grpChg>
        <pc:grpChg chg="add del mod">
          <ac:chgData name="Theresa Hodgson" userId="213b339f-9e68-4d61-b6e1-9aa385d3ff46" providerId="ADAL" clId="{9B32D3DA-7FFD-4557-8626-5679F8CE3F8E}" dt="2019-11-12T14:15:33.892" v="906"/>
          <ac:grpSpMkLst>
            <pc:docMk/>
            <pc:sldMk cId="554082834" sldId="386"/>
            <ac:grpSpMk id="20" creationId="{31C8A61E-E96B-405F-BFDB-8124E6B4945C}"/>
          </ac:grpSpMkLst>
        </pc:grpChg>
        <pc:grpChg chg="add del mod">
          <ac:chgData name="Theresa Hodgson" userId="213b339f-9e68-4d61-b6e1-9aa385d3ff46" providerId="ADAL" clId="{9B32D3DA-7FFD-4557-8626-5679F8CE3F8E}" dt="2019-11-12T14:17:03.028" v="966"/>
          <ac:grpSpMkLst>
            <pc:docMk/>
            <pc:sldMk cId="554082834" sldId="386"/>
            <ac:grpSpMk id="27" creationId="{5664FDD5-E24E-4171-A7C7-E553E1B28CBB}"/>
          </ac:grpSpMkLst>
        </pc:grpChg>
        <pc:grpChg chg="add">
          <ac:chgData name="Theresa Hodgson" userId="213b339f-9e68-4d61-b6e1-9aa385d3ff46" providerId="ADAL" clId="{9B32D3DA-7FFD-4557-8626-5679F8CE3F8E}" dt="2019-11-12T14:24:05.907" v="1055"/>
          <ac:grpSpMkLst>
            <pc:docMk/>
            <pc:sldMk cId="554082834" sldId="386"/>
            <ac:grpSpMk id="34" creationId="{AB143BC6-A6F4-45E5-931E-EA060E28DE84}"/>
          </ac:grpSpMkLst>
        </pc:grpChg>
        <pc:picChg chg="add mod">
          <ac:chgData name="Theresa Hodgson" userId="213b339f-9e68-4d61-b6e1-9aa385d3ff46" providerId="ADAL" clId="{9B32D3DA-7FFD-4557-8626-5679F8CE3F8E}" dt="2019-11-12T14:13:45.066" v="815" actId="164"/>
          <ac:picMkLst>
            <pc:docMk/>
            <pc:sldMk cId="554082834" sldId="386"/>
            <ac:picMk id="12" creationId="{6276E0FC-3E0F-4377-92F3-7357D908D730}"/>
          </ac:picMkLst>
        </pc:picChg>
        <pc:picChg chg="add mod">
          <ac:chgData name="Theresa Hodgson" userId="213b339f-9e68-4d61-b6e1-9aa385d3ff46" providerId="ADAL" clId="{9B32D3DA-7FFD-4557-8626-5679F8CE3F8E}" dt="2019-11-12T14:13:45.066" v="815" actId="164"/>
          <ac:picMkLst>
            <pc:docMk/>
            <pc:sldMk cId="554082834" sldId="386"/>
            <ac:picMk id="13" creationId="{A3959EE7-06EE-4902-8D82-1A818FE76D32}"/>
          </ac:picMkLst>
        </pc:picChg>
        <pc:picChg chg="add mod">
          <ac:chgData name="Theresa Hodgson" userId="213b339f-9e68-4d61-b6e1-9aa385d3ff46" providerId="ADAL" clId="{9B32D3DA-7FFD-4557-8626-5679F8CE3F8E}" dt="2019-11-12T14:13:45.066" v="815" actId="164"/>
          <ac:picMkLst>
            <pc:docMk/>
            <pc:sldMk cId="554082834" sldId="386"/>
            <ac:picMk id="14" creationId="{87292E25-1BBE-4002-978E-1A7C60D4D91C}"/>
          </ac:picMkLst>
        </pc:picChg>
        <pc:picChg chg="add mod">
          <ac:chgData name="Theresa Hodgson" userId="213b339f-9e68-4d61-b6e1-9aa385d3ff46" providerId="ADAL" clId="{9B32D3DA-7FFD-4557-8626-5679F8CE3F8E}" dt="2019-11-12T14:13:45.066" v="815" actId="164"/>
          <ac:picMkLst>
            <pc:docMk/>
            <pc:sldMk cId="554082834" sldId="386"/>
            <ac:picMk id="15" creationId="{C01140F9-C772-4302-8920-4390FF52E683}"/>
          </ac:picMkLst>
        </pc:picChg>
      </pc:sldChg>
      <pc:sldChg chg="modSp add del">
        <pc:chgData name="Theresa Hodgson" userId="213b339f-9e68-4d61-b6e1-9aa385d3ff46" providerId="ADAL" clId="{9B32D3DA-7FFD-4557-8626-5679F8CE3F8E}" dt="2019-11-12T14:05:37.169" v="504" actId="2696"/>
        <pc:sldMkLst>
          <pc:docMk/>
          <pc:sldMk cId="3275428178" sldId="387"/>
        </pc:sldMkLst>
        <pc:spChg chg="mod">
          <ac:chgData name="Theresa Hodgson" userId="213b339f-9e68-4d61-b6e1-9aa385d3ff46" providerId="ADAL" clId="{9B32D3DA-7FFD-4557-8626-5679F8CE3F8E}" dt="2019-11-12T14:04:13.713" v="435" actId="404"/>
          <ac:spMkLst>
            <pc:docMk/>
            <pc:sldMk cId="3275428178" sldId="387"/>
            <ac:spMk id="19" creationId="{5252A847-DE45-4FA3-A1F8-EEBEB845FF8E}"/>
          </ac:spMkLst>
        </pc:spChg>
      </pc:sldChg>
      <pc:sldChg chg="del">
        <pc:chgData name="Theresa Hodgson" userId="213b339f-9e68-4d61-b6e1-9aa385d3ff46" providerId="ADAL" clId="{9B32D3DA-7FFD-4557-8626-5679F8CE3F8E}" dt="2019-11-12T14:08:28.391" v="709" actId="2696"/>
        <pc:sldMkLst>
          <pc:docMk/>
          <pc:sldMk cId="2783720490" sldId="388"/>
        </pc:sldMkLst>
      </pc:sldChg>
      <pc:sldChg chg="del">
        <pc:chgData name="Theresa Hodgson" userId="213b339f-9e68-4d61-b6e1-9aa385d3ff46" providerId="ADAL" clId="{9B32D3DA-7FFD-4557-8626-5679F8CE3F8E}" dt="2019-11-12T14:13:04.934" v="808" actId="2696"/>
        <pc:sldMkLst>
          <pc:docMk/>
          <pc:sldMk cId="570500962" sldId="389"/>
        </pc:sldMkLst>
      </pc:sldChg>
      <pc:sldChg chg="addSp delSp modSp">
        <pc:chgData name="Theresa Hodgson" userId="213b339f-9e68-4d61-b6e1-9aa385d3ff46" providerId="ADAL" clId="{9B32D3DA-7FFD-4557-8626-5679F8CE3F8E}" dt="2019-11-13T09:30:38.990" v="1170" actId="1035"/>
        <pc:sldMkLst>
          <pc:docMk/>
          <pc:sldMk cId="209365756" sldId="390"/>
        </pc:sldMkLst>
        <pc:spChg chg="mod">
          <ac:chgData name="Theresa Hodgson" userId="213b339f-9e68-4d61-b6e1-9aa385d3ff46" providerId="ADAL" clId="{9B32D3DA-7FFD-4557-8626-5679F8CE3F8E}" dt="2019-11-12T14:17:40.877" v="974" actId="20577"/>
          <ac:spMkLst>
            <pc:docMk/>
            <pc:sldMk cId="209365756" sldId="390"/>
            <ac:spMk id="2" creationId="{7545AA7E-A8E7-43B9-ADF8-1011366012E7}"/>
          </ac:spMkLst>
        </pc:spChg>
        <pc:spChg chg="del">
          <ac:chgData name="Theresa Hodgson" userId="213b339f-9e68-4d61-b6e1-9aa385d3ff46" providerId="ADAL" clId="{9B32D3DA-7FFD-4557-8626-5679F8CE3F8E}" dt="2019-11-12T14:14:57.143" v="841" actId="478"/>
          <ac:spMkLst>
            <pc:docMk/>
            <pc:sldMk cId="209365756" sldId="390"/>
            <ac:spMk id="7" creationId="{D2D5D4B0-C531-49C2-A829-CDEC70404428}"/>
          </ac:spMkLst>
        </pc:spChg>
        <pc:spChg chg="del">
          <ac:chgData name="Theresa Hodgson" userId="213b339f-9e68-4d61-b6e1-9aa385d3ff46" providerId="ADAL" clId="{9B32D3DA-7FFD-4557-8626-5679F8CE3F8E}" dt="2019-11-12T14:14:57.143" v="841" actId="478"/>
          <ac:spMkLst>
            <pc:docMk/>
            <pc:sldMk cId="209365756" sldId="390"/>
            <ac:spMk id="9" creationId="{7834A715-8459-4210-983A-13277A68D27E}"/>
          </ac:spMkLst>
        </pc:spChg>
        <pc:spChg chg="mod">
          <ac:chgData name="Theresa Hodgson" userId="213b339f-9e68-4d61-b6e1-9aa385d3ff46" providerId="ADAL" clId="{9B32D3DA-7FFD-4557-8626-5679F8CE3F8E}" dt="2019-11-12T14:17:36.658" v="973" actId="14100"/>
          <ac:spMkLst>
            <pc:docMk/>
            <pc:sldMk cId="209365756" sldId="390"/>
            <ac:spMk id="10" creationId="{E6172523-03A6-4E06-B630-42022190F150}"/>
          </ac:spMkLst>
        </pc:spChg>
        <pc:spChg chg="mod">
          <ac:chgData name="Theresa Hodgson" userId="213b339f-9e68-4d61-b6e1-9aa385d3ff46" providerId="ADAL" clId="{9B32D3DA-7FFD-4557-8626-5679F8CE3F8E}" dt="2019-11-13T09:30:32.414" v="1145" actId="20577"/>
          <ac:spMkLst>
            <pc:docMk/>
            <pc:sldMk cId="209365756" sldId="390"/>
            <ac:spMk id="19" creationId="{5252A847-DE45-4FA3-A1F8-EEBEB845FF8E}"/>
          </ac:spMkLst>
        </pc:spChg>
        <pc:grpChg chg="add del mod">
          <ac:chgData name="Theresa Hodgson" userId="213b339f-9e68-4d61-b6e1-9aa385d3ff46" providerId="ADAL" clId="{9B32D3DA-7FFD-4557-8626-5679F8CE3F8E}" dt="2019-11-12T14:15:26.378" v="883"/>
          <ac:grpSpMkLst>
            <pc:docMk/>
            <pc:sldMk cId="209365756" sldId="390"/>
            <ac:grpSpMk id="11" creationId="{B5ED9D26-6F5D-4EBC-BF1E-452E99EB6597}"/>
          </ac:grpSpMkLst>
        </pc:grpChg>
        <pc:grpChg chg="del">
          <ac:chgData name="Theresa Hodgson" userId="213b339f-9e68-4d61-b6e1-9aa385d3ff46" providerId="ADAL" clId="{9B32D3DA-7FFD-4557-8626-5679F8CE3F8E}" dt="2019-11-12T14:24:10.102" v="1056" actId="478"/>
          <ac:grpSpMkLst>
            <pc:docMk/>
            <pc:sldMk cId="209365756" sldId="390"/>
            <ac:grpSpMk id="16" creationId="{B31300A9-E3C5-4701-8EF1-45ED088A04DD}"/>
          </ac:grpSpMkLst>
        </pc:grpChg>
        <pc:grpChg chg="add del">
          <ac:chgData name="Theresa Hodgson" userId="213b339f-9e68-4d61-b6e1-9aa385d3ff46" providerId="ADAL" clId="{9B32D3DA-7FFD-4557-8626-5679F8CE3F8E}" dt="2019-11-12T14:16:56.535" v="953"/>
          <ac:grpSpMkLst>
            <pc:docMk/>
            <pc:sldMk cId="209365756" sldId="390"/>
            <ac:grpSpMk id="22" creationId="{1C8DEB8B-AB5E-4746-AEB5-F9F88B6DCF26}"/>
          </ac:grpSpMkLst>
        </pc:grpChg>
        <pc:grpChg chg="add mod">
          <ac:chgData name="Theresa Hodgson" userId="213b339f-9e68-4d61-b6e1-9aa385d3ff46" providerId="ADAL" clId="{9B32D3DA-7FFD-4557-8626-5679F8CE3F8E}" dt="2019-11-13T09:30:38.990" v="1170" actId="1035"/>
          <ac:grpSpMkLst>
            <pc:docMk/>
            <pc:sldMk cId="209365756" sldId="390"/>
            <ac:grpSpMk id="29" creationId="{FC6724F8-B648-43FF-A5C1-F5ADCE90ACDE}"/>
          </ac:grpSpMkLst>
        </pc:grpChg>
        <pc:grpChg chg="add">
          <ac:chgData name="Theresa Hodgson" userId="213b339f-9e68-4d61-b6e1-9aa385d3ff46" providerId="ADAL" clId="{9B32D3DA-7FFD-4557-8626-5679F8CE3F8E}" dt="2019-11-12T14:24:10.322" v="1057"/>
          <ac:grpSpMkLst>
            <pc:docMk/>
            <pc:sldMk cId="209365756" sldId="390"/>
            <ac:grpSpMk id="36" creationId="{4A1D856F-D284-472F-B752-E6E05127E89F}"/>
          </ac:grpSpMkLst>
        </pc:grpChg>
      </pc:sldChg>
      <pc:sldChg chg="addSp delSp modSp add del">
        <pc:chgData name="Theresa Hodgson" userId="213b339f-9e68-4d61-b6e1-9aa385d3ff46" providerId="ADAL" clId="{9B32D3DA-7FFD-4557-8626-5679F8CE3F8E}" dt="2019-11-12T14:26:27.357" v="1075" actId="2696"/>
        <pc:sldMkLst>
          <pc:docMk/>
          <pc:sldMk cId="852332387" sldId="391"/>
        </pc:sldMkLst>
        <pc:spChg chg="mod">
          <ac:chgData name="Theresa Hodgson" userId="213b339f-9e68-4d61-b6e1-9aa385d3ff46" providerId="ADAL" clId="{9B32D3DA-7FFD-4557-8626-5679F8CE3F8E}" dt="2019-11-12T13:52:59.151" v="124" actId="207"/>
          <ac:spMkLst>
            <pc:docMk/>
            <pc:sldMk cId="852332387" sldId="391"/>
            <ac:spMk id="9" creationId="{426E7E3A-F8AD-420D-B512-089E5C8AFB3E}"/>
          </ac:spMkLst>
        </pc:spChg>
        <pc:spChg chg="mod">
          <ac:chgData name="Theresa Hodgson" userId="213b339f-9e68-4d61-b6e1-9aa385d3ff46" providerId="ADAL" clId="{9B32D3DA-7FFD-4557-8626-5679F8CE3F8E}" dt="2019-11-12T13:53:07.639" v="126" actId="208"/>
          <ac:spMkLst>
            <pc:docMk/>
            <pc:sldMk cId="852332387" sldId="391"/>
            <ac:spMk id="10" creationId="{9E7DC668-940E-4CC7-8656-9B93E7865E29}"/>
          </ac:spMkLst>
        </pc:spChg>
        <pc:spChg chg="mod">
          <ac:chgData name="Theresa Hodgson" userId="213b339f-9e68-4d61-b6e1-9aa385d3ff46" providerId="ADAL" clId="{9B32D3DA-7FFD-4557-8626-5679F8CE3F8E}" dt="2019-11-12T13:52:59.151" v="124" actId="207"/>
          <ac:spMkLst>
            <pc:docMk/>
            <pc:sldMk cId="852332387" sldId="391"/>
            <ac:spMk id="11" creationId="{64D80AEF-BE22-420E-8224-50D46D43D3E3}"/>
          </ac:spMkLst>
        </pc:spChg>
        <pc:spChg chg="mod">
          <ac:chgData name="Theresa Hodgson" userId="213b339f-9e68-4d61-b6e1-9aa385d3ff46" providerId="ADAL" clId="{9B32D3DA-7FFD-4557-8626-5679F8CE3F8E}" dt="2019-11-12T13:52:59.151" v="124" actId="207"/>
          <ac:spMkLst>
            <pc:docMk/>
            <pc:sldMk cId="852332387" sldId="391"/>
            <ac:spMk id="12" creationId="{4C1CA686-12F6-40B9-B80F-2AEBD108727E}"/>
          </ac:spMkLst>
        </pc:spChg>
        <pc:spChg chg="mod">
          <ac:chgData name="Theresa Hodgson" userId="213b339f-9e68-4d61-b6e1-9aa385d3ff46" providerId="ADAL" clId="{9B32D3DA-7FFD-4557-8626-5679F8CE3F8E}" dt="2019-11-12T13:52:59.151" v="124" actId="207"/>
          <ac:spMkLst>
            <pc:docMk/>
            <pc:sldMk cId="852332387" sldId="391"/>
            <ac:spMk id="13" creationId="{42B5CE26-2BAA-4D80-9063-CD8E9C324762}"/>
          </ac:spMkLst>
        </pc:spChg>
        <pc:spChg chg="mod">
          <ac:chgData name="Theresa Hodgson" userId="213b339f-9e68-4d61-b6e1-9aa385d3ff46" providerId="ADAL" clId="{9B32D3DA-7FFD-4557-8626-5679F8CE3F8E}" dt="2019-11-12T14:26:16.830" v="1062"/>
          <ac:spMkLst>
            <pc:docMk/>
            <pc:sldMk cId="852332387" sldId="391"/>
            <ac:spMk id="19" creationId="{5252A847-DE45-4FA3-A1F8-EEBEB845FF8E}"/>
          </ac:spMkLst>
        </pc:spChg>
        <pc:grpChg chg="add">
          <ac:chgData name="Theresa Hodgson" userId="213b339f-9e68-4d61-b6e1-9aa385d3ff46" providerId="ADAL" clId="{9B32D3DA-7FFD-4557-8626-5679F8CE3F8E}" dt="2019-11-12T14:23:18.089" v="1035"/>
          <ac:grpSpMkLst>
            <pc:docMk/>
            <pc:sldMk cId="852332387" sldId="391"/>
            <ac:grpSpMk id="15" creationId="{884010AD-783B-4466-8D6F-FC4CEE6C6CA4}"/>
          </ac:grpSpMkLst>
        </pc:grpChg>
        <pc:grpChg chg="del">
          <ac:chgData name="Theresa Hodgson" userId="213b339f-9e68-4d61-b6e1-9aa385d3ff46" providerId="ADAL" clId="{9B32D3DA-7FFD-4557-8626-5679F8CE3F8E}" dt="2019-11-12T14:23:17.805" v="1034" actId="478"/>
          <ac:grpSpMkLst>
            <pc:docMk/>
            <pc:sldMk cId="852332387" sldId="391"/>
            <ac:grpSpMk id="16" creationId="{B31300A9-E3C5-4701-8EF1-45ED088A04DD}"/>
          </ac:grpSpMkLst>
        </pc:grpChg>
      </pc:sldChg>
      <pc:sldChg chg="add del">
        <pc:chgData name="Theresa Hodgson" userId="213b339f-9e68-4d61-b6e1-9aa385d3ff46" providerId="ADAL" clId="{9B32D3DA-7FFD-4557-8626-5679F8CE3F8E}" dt="2019-11-12T13:49:26.111" v="62" actId="2696"/>
        <pc:sldMkLst>
          <pc:docMk/>
          <pc:sldMk cId="3158043249" sldId="391"/>
        </pc:sldMkLst>
      </pc:sldChg>
      <pc:sldChg chg="addSp delSp modSp add">
        <pc:chgData name="Theresa Hodgson" userId="213b339f-9e68-4d61-b6e1-9aa385d3ff46" providerId="ADAL" clId="{9B32D3DA-7FFD-4557-8626-5679F8CE3F8E}" dt="2019-11-12T14:23:28.239" v="1039"/>
        <pc:sldMkLst>
          <pc:docMk/>
          <pc:sldMk cId="1271126353" sldId="392"/>
        </pc:sldMkLst>
        <pc:spChg chg="add mod">
          <ac:chgData name="Theresa Hodgson" userId="213b339f-9e68-4d61-b6e1-9aa385d3ff46" providerId="ADAL" clId="{9B32D3DA-7FFD-4557-8626-5679F8CE3F8E}" dt="2019-11-12T13:58:35.620" v="293" actId="164"/>
          <ac:spMkLst>
            <pc:docMk/>
            <pc:sldMk cId="1271126353" sldId="392"/>
            <ac:spMk id="4" creationId="{1983ABCC-CD4A-492D-B7F2-890AD9512DB2}"/>
          </ac:spMkLst>
        </pc:spChg>
        <pc:spChg chg="add del">
          <ac:chgData name="Theresa Hodgson" userId="213b339f-9e68-4d61-b6e1-9aa385d3ff46" providerId="ADAL" clId="{9B32D3DA-7FFD-4557-8626-5679F8CE3F8E}" dt="2019-11-12T13:57:53.880" v="281" actId="478"/>
          <ac:spMkLst>
            <pc:docMk/>
            <pc:sldMk cId="1271126353" sldId="392"/>
            <ac:spMk id="5" creationId="{55D9C22D-D04F-4DF8-A0C7-F69CA08FE4E2}"/>
          </ac:spMkLst>
        </pc:spChg>
        <pc:spChg chg="mod">
          <ac:chgData name="Theresa Hodgson" userId="213b339f-9e68-4d61-b6e1-9aa385d3ff46" providerId="ADAL" clId="{9B32D3DA-7FFD-4557-8626-5679F8CE3F8E}" dt="2019-11-12T14:00:05.654" v="314" actId="404"/>
          <ac:spMkLst>
            <pc:docMk/>
            <pc:sldMk cId="1271126353" sldId="392"/>
            <ac:spMk id="19" creationId="{5252A847-DE45-4FA3-A1F8-EEBEB845FF8E}"/>
          </ac:spMkLst>
        </pc:spChg>
        <pc:spChg chg="mod">
          <ac:chgData name="Theresa Hodgson" userId="213b339f-9e68-4d61-b6e1-9aa385d3ff46" providerId="ADAL" clId="{9B32D3DA-7FFD-4557-8626-5679F8CE3F8E}" dt="2019-11-12T13:57:25.381" v="245" actId="208"/>
          <ac:spMkLst>
            <pc:docMk/>
            <pc:sldMk cId="1271126353" sldId="392"/>
            <ac:spMk id="24" creationId="{BAED0153-21FB-4446-A2E7-9044C9725D97}"/>
          </ac:spMkLst>
        </pc:spChg>
        <pc:spChg chg="mod">
          <ac:chgData name="Theresa Hodgson" userId="213b339f-9e68-4d61-b6e1-9aa385d3ff46" providerId="ADAL" clId="{9B32D3DA-7FFD-4557-8626-5679F8CE3F8E}" dt="2019-11-12T13:57:25.381" v="245" actId="208"/>
          <ac:spMkLst>
            <pc:docMk/>
            <pc:sldMk cId="1271126353" sldId="392"/>
            <ac:spMk id="25" creationId="{E6835429-534C-4380-ADE1-B86914CA1607}"/>
          </ac:spMkLst>
        </pc:spChg>
        <pc:spChg chg="mod">
          <ac:chgData name="Theresa Hodgson" userId="213b339f-9e68-4d61-b6e1-9aa385d3ff46" providerId="ADAL" clId="{9B32D3DA-7FFD-4557-8626-5679F8CE3F8E}" dt="2019-11-12T13:57:25.381" v="245" actId="208"/>
          <ac:spMkLst>
            <pc:docMk/>
            <pc:sldMk cId="1271126353" sldId="392"/>
            <ac:spMk id="26" creationId="{670CDEDA-C749-4A70-8175-E783AE31A6E2}"/>
          </ac:spMkLst>
        </pc:spChg>
        <pc:spChg chg="mod">
          <ac:chgData name="Theresa Hodgson" userId="213b339f-9e68-4d61-b6e1-9aa385d3ff46" providerId="ADAL" clId="{9B32D3DA-7FFD-4557-8626-5679F8CE3F8E}" dt="2019-11-12T13:57:25.381" v="245" actId="208"/>
          <ac:spMkLst>
            <pc:docMk/>
            <pc:sldMk cId="1271126353" sldId="392"/>
            <ac:spMk id="27" creationId="{32D144BC-0362-4169-ADE0-84CDBF28D636}"/>
          </ac:spMkLst>
        </pc:spChg>
        <pc:spChg chg="mod">
          <ac:chgData name="Theresa Hodgson" userId="213b339f-9e68-4d61-b6e1-9aa385d3ff46" providerId="ADAL" clId="{9B32D3DA-7FFD-4557-8626-5679F8CE3F8E}" dt="2019-11-12T13:57:25.381" v="245" actId="208"/>
          <ac:spMkLst>
            <pc:docMk/>
            <pc:sldMk cId="1271126353" sldId="392"/>
            <ac:spMk id="28" creationId="{19458C27-6193-4872-BF45-CF04054B7B90}"/>
          </ac:spMkLst>
        </pc:spChg>
        <pc:spChg chg="add mod">
          <ac:chgData name="Theresa Hodgson" userId="213b339f-9e68-4d61-b6e1-9aa385d3ff46" providerId="ADAL" clId="{9B32D3DA-7FFD-4557-8626-5679F8CE3F8E}" dt="2019-11-12T13:58:35.620" v="293" actId="164"/>
          <ac:spMkLst>
            <pc:docMk/>
            <pc:sldMk cId="1271126353" sldId="392"/>
            <ac:spMk id="29" creationId="{A08B9ABA-68C3-4B73-9911-39E31B4D5CC9}"/>
          </ac:spMkLst>
        </pc:spChg>
        <pc:spChg chg="add mod">
          <ac:chgData name="Theresa Hodgson" userId="213b339f-9e68-4d61-b6e1-9aa385d3ff46" providerId="ADAL" clId="{9B32D3DA-7FFD-4557-8626-5679F8CE3F8E}" dt="2019-11-12T13:58:35.620" v="293" actId="164"/>
          <ac:spMkLst>
            <pc:docMk/>
            <pc:sldMk cId="1271126353" sldId="392"/>
            <ac:spMk id="30" creationId="{BDD80627-4C0B-4469-AEED-062559F5B2F7}"/>
          </ac:spMkLst>
        </pc:spChg>
        <pc:spChg chg="add mod">
          <ac:chgData name="Theresa Hodgson" userId="213b339f-9e68-4d61-b6e1-9aa385d3ff46" providerId="ADAL" clId="{9B32D3DA-7FFD-4557-8626-5679F8CE3F8E}" dt="2019-11-12T13:58:32.987" v="292" actId="164"/>
          <ac:spMkLst>
            <pc:docMk/>
            <pc:sldMk cId="1271126353" sldId="392"/>
            <ac:spMk id="31" creationId="{1A01BDCF-F8FC-49CA-966A-797F2DF69708}"/>
          </ac:spMkLst>
        </pc:spChg>
        <pc:spChg chg="add mod">
          <ac:chgData name="Theresa Hodgson" userId="213b339f-9e68-4d61-b6e1-9aa385d3ff46" providerId="ADAL" clId="{9B32D3DA-7FFD-4557-8626-5679F8CE3F8E}" dt="2019-11-12T13:58:32.987" v="292" actId="164"/>
          <ac:spMkLst>
            <pc:docMk/>
            <pc:sldMk cId="1271126353" sldId="392"/>
            <ac:spMk id="32" creationId="{8269DB54-C3E3-4226-B389-DC0146053837}"/>
          </ac:spMkLst>
        </pc:spChg>
        <pc:spChg chg="add mod">
          <ac:chgData name="Theresa Hodgson" userId="213b339f-9e68-4d61-b6e1-9aa385d3ff46" providerId="ADAL" clId="{9B32D3DA-7FFD-4557-8626-5679F8CE3F8E}" dt="2019-11-12T13:58:32.987" v="292" actId="164"/>
          <ac:spMkLst>
            <pc:docMk/>
            <pc:sldMk cId="1271126353" sldId="392"/>
            <ac:spMk id="33" creationId="{8F45CC8B-D1C3-4A81-A46C-B579C8BB5EFB}"/>
          </ac:spMkLst>
        </pc:spChg>
        <pc:spChg chg="add mod">
          <ac:chgData name="Theresa Hodgson" userId="213b339f-9e68-4d61-b6e1-9aa385d3ff46" providerId="ADAL" clId="{9B32D3DA-7FFD-4557-8626-5679F8CE3F8E}" dt="2019-11-12T13:58:30.501" v="291" actId="164"/>
          <ac:spMkLst>
            <pc:docMk/>
            <pc:sldMk cId="1271126353" sldId="392"/>
            <ac:spMk id="34" creationId="{F09BAD50-95B2-4A65-AD74-6871F059C6D7}"/>
          </ac:spMkLst>
        </pc:spChg>
        <pc:spChg chg="add mod">
          <ac:chgData name="Theresa Hodgson" userId="213b339f-9e68-4d61-b6e1-9aa385d3ff46" providerId="ADAL" clId="{9B32D3DA-7FFD-4557-8626-5679F8CE3F8E}" dt="2019-11-12T13:58:30.501" v="291" actId="164"/>
          <ac:spMkLst>
            <pc:docMk/>
            <pc:sldMk cId="1271126353" sldId="392"/>
            <ac:spMk id="35" creationId="{ED605059-F308-453F-B0DA-662DABE35314}"/>
          </ac:spMkLst>
        </pc:spChg>
        <pc:spChg chg="add mod">
          <ac:chgData name="Theresa Hodgson" userId="213b339f-9e68-4d61-b6e1-9aa385d3ff46" providerId="ADAL" clId="{9B32D3DA-7FFD-4557-8626-5679F8CE3F8E}" dt="2019-11-12T13:58:30.501" v="291" actId="164"/>
          <ac:spMkLst>
            <pc:docMk/>
            <pc:sldMk cId="1271126353" sldId="392"/>
            <ac:spMk id="36" creationId="{DA683AC2-8930-4341-8AE8-F92B07D7EBC9}"/>
          </ac:spMkLst>
        </pc:spChg>
        <pc:grpChg chg="mod">
          <ac:chgData name="Theresa Hodgson" userId="213b339f-9e68-4d61-b6e1-9aa385d3ff46" providerId="ADAL" clId="{9B32D3DA-7FFD-4557-8626-5679F8CE3F8E}" dt="2019-11-12T13:57:27.933" v="246" actId="207"/>
          <ac:grpSpMkLst>
            <pc:docMk/>
            <pc:sldMk cId="1271126353" sldId="392"/>
            <ac:grpSpMk id="3" creationId="{28239EC0-ABE2-42EA-820F-0C488CE0C02D}"/>
          </ac:grpSpMkLst>
        </pc:grpChg>
        <pc:grpChg chg="add mod">
          <ac:chgData name="Theresa Hodgson" userId="213b339f-9e68-4d61-b6e1-9aa385d3ff46" providerId="ADAL" clId="{9B32D3DA-7FFD-4557-8626-5679F8CE3F8E}" dt="2019-11-12T13:59:17.499" v="308" actId="12789"/>
          <ac:grpSpMkLst>
            <pc:docMk/>
            <pc:sldMk cId="1271126353" sldId="392"/>
            <ac:grpSpMk id="6" creationId="{47FB87CD-7A37-4DA6-9F41-6DA16A0B861F}"/>
          </ac:grpSpMkLst>
        </pc:grpChg>
        <pc:grpChg chg="add mod">
          <ac:chgData name="Theresa Hodgson" userId="213b339f-9e68-4d61-b6e1-9aa385d3ff46" providerId="ADAL" clId="{9B32D3DA-7FFD-4557-8626-5679F8CE3F8E}" dt="2019-11-12T13:59:17.499" v="308" actId="12789"/>
          <ac:grpSpMkLst>
            <pc:docMk/>
            <pc:sldMk cId="1271126353" sldId="392"/>
            <ac:grpSpMk id="7" creationId="{26058BED-1C79-493F-942A-0358B43B7396}"/>
          </ac:grpSpMkLst>
        </pc:grpChg>
        <pc:grpChg chg="add mod">
          <ac:chgData name="Theresa Hodgson" userId="213b339f-9e68-4d61-b6e1-9aa385d3ff46" providerId="ADAL" clId="{9B32D3DA-7FFD-4557-8626-5679F8CE3F8E}" dt="2019-11-12T13:59:17.499" v="308" actId="12789"/>
          <ac:grpSpMkLst>
            <pc:docMk/>
            <pc:sldMk cId="1271126353" sldId="392"/>
            <ac:grpSpMk id="9" creationId="{7605C781-8E5B-40AD-B705-D478CDF96226}"/>
          </ac:grpSpMkLst>
        </pc:grpChg>
        <pc:grpChg chg="add mod">
          <ac:chgData name="Theresa Hodgson" userId="213b339f-9e68-4d61-b6e1-9aa385d3ff46" providerId="ADAL" clId="{9B32D3DA-7FFD-4557-8626-5679F8CE3F8E}" dt="2019-11-12T13:59:21.770" v="309" actId="408"/>
          <ac:grpSpMkLst>
            <pc:docMk/>
            <pc:sldMk cId="1271126353" sldId="392"/>
            <ac:grpSpMk id="10" creationId="{2F241584-A8C0-4E6C-9C37-FF95400C0893}"/>
          </ac:grpSpMkLst>
        </pc:grpChg>
        <pc:grpChg chg="del">
          <ac:chgData name="Theresa Hodgson" userId="213b339f-9e68-4d61-b6e1-9aa385d3ff46" providerId="ADAL" clId="{9B32D3DA-7FFD-4557-8626-5679F8CE3F8E}" dt="2019-11-12T14:23:27.865" v="1038" actId="478"/>
          <ac:grpSpMkLst>
            <pc:docMk/>
            <pc:sldMk cId="1271126353" sldId="392"/>
            <ac:grpSpMk id="16" creationId="{B31300A9-E3C5-4701-8EF1-45ED088A04DD}"/>
          </ac:grpSpMkLst>
        </pc:grpChg>
        <pc:grpChg chg="add mod">
          <ac:chgData name="Theresa Hodgson" userId="213b339f-9e68-4d61-b6e1-9aa385d3ff46" providerId="ADAL" clId="{9B32D3DA-7FFD-4557-8626-5679F8CE3F8E}" dt="2019-11-12T13:59:21.770" v="309" actId="408"/>
          <ac:grpSpMkLst>
            <pc:docMk/>
            <pc:sldMk cId="1271126353" sldId="392"/>
            <ac:grpSpMk id="37" creationId="{E9743836-9C62-47EB-8758-25D4C2591B12}"/>
          </ac:grpSpMkLst>
        </pc:grpChg>
        <pc:grpChg chg="mod">
          <ac:chgData name="Theresa Hodgson" userId="213b339f-9e68-4d61-b6e1-9aa385d3ff46" providerId="ADAL" clId="{9B32D3DA-7FFD-4557-8626-5679F8CE3F8E}" dt="2019-11-12T13:59:17.499" v="308" actId="12789"/>
          <ac:grpSpMkLst>
            <pc:docMk/>
            <pc:sldMk cId="1271126353" sldId="392"/>
            <ac:grpSpMk id="38" creationId="{B77DB4F1-9088-4842-BFD0-0D8BCC234EC5}"/>
          </ac:grpSpMkLst>
        </pc:grpChg>
        <pc:grpChg chg="mod">
          <ac:chgData name="Theresa Hodgson" userId="213b339f-9e68-4d61-b6e1-9aa385d3ff46" providerId="ADAL" clId="{9B32D3DA-7FFD-4557-8626-5679F8CE3F8E}" dt="2019-11-12T13:59:17.499" v="308" actId="12789"/>
          <ac:grpSpMkLst>
            <pc:docMk/>
            <pc:sldMk cId="1271126353" sldId="392"/>
            <ac:grpSpMk id="39" creationId="{4AF5E74F-32E8-4CA3-A1FD-A2187F85B370}"/>
          </ac:grpSpMkLst>
        </pc:grpChg>
        <pc:grpChg chg="mod">
          <ac:chgData name="Theresa Hodgson" userId="213b339f-9e68-4d61-b6e1-9aa385d3ff46" providerId="ADAL" clId="{9B32D3DA-7FFD-4557-8626-5679F8CE3F8E}" dt="2019-11-12T13:59:17.499" v="308" actId="12789"/>
          <ac:grpSpMkLst>
            <pc:docMk/>
            <pc:sldMk cId="1271126353" sldId="392"/>
            <ac:grpSpMk id="40" creationId="{99F9FAD9-6C37-4FCA-812C-511C20CC0CD1}"/>
          </ac:grpSpMkLst>
        </pc:grpChg>
        <pc:grpChg chg="add mod">
          <ac:chgData name="Theresa Hodgson" userId="213b339f-9e68-4d61-b6e1-9aa385d3ff46" providerId="ADAL" clId="{9B32D3DA-7FFD-4557-8626-5679F8CE3F8E}" dt="2019-11-12T13:59:21.770" v="309" actId="408"/>
          <ac:grpSpMkLst>
            <pc:docMk/>
            <pc:sldMk cId="1271126353" sldId="392"/>
            <ac:grpSpMk id="50" creationId="{71D243DC-C75E-4475-8509-FD7546965CA0}"/>
          </ac:grpSpMkLst>
        </pc:grpChg>
        <pc:grpChg chg="mod">
          <ac:chgData name="Theresa Hodgson" userId="213b339f-9e68-4d61-b6e1-9aa385d3ff46" providerId="ADAL" clId="{9B32D3DA-7FFD-4557-8626-5679F8CE3F8E}" dt="2019-11-12T13:59:21.770" v="309" actId="408"/>
          <ac:grpSpMkLst>
            <pc:docMk/>
            <pc:sldMk cId="1271126353" sldId="392"/>
            <ac:grpSpMk id="51" creationId="{5D0A7A67-E4F4-4EBD-B720-D51C8E1C21BC}"/>
          </ac:grpSpMkLst>
        </pc:grpChg>
        <pc:grpChg chg="mod">
          <ac:chgData name="Theresa Hodgson" userId="213b339f-9e68-4d61-b6e1-9aa385d3ff46" providerId="ADAL" clId="{9B32D3DA-7FFD-4557-8626-5679F8CE3F8E}" dt="2019-11-12T13:59:21.770" v="309" actId="408"/>
          <ac:grpSpMkLst>
            <pc:docMk/>
            <pc:sldMk cId="1271126353" sldId="392"/>
            <ac:grpSpMk id="52" creationId="{07564FD2-A1EB-4B4A-9C00-ABADECB6438E}"/>
          </ac:grpSpMkLst>
        </pc:grpChg>
        <pc:grpChg chg="mod">
          <ac:chgData name="Theresa Hodgson" userId="213b339f-9e68-4d61-b6e1-9aa385d3ff46" providerId="ADAL" clId="{9B32D3DA-7FFD-4557-8626-5679F8CE3F8E}" dt="2019-11-12T13:59:21.770" v="309" actId="408"/>
          <ac:grpSpMkLst>
            <pc:docMk/>
            <pc:sldMk cId="1271126353" sldId="392"/>
            <ac:grpSpMk id="53" creationId="{A259BFA0-B456-4B4A-BD9B-60E5F141D784}"/>
          </ac:grpSpMkLst>
        </pc:grpChg>
        <pc:grpChg chg="add mod">
          <ac:chgData name="Theresa Hodgson" userId="213b339f-9e68-4d61-b6e1-9aa385d3ff46" providerId="ADAL" clId="{9B32D3DA-7FFD-4557-8626-5679F8CE3F8E}" dt="2019-11-12T13:59:38.935" v="311" actId="408"/>
          <ac:grpSpMkLst>
            <pc:docMk/>
            <pc:sldMk cId="1271126353" sldId="392"/>
            <ac:grpSpMk id="63" creationId="{463806FC-3128-490C-BC16-DAC8B5566206}"/>
          </ac:grpSpMkLst>
        </pc:grpChg>
        <pc:grpChg chg="mod">
          <ac:chgData name="Theresa Hodgson" userId="213b339f-9e68-4d61-b6e1-9aa385d3ff46" providerId="ADAL" clId="{9B32D3DA-7FFD-4557-8626-5679F8CE3F8E}" dt="2019-11-12T13:59:33.379" v="310" actId="12789"/>
          <ac:grpSpMkLst>
            <pc:docMk/>
            <pc:sldMk cId="1271126353" sldId="392"/>
            <ac:grpSpMk id="64" creationId="{A6805346-39EF-4E34-A73B-0B067BB57CCB}"/>
          </ac:grpSpMkLst>
        </pc:grpChg>
        <pc:grpChg chg="mod">
          <ac:chgData name="Theresa Hodgson" userId="213b339f-9e68-4d61-b6e1-9aa385d3ff46" providerId="ADAL" clId="{9B32D3DA-7FFD-4557-8626-5679F8CE3F8E}" dt="2019-11-12T13:59:33.379" v="310" actId="12789"/>
          <ac:grpSpMkLst>
            <pc:docMk/>
            <pc:sldMk cId="1271126353" sldId="392"/>
            <ac:grpSpMk id="65" creationId="{48F73480-2AED-4AC3-836A-1763AE26064D}"/>
          </ac:grpSpMkLst>
        </pc:grpChg>
        <pc:grpChg chg="mod">
          <ac:chgData name="Theresa Hodgson" userId="213b339f-9e68-4d61-b6e1-9aa385d3ff46" providerId="ADAL" clId="{9B32D3DA-7FFD-4557-8626-5679F8CE3F8E}" dt="2019-11-12T13:59:33.379" v="310" actId="12789"/>
          <ac:grpSpMkLst>
            <pc:docMk/>
            <pc:sldMk cId="1271126353" sldId="392"/>
            <ac:grpSpMk id="66" creationId="{0BCF11C9-C409-48B1-9BE0-F1C073C91421}"/>
          </ac:grpSpMkLst>
        </pc:grpChg>
        <pc:grpChg chg="add mod">
          <ac:chgData name="Theresa Hodgson" userId="213b339f-9e68-4d61-b6e1-9aa385d3ff46" providerId="ADAL" clId="{9B32D3DA-7FFD-4557-8626-5679F8CE3F8E}" dt="2019-11-12T13:59:38.935" v="311" actId="408"/>
          <ac:grpSpMkLst>
            <pc:docMk/>
            <pc:sldMk cId="1271126353" sldId="392"/>
            <ac:grpSpMk id="76" creationId="{490C04F8-E1EA-4F3A-9BE9-5E7AF3817CE8}"/>
          </ac:grpSpMkLst>
        </pc:grpChg>
        <pc:grpChg chg="mod">
          <ac:chgData name="Theresa Hodgson" userId="213b339f-9e68-4d61-b6e1-9aa385d3ff46" providerId="ADAL" clId="{9B32D3DA-7FFD-4557-8626-5679F8CE3F8E}" dt="2019-11-12T13:59:33.379" v="310" actId="12789"/>
          <ac:grpSpMkLst>
            <pc:docMk/>
            <pc:sldMk cId="1271126353" sldId="392"/>
            <ac:grpSpMk id="77" creationId="{E857F42F-9A67-400F-B773-9346D6A690E6}"/>
          </ac:grpSpMkLst>
        </pc:grpChg>
        <pc:grpChg chg="mod">
          <ac:chgData name="Theresa Hodgson" userId="213b339f-9e68-4d61-b6e1-9aa385d3ff46" providerId="ADAL" clId="{9B32D3DA-7FFD-4557-8626-5679F8CE3F8E}" dt="2019-11-12T13:59:33.379" v="310" actId="12789"/>
          <ac:grpSpMkLst>
            <pc:docMk/>
            <pc:sldMk cId="1271126353" sldId="392"/>
            <ac:grpSpMk id="78" creationId="{B7E82EE4-CB6D-4C51-84AE-60AF987431CF}"/>
          </ac:grpSpMkLst>
        </pc:grpChg>
        <pc:grpChg chg="mod">
          <ac:chgData name="Theresa Hodgson" userId="213b339f-9e68-4d61-b6e1-9aa385d3ff46" providerId="ADAL" clId="{9B32D3DA-7FFD-4557-8626-5679F8CE3F8E}" dt="2019-11-12T13:59:33.379" v="310" actId="12789"/>
          <ac:grpSpMkLst>
            <pc:docMk/>
            <pc:sldMk cId="1271126353" sldId="392"/>
            <ac:grpSpMk id="79" creationId="{DD9E920F-2E31-4824-89DD-6FEE9224BE6D}"/>
          </ac:grpSpMkLst>
        </pc:grpChg>
        <pc:grpChg chg="add mod">
          <ac:chgData name="Theresa Hodgson" userId="213b339f-9e68-4d61-b6e1-9aa385d3ff46" providerId="ADAL" clId="{9B32D3DA-7FFD-4557-8626-5679F8CE3F8E}" dt="2019-11-12T13:59:38.935" v="311" actId="408"/>
          <ac:grpSpMkLst>
            <pc:docMk/>
            <pc:sldMk cId="1271126353" sldId="392"/>
            <ac:grpSpMk id="89" creationId="{CBEC59D3-EC78-4659-A976-C52317D71590}"/>
          </ac:grpSpMkLst>
        </pc:grpChg>
        <pc:grpChg chg="mod">
          <ac:chgData name="Theresa Hodgson" userId="213b339f-9e68-4d61-b6e1-9aa385d3ff46" providerId="ADAL" clId="{9B32D3DA-7FFD-4557-8626-5679F8CE3F8E}" dt="2019-11-12T13:59:38.935" v="311" actId="408"/>
          <ac:grpSpMkLst>
            <pc:docMk/>
            <pc:sldMk cId="1271126353" sldId="392"/>
            <ac:grpSpMk id="90" creationId="{A3DEBEF4-8745-417C-9677-3D6D3D0CA7F4}"/>
          </ac:grpSpMkLst>
        </pc:grpChg>
        <pc:grpChg chg="mod">
          <ac:chgData name="Theresa Hodgson" userId="213b339f-9e68-4d61-b6e1-9aa385d3ff46" providerId="ADAL" clId="{9B32D3DA-7FFD-4557-8626-5679F8CE3F8E}" dt="2019-11-12T13:59:38.935" v="311" actId="408"/>
          <ac:grpSpMkLst>
            <pc:docMk/>
            <pc:sldMk cId="1271126353" sldId="392"/>
            <ac:grpSpMk id="91" creationId="{6108942B-766A-4E48-813B-CFA22C4CCFD0}"/>
          </ac:grpSpMkLst>
        </pc:grpChg>
        <pc:grpChg chg="mod">
          <ac:chgData name="Theresa Hodgson" userId="213b339f-9e68-4d61-b6e1-9aa385d3ff46" providerId="ADAL" clId="{9B32D3DA-7FFD-4557-8626-5679F8CE3F8E}" dt="2019-11-12T13:59:38.935" v="311" actId="408"/>
          <ac:grpSpMkLst>
            <pc:docMk/>
            <pc:sldMk cId="1271126353" sldId="392"/>
            <ac:grpSpMk id="92" creationId="{40D8AE71-E2B1-4081-87C5-1BC59BADF9CE}"/>
          </ac:grpSpMkLst>
        </pc:grpChg>
        <pc:grpChg chg="add mod">
          <ac:chgData name="Theresa Hodgson" userId="213b339f-9e68-4d61-b6e1-9aa385d3ff46" providerId="ADAL" clId="{9B32D3DA-7FFD-4557-8626-5679F8CE3F8E}" dt="2019-11-12T13:59:21.770" v="309" actId="408"/>
          <ac:grpSpMkLst>
            <pc:docMk/>
            <pc:sldMk cId="1271126353" sldId="392"/>
            <ac:grpSpMk id="102" creationId="{4FAAD62B-DADE-42BF-B5C3-2BD320DA08FE}"/>
          </ac:grpSpMkLst>
        </pc:grpChg>
        <pc:grpChg chg="mod">
          <ac:chgData name="Theresa Hodgson" userId="213b339f-9e68-4d61-b6e1-9aa385d3ff46" providerId="ADAL" clId="{9B32D3DA-7FFD-4557-8626-5679F8CE3F8E}" dt="2019-11-12T13:59:21.770" v="309" actId="408"/>
          <ac:grpSpMkLst>
            <pc:docMk/>
            <pc:sldMk cId="1271126353" sldId="392"/>
            <ac:grpSpMk id="103" creationId="{1CA60BEB-67CF-4A89-A8A7-FFEC360E66FA}"/>
          </ac:grpSpMkLst>
        </pc:grpChg>
        <pc:grpChg chg="mod">
          <ac:chgData name="Theresa Hodgson" userId="213b339f-9e68-4d61-b6e1-9aa385d3ff46" providerId="ADAL" clId="{9B32D3DA-7FFD-4557-8626-5679F8CE3F8E}" dt="2019-11-12T13:59:21.770" v="309" actId="408"/>
          <ac:grpSpMkLst>
            <pc:docMk/>
            <pc:sldMk cId="1271126353" sldId="392"/>
            <ac:grpSpMk id="104" creationId="{6A52B4F3-6102-4575-B79F-FE295DE83663}"/>
          </ac:grpSpMkLst>
        </pc:grpChg>
        <pc:grpChg chg="mod">
          <ac:chgData name="Theresa Hodgson" userId="213b339f-9e68-4d61-b6e1-9aa385d3ff46" providerId="ADAL" clId="{9B32D3DA-7FFD-4557-8626-5679F8CE3F8E}" dt="2019-11-12T13:59:21.770" v="309" actId="408"/>
          <ac:grpSpMkLst>
            <pc:docMk/>
            <pc:sldMk cId="1271126353" sldId="392"/>
            <ac:grpSpMk id="105" creationId="{7B911F22-A437-4CFF-892D-6DE0DFEC25F0}"/>
          </ac:grpSpMkLst>
        </pc:grpChg>
        <pc:grpChg chg="add">
          <ac:chgData name="Theresa Hodgson" userId="213b339f-9e68-4d61-b6e1-9aa385d3ff46" providerId="ADAL" clId="{9B32D3DA-7FFD-4557-8626-5679F8CE3F8E}" dt="2019-11-12T14:23:28.239" v="1039"/>
          <ac:grpSpMkLst>
            <pc:docMk/>
            <pc:sldMk cId="1271126353" sldId="392"/>
            <ac:grpSpMk id="115" creationId="{4FA1781B-E37E-4B1F-A271-6BA294595A1F}"/>
          </ac:grpSpMkLst>
        </pc:grpChg>
      </pc:sldChg>
      <pc:sldChg chg="addSp delSp modSp add">
        <pc:chgData name="Theresa Hodgson" userId="213b339f-9e68-4d61-b6e1-9aa385d3ff46" providerId="ADAL" clId="{9B32D3DA-7FFD-4557-8626-5679F8CE3F8E}" dt="2019-11-12T14:23:36.482" v="1043"/>
        <pc:sldMkLst>
          <pc:docMk/>
          <pc:sldMk cId="3482245015" sldId="393"/>
        </pc:sldMkLst>
        <pc:spChg chg="mod">
          <ac:chgData name="Theresa Hodgson" userId="213b339f-9e68-4d61-b6e1-9aa385d3ff46" providerId="ADAL" clId="{9B32D3DA-7FFD-4557-8626-5679F8CE3F8E}" dt="2019-11-12T14:01:16.905" v="371" actId="208"/>
          <ac:spMkLst>
            <pc:docMk/>
            <pc:sldMk cId="3482245015" sldId="393"/>
            <ac:spMk id="11" creationId="{AD430AF0-7815-4006-904D-ADAED88D2FBE}"/>
          </ac:spMkLst>
        </pc:spChg>
        <pc:spChg chg="mod">
          <ac:chgData name="Theresa Hodgson" userId="213b339f-9e68-4d61-b6e1-9aa385d3ff46" providerId="ADAL" clId="{9B32D3DA-7FFD-4557-8626-5679F8CE3F8E}" dt="2019-11-12T14:01:16.905" v="371" actId="208"/>
          <ac:spMkLst>
            <pc:docMk/>
            <pc:sldMk cId="3482245015" sldId="393"/>
            <ac:spMk id="12" creationId="{B0FE6E73-0063-4592-926A-2CF9C5B930A2}"/>
          </ac:spMkLst>
        </pc:spChg>
        <pc:spChg chg="mod">
          <ac:chgData name="Theresa Hodgson" userId="213b339f-9e68-4d61-b6e1-9aa385d3ff46" providerId="ADAL" clId="{9B32D3DA-7FFD-4557-8626-5679F8CE3F8E}" dt="2019-11-12T14:01:16.905" v="371" actId="208"/>
          <ac:spMkLst>
            <pc:docMk/>
            <pc:sldMk cId="3482245015" sldId="393"/>
            <ac:spMk id="13" creationId="{27C9B737-DA33-40FA-B964-E223FA2FF6C2}"/>
          </ac:spMkLst>
        </pc:spChg>
        <pc:grpChg chg="mod">
          <ac:chgData name="Theresa Hodgson" userId="213b339f-9e68-4d61-b6e1-9aa385d3ff46" providerId="ADAL" clId="{9B32D3DA-7FFD-4557-8626-5679F8CE3F8E}" dt="2019-11-12T14:01:15.730" v="370" actId="207"/>
          <ac:grpSpMkLst>
            <pc:docMk/>
            <pc:sldMk cId="3482245015" sldId="393"/>
            <ac:grpSpMk id="10" creationId="{6F89B307-931A-42DD-BA87-77F245EB7022}"/>
          </ac:grpSpMkLst>
        </pc:grpChg>
        <pc:grpChg chg="del">
          <ac:chgData name="Theresa Hodgson" userId="213b339f-9e68-4d61-b6e1-9aa385d3ff46" providerId="ADAL" clId="{9B32D3DA-7FFD-4557-8626-5679F8CE3F8E}" dt="2019-11-12T14:23:36.218" v="1042" actId="478"/>
          <ac:grpSpMkLst>
            <pc:docMk/>
            <pc:sldMk cId="3482245015" sldId="393"/>
            <ac:grpSpMk id="16" creationId="{B31300A9-E3C5-4701-8EF1-45ED088A04DD}"/>
          </ac:grpSpMkLst>
        </pc:grpChg>
        <pc:grpChg chg="add">
          <ac:chgData name="Theresa Hodgson" userId="213b339f-9e68-4d61-b6e1-9aa385d3ff46" providerId="ADAL" clId="{9B32D3DA-7FFD-4557-8626-5679F8CE3F8E}" dt="2019-11-12T14:23:36.482" v="1043"/>
          <ac:grpSpMkLst>
            <pc:docMk/>
            <pc:sldMk cId="3482245015" sldId="393"/>
            <ac:grpSpMk id="20" creationId="{A174D178-3B7F-4ABB-86DD-D00D33ACC90D}"/>
          </ac:grpSpMkLst>
        </pc:grpChg>
        <pc:cxnChg chg="mod">
          <ac:chgData name="Theresa Hodgson" userId="213b339f-9e68-4d61-b6e1-9aa385d3ff46" providerId="ADAL" clId="{9B32D3DA-7FFD-4557-8626-5679F8CE3F8E}" dt="2019-11-12T14:01:16.905" v="371" actId="208"/>
          <ac:cxnSpMkLst>
            <pc:docMk/>
            <pc:sldMk cId="3482245015" sldId="393"/>
            <ac:cxnSpMk id="14" creationId="{EF1CB9B8-5E79-44E8-A0B2-70DDF185D391}"/>
          </ac:cxnSpMkLst>
        </pc:cxnChg>
        <pc:cxnChg chg="mod">
          <ac:chgData name="Theresa Hodgson" userId="213b339f-9e68-4d61-b6e1-9aa385d3ff46" providerId="ADAL" clId="{9B32D3DA-7FFD-4557-8626-5679F8CE3F8E}" dt="2019-11-12T14:01:16.905" v="371" actId="208"/>
          <ac:cxnSpMkLst>
            <pc:docMk/>
            <pc:sldMk cId="3482245015" sldId="393"/>
            <ac:cxnSpMk id="15" creationId="{7EA1686A-2828-4C62-A95F-40AE8B401761}"/>
          </ac:cxnSpMkLst>
        </pc:cxnChg>
      </pc:sldChg>
      <pc:sldChg chg="addSp delSp modSp add">
        <pc:chgData name="Theresa Hodgson" userId="213b339f-9e68-4d61-b6e1-9aa385d3ff46" providerId="ADAL" clId="{9B32D3DA-7FFD-4557-8626-5679F8CE3F8E}" dt="2019-11-13T09:31:49.132" v="1192" actId="6549"/>
        <pc:sldMkLst>
          <pc:docMk/>
          <pc:sldMk cId="2655935677" sldId="394"/>
        </pc:sldMkLst>
        <pc:spChg chg="mod">
          <ac:chgData name="Theresa Hodgson" userId="213b339f-9e68-4d61-b6e1-9aa385d3ff46" providerId="ADAL" clId="{9B32D3DA-7FFD-4557-8626-5679F8CE3F8E}" dt="2019-11-13T09:31:49.132" v="1192" actId="6549"/>
          <ac:spMkLst>
            <pc:docMk/>
            <pc:sldMk cId="2655935677" sldId="394"/>
            <ac:spMk id="19" creationId="{5252A847-DE45-4FA3-A1F8-EEBEB845FF8E}"/>
          </ac:spMkLst>
        </pc:spChg>
        <pc:spChg chg="mod">
          <ac:chgData name="Theresa Hodgson" userId="213b339f-9e68-4d61-b6e1-9aa385d3ff46" providerId="ADAL" clId="{9B32D3DA-7FFD-4557-8626-5679F8CE3F8E}" dt="2019-11-12T14:04:50.928" v="442" actId="208"/>
          <ac:spMkLst>
            <pc:docMk/>
            <pc:sldMk cId="2655935677" sldId="394"/>
            <ac:spMk id="20" creationId="{93F4179B-E481-470B-9464-BDA321BDE66D}"/>
          </ac:spMkLst>
        </pc:spChg>
        <pc:spChg chg="mod">
          <ac:chgData name="Theresa Hodgson" userId="213b339f-9e68-4d61-b6e1-9aa385d3ff46" providerId="ADAL" clId="{9B32D3DA-7FFD-4557-8626-5679F8CE3F8E}" dt="2019-11-12T14:04:50.928" v="442" actId="208"/>
          <ac:spMkLst>
            <pc:docMk/>
            <pc:sldMk cId="2655935677" sldId="394"/>
            <ac:spMk id="21" creationId="{24F0B3FF-5EB1-4088-9439-BA70DAD38FBA}"/>
          </ac:spMkLst>
        </pc:spChg>
        <pc:spChg chg="mod">
          <ac:chgData name="Theresa Hodgson" userId="213b339f-9e68-4d61-b6e1-9aa385d3ff46" providerId="ADAL" clId="{9B32D3DA-7FFD-4557-8626-5679F8CE3F8E}" dt="2019-11-12T14:04:50.928" v="442" actId="208"/>
          <ac:spMkLst>
            <pc:docMk/>
            <pc:sldMk cId="2655935677" sldId="394"/>
            <ac:spMk id="22" creationId="{09FF37DC-7FED-40DA-9F75-22353D8FEFBD}"/>
          </ac:spMkLst>
        </pc:spChg>
        <pc:spChg chg="mod">
          <ac:chgData name="Theresa Hodgson" userId="213b339f-9e68-4d61-b6e1-9aa385d3ff46" providerId="ADAL" clId="{9B32D3DA-7FFD-4557-8626-5679F8CE3F8E}" dt="2019-11-12T14:07:53.651" v="634" actId="20577"/>
          <ac:spMkLst>
            <pc:docMk/>
            <pc:sldMk cId="2655935677" sldId="394"/>
            <ac:spMk id="23" creationId="{F0253BAF-6667-471E-8294-6967C3F29512}"/>
          </ac:spMkLst>
        </pc:spChg>
        <pc:spChg chg="mod">
          <ac:chgData name="Theresa Hodgson" userId="213b339f-9e68-4d61-b6e1-9aa385d3ff46" providerId="ADAL" clId="{9B32D3DA-7FFD-4557-8626-5679F8CE3F8E}" dt="2019-11-12T14:04:50.928" v="442" actId="208"/>
          <ac:spMkLst>
            <pc:docMk/>
            <pc:sldMk cId="2655935677" sldId="394"/>
            <ac:spMk id="24" creationId="{1B822DF1-DEC1-4D3A-B5DE-B60D4062A013}"/>
          </ac:spMkLst>
        </pc:spChg>
        <pc:grpChg chg="add">
          <ac:chgData name="Theresa Hodgson" userId="213b339f-9e68-4d61-b6e1-9aa385d3ff46" providerId="ADAL" clId="{9B32D3DA-7FFD-4557-8626-5679F8CE3F8E}" dt="2019-11-12T14:23:46.607" v="1047"/>
          <ac:grpSpMkLst>
            <pc:docMk/>
            <pc:sldMk cId="2655935677" sldId="394"/>
            <ac:grpSpMk id="13" creationId="{AB3E9544-BE51-4FD8-9E9E-B1408697635F}"/>
          </ac:grpSpMkLst>
        </pc:grpChg>
        <pc:grpChg chg="mod">
          <ac:chgData name="Theresa Hodgson" userId="213b339f-9e68-4d61-b6e1-9aa385d3ff46" providerId="ADAL" clId="{9B32D3DA-7FFD-4557-8626-5679F8CE3F8E}" dt="2019-11-12T14:04:48.458" v="441" actId="207"/>
          <ac:grpSpMkLst>
            <pc:docMk/>
            <pc:sldMk cId="2655935677" sldId="394"/>
            <ac:grpSpMk id="15" creationId="{074DED79-757E-4040-AF5E-57AFCE421BC8}"/>
          </ac:grpSpMkLst>
        </pc:grpChg>
        <pc:grpChg chg="del">
          <ac:chgData name="Theresa Hodgson" userId="213b339f-9e68-4d61-b6e1-9aa385d3ff46" providerId="ADAL" clId="{9B32D3DA-7FFD-4557-8626-5679F8CE3F8E}" dt="2019-11-12T14:23:46.316" v="1046" actId="478"/>
          <ac:grpSpMkLst>
            <pc:docMk/>
            <pc:sldMk cId="2655935677" sldId="394"/>
            <ac:grpSpMk id="16" creationId="{B31300A9-E3C5-4701-8EF1-45ED088A04DD}"/>
          </ac:grpSpMkLst>
        </pc:grpChg>
      </pc:sldChg>
      <pc:sldChg chg="addSp delSp modSp add">
        <pc:chgData name="Theresa Hodgson" userId="213b339f-9e68-4d61-b6e1-9aa385d3ff46" providerId="ADAL" clId="{9B32D3DA-7FFD-4557-8626-5679F8CE3F8E}" dt="2019-11-13T09:31:56.842" v="1205" actId="20577"/>
        <pc:sldMkLst>
          <pc:docMk/>
          <pc:sldMk cId="158714298" sldId="395"/>
        </pc:sldMkLst>
        <pc:spChg chg="mod">
          <ac:chgData name="Theresa Hodgson" userId="213b339f-9e68-4d61-b6e1-9aa385d3ff46" providerId="ADAL" clId="{9B32D3DA-7FFD-4557-8626-5679F8CE3F8E}" dt="2019-11-13T09:31:56.842" v="1205" actId="20577"/>
          <ac:spMkLst>
            <pc:docMk/>
            <pc:sldMk cId="158714298" sldId="395"/>
            <ac:spMk id="19" creationId="{5252A847-DE45-4FA3-A1F8-EEBEB845FF8E}"/>
          </ac:spMkLst>
        </pc:spChg>
        <pc:spChg chg="mod">
          <ac:chgData name="Theresa Hodgson" userId="213b339f-9e68-4d61-b6e1-9aa385d3ff46" providerId="ADAL" clId="{9B32D3DA-7FFD-4557-8626-5679F8CE3F8E}" dt="2019-11-12T14:08:02.070" v="640" actId="20577"/>
          <ac:spMkLst>
            <pc:docMk/>
            <pc:sldMk cId="158714298" sldId="395"/>
            <ac:spMk id="23" creationId="{F0253BAF-6667-471E-8294-6967C3F29512}"/>
          </ac:spMkLst>
        </pc:spChg>
        <pc:grpChg chg="add">
          <ac:chgData name="Theresa Hodgson" userId="213b339f-9e68-4d61-b6e1-9aa385d3ff46" providerId="ADAL" clId="{9B32D3DA-7FFD-4557-8626-5679F8CE3F8E}" dt="2019-11-12T14:23:52.747" v="1049"/>
          <ac:grpSpMkLst>
            <pc:docMk/>
            <pc:sldMk cId="158714298" sldId="395"/>
            <ac:grpSpMk id="13" creationId="{EEEE091A-C802-4FB3-8397-BA680C9292D1}"/>
          </ac:grpSpMkLst>
        </pc:grpChg>
        <pc:grpChg chg="del">
          <ac:chgData name="Theresa Hodgson" userId="213b339f-9e68-4d61-b6e1-9aa385d3ff46" providerId="ADAL" clId="{9B32D3DA-7FFD-4557-8626-5679F8CE3F8E}" dt="2019-11-12T14:23:51.960" v="1048" actId="478"/>
          <ac:grpSpMkLst>
            <pc:docMk/>
            <pc:sldMk cId="158714298" sldId="395"/>
            <ac:grpSpMk id="16" creationId="{B31300A9-E3C5-4701-8EF1-45ED088A04DD}"/>
          </ac:grpSpMkLst>
        </pc:grpChg>
      </pc:sldChg>
      <pc:sldChg chg="addSp delSp modSp add">
        <pc:chgData name="Theresa Hodgson" userId="213b339f-9e68-4d61-b6e1-9aa385d3ff46" providerId="ADAL" clId="{9B32D3DA-7FFD-4557-8626-5679F8CE3F8E}" dt="2019-11-12T14:24:01.374" v="1053"/>
        <pc:sldMkLst>
          <pc:docMk/>
          <pc:sldMk cId="3251661175" sldId="396"/>
        </pc:sldMkLst>
        <pc:spChg chg="mod">
          <ac:chgData name="Theresa Hodgson" userId="213b339f-9e68-4d61-b6e1-9aa385d3ff46" providerId="ADAL" clId="{9B32D3DA-7FFD-4557-8626-5679F8CE3F8E}" dt="2019-11-12T14:13:15.684" v="810" actId="404"/>
          <ac:spMkLst>
            <pc:docMk/>
            <pc:sldMk cId="3251661175" sldId="396"/>
            <ac:spMk id="19" creationId="{5252A847-DE45-4FA3-A1F8-EEBEB845FF8E}"/>
          </ac:spMkLst>
        </pc:spChg>
        <pc:grpChg chg="add">
          <ac:chgData name="Theresa Hodgson" userId="213b339f-9e68-4d61-b6e1-9aa385d3ff46" providerId="ADAL" clId="{9B32D3DA-7FFD-4557-8626-5679F8CE3F8E}" dt="2019-11-12T14:24:01.374" v="1053"/>
          <ac:grpSpMkLst>
            <pc:docMk/>
            <pc:sldMk cId="3251661175" sldId="396"/>
            <ac:grpSpMk id="11" creationId="{C71CD945-B64B-4FD2-9153-6ADE3B63CA35}"/>
          </ac:grpSpMkLst>
        </pc:grpChg>
        <pc:grpChg chg="del">
          <ac:chgData name="Theresa Hodgson" userId="213b339f-9e68-4d61-b6e1-9aa385d3ff46" providerId="ADAL" clId="{9B32D3DA-7FFD-4557-8626-5679F8CE3F8E}" dt="2019-11-12T14:24:01.080" v="1052" actId="478"/>
          <ac:grpSpMkLst>
            <pc:docMk/>
            <pc:sldMk cId="3251661175" sldId="396"/>
            <ac:grpSpMk id="16" creationId="{B31300A9-E3C5-4701-8EF1-45ED088A04DD}"/>
          </ac:grpSpMkLst>
        </pc:grpChg>
        <pc:graphicFrameChg chg="mod modGraphic">
          <ac:chgData name="Theresa Hodgson" userId="213b339f-9e68-4d61-b6e1-9aa385d3ff46" providerId="ADAL" clId="{9B32D3DA-7FFD-4557-8626-5679F8CE3F8E}" dt="2019-11-12T14:12:56.964" v="807"/>
          <ac:graphicFrameMkLst>
            <pc:docMk/>
            <pc:sldMk cId="3251661175" sldId="396"/>
            <ac:graphicFrameMk id="7" creationId="{E1EECE66-7A50-4196-A0CD-7DA8B4F4A4CC}"/>
          </ac:graphicFrameMkLst>
        </pc:graphicFrameChg>
      </pc:sldChg>
      <pc:sldChg chg="add">
        <pc:chgData name="Theresa Hodgson" userId="213b339f-9e68-4d61-b6e1-9aa385d3ff46" providerId="ADAL" clId="{9B32D3DA-7FFD-4557-8626-5679F8CE3F8E}" dt="2019-11-12T14:19:05.927" v="1011"/>
        <pc:sldMkLst>
          <pc:docMk/>
          <pc:sldMk cId="3117904708" sldId="414"/>
        </pc:sldMkLst>
      </pc:sldChg>
      <pc:sldChg chg="addSp delSp modSp add">
        <pc:chgData name="Theresa Hodgson" userId="213b339f-9e68-4d61-b6e1-9aa385d3ff46" providerId="ADAL" clId="{9B32D3DA-7FFD-4557-8626-5679F8CE3F8E}" dt="2019-11-12T14:27:07.861" v="1078" actId="403"/>
        <pc:sldMkLst>
          <pc:docMk/>
          <pc:sldMk cId="2730813849" sldId="415"/>
        </pc:sldMkLst>
        <pc:spChg chg="mod">
          <ac:chgData name="Theresa Hodgson" userId="213b339f-9e68-4d61-b6e1-9aa385d3ff46" providerId="ADAL" clId="{9B32D3DA-7FFD-4557-8626-5679F8CE3F8E}" dt="2019-11-12T14:27:07.861" v="1078" actId="403"/>
          <ac:spMkLst>
            <pc:docMk/>
            <pc:sldMk cId="2730813849" sldId="415"/>
            <ac:spMk id="19" creationId="{5252A847-DE45-4FA3-A1F8-EEBEB845FF8E}"/>
          </ac:spMkLst>
        </pc:spChg>
        <pc:grpChg chg="del">
          <ac:chgData name="Theresa Hodgson" userId="213b339f-9e68-4d61-b6e1-9aa385d3ff46" providerId="ADAL" clId="{9B32D3DA-7FFD-4557-8626-5679F8CE3F8E}" dt="2019-11-12T14:26:10.763" v="1059" actId="478"/>
          <ac:grpSpMkLst>
            <pc:docMk/>
            <pc:sldMk cId="2730813849" sldId="415"/>
            <ac:grpSpMk id="3" creationId="{D332D676-270B-4617-AA12-B6394792ABA1}"/>
          </ac:grpSpMkLst>
        </pc:grpChg>
        <pc:grpChg chg="add">
          <ac:chgData name="Theresa Hodgson" userId="213b339f-9e68-4d61-b6e1-9aa385d3ff46" providerId="ADAL" clId="{9B32D3DA-7FFD-4557-8626-5679F8CE3F8E}" dt="2019-11-12T14:26:11.227" v="1060"/>
          <ac:grpSpMkLst>
            <pc:docMk/>
            <pc:sldMk cId="2730813849" sldId="415"/>
            <ac:grpSpMk id="15" creationId="{60C9331A-24C6-40F3-BCC3-7F7492F91F89}"/>
          </ac:grpSpMkLst>
        </pc:grpChg>
      </pc:sldChg>
    </pc:docChg>
  </pc:docChgLst>
  <pc:docChgLst>
    <pc:chgData name="Claire Walker" userId="ea9b7a16-6533-4bfc-968f-2b771b65ab59" providerId="ADAL" clId="{24D47E97-40DF-45BE-B120-35BF83973598}"/>
    <pc:docChg chg="custSel modSld">
      <pc:chgData name="Claire Walker" userId="ea9b7a16-6533-4bfc-968f-2b771b65ab59" providerId="ADAL" clId="{24D47E97-40DF-45BE-B120-35BF83973598}" dt="2019-11-13T16:09:38.855" v="4" actId="207"/>
      <pc:docMkLst>
        <pc:docMk/>
      </pc:docMkLst>
      <pc:sldChg chg="modSp">
        <pc:chgData name="Claire Walker" userId="ea9b7a16-6533-4bfc-968f-2b771b65ab59" providerId="ADAL" clId="{24D47E97-40DF-45BE-B120-35BF83973598}" dt="2019-11-13T16:09:38.855" v="4" actId="207"/>
        <pc:sldMkLst>
          <pc:docMk/>
          <pc:sldMk cId="1071900124" sldId="355"/>
        </pc:sldMkLst>
        <pc:graphicFrameChg chg="modGraphic">
          <ac:chgData name="Claire Walker" userId="ea9b7a16-6533-4bfc-968f-2b771b65ab59" providerId="ADAL" clId="{24D47E97-40DF-45BE-B120-35BF83973598}" dt="2019-11-13T16:09:38.855" v="4" actId="207"/>
          <ac:graphicFrameMkLst>
            <pc:docMk/>
            <pc:sldMk cId="1071900124" sldId="355"/>
            <ac:graphicFrameMk id="15" creationId="{B66DC7BD-11FB-43DE-89F0-FFA241E09D4F}"/>
          </ac:graphicFrameMkLst>
        </pc:graphicFrameChg>
      </pc:sldChg>
      <pc:sldChg chg="modSp">
        <pc:chgData name="Claire Walker" userId="ea9b7a16-6533-4bfc-968f-2b771b65ab59" providerId="ADAL" clId="{24D47E97-40DF-45BE-B120-35BF83973598}" dt="2019-11-13T15:40:54.741" v="1" actId="207"/>
        <pc:sldMkLst>
          <pc:docMk/>
          <pc:sldMk cId="3251661175" sldId="396"/>
        </pc:sldMkLst>
        <pc:graphicFrameChg chg="modGraphic">
          <ac:chgData name="Claire Walker" userId="ea9b7a16-6533-4bfc-968f-2b771b65ab59" providerId="ADAL" clId="{24D47E97-40DF-45BE-B120-35BF83973598}" dt="2019-11-13T15:40:54.741" v="1" actId="207"/>
          <ac:graphicFrameMkLst>
            <pc:docMk/>
            <pc:sldMk cId="3251661175" sldId="396"/>
            <ac:graphicFrameMk id="15" creationId="{B66DC7BD-11FB-43DE-89F0-FFA241E09D4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14/11/2019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multiply-and-divide-by-7-year-4-multiplication-and-division-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4/autumn-block-4-multiplication-and-division-year-4/" TargetMode="External"/><Relationship Id="rId5" Type="http://schemas.openxmlformats.org/officeDocument/2006/relationships/hyperlink" Target="https://classroomsecrets.co.uk/content-domain-filter/?fwp_contentdomain=4c6a" TargetMode="External"/><Relationship Id="rId4" Type="http://schemas.openxmlformats.org/officeDocument/2006/relationships/hyperlink" Target="https://classroomsecrets.co.uk/content-domain-filter/?fwp_contentdomain=4n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a:t>
            </a:r>
            <a:r>
              <a:rPr lang="en-GB" altLang="en-US" sz="500" b="1">
                <a:latin typeface="Century Gothic" panose="020B0502020202020204" pitchFamily="34" charset="0"/>
              </a:rPr>
              <a:t>Limited 2019</a:t>
            </a:r>
            <a:endParaRPr lang="en-GB" altLang="en-US" sz="500" b="1" dirty="0">
              <a:latin typeface="Century Gothic" panose="020B0502020202020204" pitchFamily="34" charset="0"/>
            </a:endParaRP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Complete the part-whole model below.</a:t>
            </a:r>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sz="2400" u="sng" dirty="0">
              <a:solidFill>
                <a:schemeClr val="bg2">
                  <a:lumMod val="50000"/>
                </a:schemeClr>
              </a:solidFill>
              <a:latin typeface="SassoonCRInfantMedium" panose="02000603020000020003" pitchFamily="2" charset="0"/>
            </a:endParaRPr>
          </a:p>
          <a:p>
            <a:pPr lvl="0" defTabSz="685800">
              <a:defRPr/>
            </a:pPr>
            <a:endParaRPr lang="en-GB" sz="2800" dirty="0">
              <a:solidFill>
                <a:srgbClr val="E7E6E6">
                  <a:lumMod val="25000"/>
                </a:srgbClr>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6F89B307-931A-42DD-BA87-77F245EB7022}"/>
              </a:ext>
            </a:extLst>
          </p:cNvPr>
          <p:cNvGrpSpPr/>
          <p:nvPr/>
        </p:nvGrpSpPr>
        <p:grpSpPr>
          <a:xfrm>
            <a:off x="2506140" y="1655891"/>
            <a:ext cx="4131721" cy="3497894"/>
            <a:chOff x="4113703" y="3898878"/>
            <a:chExt cx="1927478" cy="1631794"/>
          </a:xfrm>
        </p:grpSpPr>
        <p:sp>
          <p:nvSpPr>
            <p:cNvPr id="11" name="Oval 10">
              <a:extLst>
                <a:ext uri="{FF2B5EF4-FFF2-40B4-BE49-F238E27FC236}">
                  <a16:creationId xmlns:a16="http://schemas.microsoft.com/office/drawing/2014/main" id="{AD430AF0-7815-4006-904D-ADAED88D2FBE}"/>
                </a:ext>
              </a:extLst>
            </p:cNvPr>
            <p:cNvSpPr>
              <a:spLocks noChangeAspect="1"/>
            </p:cNvSpPr>
            <p:nvPr/>
          </p:nvSpPr>
          <p:spPr>
            <a:xfrm>
              <a:off x="4724945" y="3898878"/>
              <a:ext cx="763642" cy="763642"/>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endParaRPr lang="en-GB" sz="3200" b="1" dirty="0">
                <a:latin typeface="Century Gothic" panose="020B0502020202020204" pitchFamily="34" charset="0"/>
              </a:endParaRPr>
            </a:p>
          </p:txBody>
        </p:sp>
        <p:sp>
          <p:nvSpPr>
            <p:cNvPr id="12" name="Oval 11">
              <a:extLst>
                <a:ext uri="{FF2B5EF4-FFF2-40B4-BE49-F238E27FC236}">
                  <a16:creationId xmlns:a16="http://schemas.microsoft.com/office/drawing/2014/main" id="{B0FE6E73-0063-4592-926A-2CF9C5B930A2}"/>
                </a:ext>
              </a:extLst>
            </p:cNvPr>
            <p:cNvSpPr>
              <a:spLocks noChangeAspect="1"/>
            </p:cNvSpPr>
            <p:nvPr/>
          </p:nvSpPr>
          <p:spPr>
            <a:xfrm>
              <a:off x="5277539" y="4767030"/>
              <a:ext cx="763642" cy="763642"/>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8 x 7</a:t>
              </a:r>
            </a:p>
          </p:txBody>
        </p:sp>
        <p:sp>
          <p:nvSpPr>
            <p:cNvPr id="13" name="Oval 12">
              <a:extLst>
                <a:ext uri="{FF2B5EF4-FFF2-40B4-BE49-F238E27FC236}">
                  <a16:creationId xmlns:a16="http://schemas.microsoft.com/office/drawing/2014/main" id="{27C9B737-DA33-40FA-B964-E223FA2FF6C2}"/>
                </a:ext>
              </a:extLst>
            </p:cNvPr>
            <p:cNvSpPr>
              <a:spLocks noChangeAspect="1"/>
            </p:cNvSpPr>
            <p:nvPr/>
          </p:nvSpPr>
          <p:spPr>
            <a:xfrm>
              <a:off x="4113703" y="4767030"/>
              <a:ext cx="763642" cy="763642"/>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latin typeface="Century Gothic" panose="020B0502020202020204" pitchFamily="34" charset="0"/>
                </a:rPr>
                <a:t>3 x 7</a:t>
              </a:r>
            </a:p>
          </p:txBody>
        </p:sp>
        <p:cxnSp>
          <p:nvCxnSpPr>
            <p:cNvPr id="14" name="Straight Connector 13">
              <a:extLst>
                <a:ext uri="{FF2B5EF4-FFF2-40B4-BE49-F238E27FC236}">
                  <a16:creationId xmlns:a16="http://schemas.microsoft.com/office/drawing/2014/main" id="{EF1CB9B8-5E79-44E8-A0B2-70DDF185D391}"/>
                </a:ext>
              </a:extLst>
            </p:cNvPr>
            <p:cNvCxnSpPr>
              <a:cxnSpLocks/>
              <a:stCxn id="11" idx="3"/>
            </p:cNvCxnSpPr>
            <p:nvPr/>
          </p:nvCxnSpPr>
          <p:spPr>
            <a:xfrm flipH="1">
              <a:off x="4642570" y="4550687"/>
              <a:ext cx="194208" cy="238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A1686A-2828-4C62-A95F-40AE8B401761}"/>
                </a:ext>
              </a:extLst>
            </p:cNvPr>
            <p:cNvCxnSpPr>
              <a:cxnSpLocks/>
              <a:stCxn id="11" idx="5"/>
            </p:cNvCxnSpPr>
            <p:nvPr/>
          </p:nvCxnSpPr>
          <p:spPr>
            <a:xfrm>
              <a:off x="5376754" y="4550687"/>
              <a:ext cx="182063" cy="216343"/>
            </a:xfrm>
            <a:prstGeom prst="line">
              <a:avLst/>
            </a:prstGeom>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A7E5DD0E-BBD1-4395-BA7E-047FBFE8FE13}"/>
              </a:ext>
            </a:extLst>
          </p:cNvPr>
          <p:cNvGrpSpPr/>
          <p:nvPr/>
        </p:nvGrpSpPr>
        <p:grpSpPr>
          <a:xfrm>
            <a:off x="27814" y="6454317"/>
            <a:ext cx="1231337" cy="403587"/>
            <a:chOff x="36360" y="6454317"/>
            <a:chExt cx="1231337" cy="403587"/>
          </a:xfrm>
        </p:grpSpPr>
        <p:sp>
          <p:nvSpPr>
            <p:cNvPr id="21" name="TextBox 8">
              <a:extLst>
                <a:ext uri="{FF2B5EF4-FFF2-40B4-BE49-F238E27FC236}">
                  <a16:creationId xmlns:a16="http://schemas.microsoft.com/office/drawing/2014/main" id="{0EB93263-CE68-44AC-9BAF-B419ABE8304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14184A5D-592E-418B-A5D7-534DC6DCF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17000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Complete the part-whole model below.</a:t>
            </a:r>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sz="2400" u="sng" dirty="0">
              <a:solidFill>
                <a:schemeClr val="bg2">
                  <a:lumMod val="50000"/>
                </a:schemeClr>
              </a:solidFill>
              <a:latin typeface="SassoonCRInfantMedium" panose="02000603020000020003" pitchFamily="2" charset="0"/>
            </a:endParaRPr>
          </a:p>
          <a:p>
            <a:pPr lvl="0" defTabSz="685800">
              <a:defRPr/>
            </a:pPr>
            <a:endParaRPr lang="en-GB" sz="2800" dirty="0">
              <a:solidFill>
                <a:srgbClr val="E7E6E6">
                  <a:lumMod val="25000"/>
                </a:srgbClr>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6F89B307-931A-42DD-BA87-77F245EB7022}"/>
              </a:ext>
            </a:extLst>
          </p:cNvPr>
          <p:cNvGrpSpPr/>
          <p:nvPr/>
        </p:nvGrpSpPr>
        <p:grpSpPr>
          <a:xfrm>
            <a:off x="2506140" y="1655891"/>
            <a:ext cx="4131721" cy="3497894"/>
            <a:chOff x="4113703" y="3898878"/>
            <a:chExt cx="1927478" cy="1631794"/>
          </a:xfrm>
        </p:grpSpPr>
        <p:sp>
          <p:nvSpPr>
            <p:cNvPr id="11" name="Oval 10">
              <a:extLst>
                <a:ext uri="{FF2B5EF4-FFF2-40B4-BE49-F238E27FC236}">
                  <a16:creationId xmlns:a16="http://schemas.microsoft.com/office/drawing/2014/main" id="{AD430AF0-7815-4006-904D-ADAED88D2FBE}"/>
                </a:ext>
              </a:extLst>
            </p:cNvPr>
            <p:cNvSpPr>
              <a:spLocks noChangeAspect="1"/>
            </p:cNvSpPr>
            <p:nvPr/>
          </p:nvSpPr>
          <p:spPr>
            <a:xfrm>
              <a:off x="4724945" y="3898878"/>
              <a:ext cx="763642" cy="763642"/>
            </a:xfrm>
            <a:prstGeom prst="ellipse">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solidFill>
                    <a:srgbClr val="FF0000"/>
                  </a:solidFill>
                  <a:latin typeface="Century Gothic" panose="020B0502020202020204" pitchFamily="34" charset="0"/>
                </a:rPr>
                <a:t>77</a:t>
              </a:r>
            </a:p>
          </p:txBody>
        </p:sp>
        <p:sp>
          <p:nvSpPr>
            <p:cNvPr id="12" name="Oval 11">
              <a:extLst>
                <a:ext uri="{FF2B5EF4-FFF2-40B4-BE49-F238E27FC236}">
                  <a16:creationId xmlns:a16="http://schemas.microsoft.com/office/drawing/2014/main" id="{B0FE6E73-0063-4592-926A-2CF9C5B930A2}"/>
                </a:ext>
              </a:extLst>
            </p:cNvPr>
            <p:cNvSpPr>
              <a:spLocks noChangeAspect="1"/>
            </p:cNvSpPr>
            <p:nvPr/>
          </p:nvSpPr>
          <p:spPr>
            <a:xfrm>
              <a:off x="5277539" y="4767030"/>
              <a:ext cx="763642" cy="763642"/>
            </a:xfrm>
            <a:prstGeom prst="ellipse">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solidFill>
                    <a:srgbClr val="FF0000"/>
                  </a:solidFill>
                  <a:latin typeface="Century Gothic" panose="020B0502020202020204" pitchFamily="34" charset="0"/>
                </a:rPr>
                <a:t>56</a:t>
              </a:r>
            </a:p>
          </p:txBody>
        </p:sp>
        <p:sp>
          <p:nvSpPr>
            <p:cNvPr id="13" name="Oval 12">
              <a:extLst>
                <a:ext uri="{FF2B5EF4-FFF2-40B4-BE49-F238E27FC236}">
                  <a16:creationId xmlns:a16="http://schemas.microsoft.com/office/drawing/2014/main" id="{27C9B737-DA33-40FA-B964-E223FA2FF6C2}"/>
                </a:ext>
              </a:extLst>
            </p:cNvPr>
            <p:cNvSpPr>
              <a:spLocks noChangeAspect="1"/>
            </p:cNvSpPr>
            <p:nvPr/>
          </p:nvSpPr>
          <p:spPr>
            <a:xfrm>
              <a:off x="4113703" y="4767030"/>
              <a:ext cx="763642" cy="763642"/>
            </a:xfrm>
            <a:prstGeom prst="ellipse">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3200" b="1" dirty="0">
                  <a:solidFill>
                    <a:srgbClr val="FF0000"/>
                  </a:solidFill>
                  <a:latin typeface="Century Gothic" panose="020B0502020202020204" pitchFamily="34" charset="0"/>
                </a:rPr>
                <a:t>21</a:t>
              </a:r>
            </a:p>
          </p:txBody>
        </p:sp>
        <p:cxnSp>
          <p:nvCxnSpPr>
            <p:cNvPr id="14" name="Straight Connector 13">
              <a:extLst>
                <a:ext uri="{FF2B5EF4-FFF2-40B4-BE49-F238E27FC236}">
                  <a16:creationId xmlns:a16="http://schemas.microsoft.com/office/drawing/2014/main" id="{EF1CB9B8-5E79-44E8-A0B2-70DDF185D391}"/>
                </a:ext>
              </a:extLst>
            </p:cNvPr>
            <p:cNvCxnSpPr>
              <a:cxnSpLocks/>
              <a:stCxn id="11" idx="3"/>
            </p:cNvCxnSpPr>
            <p:nvPr/>
          </p:nvCxnSpPr>
          <p:spPr>
            <a:xfrm flipH="1">
              <a:off x="4642570" y="4550687"/>
              <a:ext cx="194208" cy="238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A1686A-2828-4C62-A95F-40AE8B401761}"/>
                </a:ext>
              </a:extLst>
            </p:cNvPr>
            <p:cNvCxnSpPr>
              <a:cxnSpLocks/>
              <a:stCxn id="11" idx="5"/>
            </p:cNvCxnSpPr>
            <p:nvPr/>
          </p:nvCxnSpPr>
          <p:spPr>
            <a:xfrm>
              <a:off x="5376754" y="4550687"/>
              <a:ext cx="182063" cy="216343"/>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A174D178-3B7F-4ABB-86DD-D00D33ACC90D}"/>
              </a:ext>
            </a:extLst>
          </p:cNvPr>
          <p:cNvGrpSpPr/>
          <p:nvPr/>
        </p:nvGrpSpPr>
        <p:grpSpPr>
          <a:xfrm>
            <a:off x="27814" y="6454317"/>
            <a:ext cx="1231337" cy="403587"/>
            <a:chOff x="36360" y="6454317"/>
            <a:chExt cx="1231337" cy="403587"/>
          </a:xfrm>
        </p:grpSpPr>
        <p:sp>
          <p:nvSpPr>
            <p:cNvPr id="21" name="TextBox 8">
              <a:extLst>
                <a:ext uri="{FF2B5EF4-FFF2-40B4-BE49-F238E27FC236}">
                  <a16:creationId xmlns:a16="http://schemas.microsoft.com/office/drawing/2014/main" id="{B4D99B17-87C0-41AB-AFA3-66759F2FB0B3}"/>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D0BE401E-6895-4CA5-8301-9C7815177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48224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odd one out? Prove it.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u="sng" dirty="0">
              <a:solidFill>
                <a:schemeClr val="tx1"/>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pSp>
        <p:nvGrpSpPr>
          <p:cNvPr id="15" name="Group 14">
            <a:extLst>
              <a:ext uri="{FF2B5EF4-FFF2-40B4-BE49-F238E27FC236}">
                <a16:creationId xmlns:a16="http://schemas.microsoft.com/office/drawing/2014/main" id="{074DED79-757E-4040-AF5E-57AFCE421BC8}"/>
              </a:ext>
            </a:extLst>
          </p:cNvPr>
          <p:cNvGrpSpPr/>
          <p:nvPr/>
        </p:nvGrpSpPr>
        <p:grpSpPr>
          <a:xfrm>
            <a:off x="1305021" y="1564138"/>
            <a:ext cx="6533958" cy="3473741"/>
            <a:chOff x="3550920" y="855875"/>
            <a:chExt cx="3048140" cy="1620525"/>
          </a:xfrm>
        </p:grpSpPr>
        <p:sp>
          <p:nvSpPr>
            <p:cNvPr id="20" name="Rectangle: Rounded Corners 19">
              <a:extLst>
                <a:ext uri="{FF2B5EF4-FFF2-40B4-BE49-F238E27FC236}">
                  <a16:creationId xmlns:a16="http://schemas.microsoft.com/office/drawing/2014/main" id="{93F4179B-E481-470B-9464-BDA321BDE66D}"/>
                </a:ext>
              </a:extLst>
            </p:cNvPr>
            <p:cNvSpPr/>
            <p:nvPr/>
          </p:nvSpPr>
          <p:spPr>
            <a:xfrm>
              <a:off x="3550920" y="855875"/>
              <a:ext cx="1196514" cy="43280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42 </a:t>
              </a:r>
              <a:r>
                <a:rPr lang="en-GB" sz="3200" b="1" dirty="0">
                  <a:solidFill>
                    <a:schemeClr val="tx1"/>
                  </a:solidFill>
                  <a:latin typeface="Century Gothic" panose="020B0502020202020204" pitchFamily="34" charset="0"/>
                  <a:cs typeface="Calibri" panose="020F0502020204030204" pitchFamily="34" charset="0"/>
                </a:rPr>
                <a:t>÷ 6 = 7</a:t>
              </a:r>
              <a:endParaRPr lang="en-GB" sz="3200" b="1" dirty="0">
                <a:solidFill>
                  <a:schemeClr val="tx1"/>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24F0B3FF-5EB1-4088-9439-BA70DAD38FBA}"/>
                </a:ext>
              </a:extLst>
            </p:cNvPr>
            <p:cNvSpPr/>
            <p:nvPr/>
          </p:nvSpPr>
          <p:spPr>
            <a:xfrm>
              <a:off x="5402546" y="855875"/>
              <a:ext cx="1196514" cy="43280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56 </a:t>
              </a:r>
              <a:r>
                <a:rPr lang="en-GB" sz="3200" b="1" dirty="0">
                  <a:solidFill>
                    <a:schemeClr val="tx1"/>
                  </a:solidFill>
                  <a:latin typeface="Century Gothic" panose="020B0502020202020204" pitchFamily="34" charset="0"/>
                  <a:cs typeface="Calibri" panose="020F0502020204030204" pitchFamily="34" charset="0"/>
                </a:rPr>
                <a:t>÷ 8 = 7</a:t>
              </a:r>
              <a:endParaRPr lang="en-GB" sz="3200" b="1" dirty="0">
                <a:solidFill>
                  <a:schemeClr val="tx1"/>
                </a:solidFill>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09FF37DC-7FED-40DA-9F75-22353D8FEFBD}"/>
                </a:ext>
              </a:extLst>
            </p:cNvPr>
            <p:cNvSpPr/>
            <p:nvPr/>
          </p:nvSpPr>
          <p:spPr>
            <a:xfrm>
              <a:off x="3550920" y="2043595"/>
              <a:ext cx="1196514" cy="43280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7 x 8</a:t>
              </a:r>
              <a:r>
                <a:rPr lang="en-GB" sz="3200" b="1" dirty="0">
                  <a:solidFill>
                    <a:schemeClr val="tx1"/>
                  </a:solidFill>
                  <a:latin typeface="Century Gothic" panose="020B0502020202020204" pitchFamily="34" charset="0"/>
                  <a:cs typeface="Calibri" panose="020F0502020204030204" pitchFamily="34" charset="0"/>
                </a:rPr>
                <a:t> = 56</a:t>
              </a:r>
              <a:endParaRPr lang="en-GB" sz="3200" b="1" dirty="0">
                <a:solidFill>
                  <a:schemeClr val="tx1"/>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F0253BAF-6667-471E-8294-6967C3F29512}"/>
                </a:ext>
              </a:extLst>
            </p:cNvPr>
            <p:cNvSpPr/>
            <p:nvPr/>
          </p:nvSpPr>
          <p:spPr>
            <a:xfrm>
              <a:off x="5402546" y="2043595"/>
              <a:ext cx="1196514" cy="43280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48 </a:t>
              </a:r>
              <a:r>
                <a:rPr lang="en-GB" sz="3200" b="1" dirty="0">
                  <a:solidFill>
                    <a:schemeClr val="tx1"/>
                  </a:solidFill>
                  <a:latin typeface="Century Gothic" panose="020B0502020202020204" pitchFamily="34" charset="0"/>
                  <a:cs typeface="Calibri" panose="020F0502020204030204" pitchFamily="34" charset="0"/>
                </a:rPr>
                <a:t>÷ 7 = 7</a:t>
              </a:r>
              <a:endParaRPr lang="en-GB" sz="3200" b="1" dirty="0">
                <a:solidFill>
                  <a:schemeClr val="tx1"/>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1B822DF1-DEC1-4D3A-B5DE-B60D4062A013}"/>
                </a:ext>
              </a:extLst>
            </p:cNvPr>
            <p:cNvSpPr/>
            <p:nvPr/>
          </p:nvSpPr>
          <p:spPr>
            <a:xfrm>
              <a:off x="4476733" y="1449735"/>
              <a:ext cx="1196514" cy="43280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7 x</a:t>
              </a:r>
              <a:r>
                <a:rPr lang="en-GB" sz="3200" b="1" dirty="0">
                  <a:solidFill>
                    <a:schemeClr val="tx1"/>
                  </a:solidFill>
                  <a:latin typeface="Century Gothic" panose="020B0502020202020204" pitchFamily="34" charset="0"/>
                  <a:cs typeface="Calibri" panose="020F0502020204030204" pitchFamily="34" charset="0"/>
                </a:rPr>
                <a:t> 6 = 42</a:t>
              </a:r>
              <a:endParaRPr lang="en-GB" sz="3200" b="1" dirty="0">
                <a:solidFill>
                  <a:schemeClr val="tx1"/>
                </a:solidFill>
                <a:latin typeface="Century Gothic" panose="020B0502020202020204" pitchFamily="34" charset="0"/>
              </a:endParaRPr>
            </a:p>
          </p:txBody>
        </p:sp>
      </p:grpSp>
      <p:grpSp>
        <p:nvGrpSpPr>
          <p:cNvPr id="25" name="Group 24">
            <a:extLst>
              <a:ext uri="{FF2B5EF4-FFF2-40B4-BE49-F238E27FC236}">
                <a16:creationId xmlns:a16="http://schemas.microsoft.com/office/drawing/2014/main" id="{BD0ADA71-A019-425D-AEE3-E24BC6E2E8F1}"/>
              </a:ext>
            </a:extLst>
          </p:cNvPr>
          <p:cNvGrpSpPr/>
          <p:nvPr/>
        </p:nvGrpSpPr>
        <p:grpSpPr>
          <a:xfrm>
            <a:off x="27814" y="6454317"/>
            <a:ext cx="1231337" cy="403587"/>
            <a:chOff x="36360" y="6454317"/>
            <a:chExt cx="1231337" cy="403587"/>
          </a:xfrm>
        </p:grpSpPr>
        <p:sp>
          <p:nvSpPr>
            <p:cNvPr id="26" name="TextBox 8">
              <a:extLst>
                <a:ext uri="{FF2B5EF4-FFF2-40B4-BE49-F238E27FC236}">
                  <a16:creationId xmlns:a16="http://schemas.microsoft.com/office/drawing/2014/main" id="{81D0CD7A-B8EB-4894-BD11-C4DA56000F47}"/>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7" name="Picture 26" descr="A close up of a sign&#10;&#10;Description generated with high confidence">
              <a:extLst>
                <a:ext uri="{FF2B5EF4-FFF2-40B4-BE49-F238E27FC236}">
                  <a16:creationId xmlns:a16="http://schemas.microsoft.com/office/drawing/2014/main" id="{91D23BCB-4A22-4B48-B0D1-9AB826540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83896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odd one out? Prove it.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48 </a:t>
            </a:r>
            <a:r>
              <a:rPr lang="en-GB" sz="2000" b="1" dirty="0">
                <a:solidFill>
                  <a:schemeClr val="tx1"/>
                </a:solidFill>
                <a:latin typeface="Century Gothic" panose="020B0502020202020204" pitchFamily="34" charset="0"/>
                <a:cs typeface="Calibri" panose="020F0502020204030204" pitchFamily="34" charset="0"/>
              </a:rPr>
              <a:t>÷ 7 = 7 is the odd one out because...</a:t>
            </a: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u="sng" dirty="0">
              <a:solidFill>
                <a:schemeClr val="tx1"/>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pSp>
        <p:nvGrpSpPr>
          <p:cNvPr id="15" name="Group 14">
            <a:extLst>
              <a:ext uri="{FF2B5EF4-FFF2-40B4-BE49-F238E27FC236}">
                <a16:creationId xmlns:a16="http://schemas.microsoft.com/office/drawing/2014/main" id="{074DED79-757E-4040-AF5E-57AFCE421BC8}"/>
              </a:ext>
            </a:extLst>
          </p:cNvPr>
          <p:cNvGrpSpPr/>
          <p:nvPr/>
        </p:nvGrpSpPr>
        <p:grpSpPr>
          <a:xfrm>
            <a:off x="1305021" y="1564138"/>
            <a:ext cx="6533958" cy="3473741"/>
            <a:chOff x="3550920" y="855875"/>
            <a:chExt cx="3048140" cy="1620525"/>
          </a:xfrm>
        </p:grpSpPr>
        <p:sp>
          <p:nvSpPr>
            <p:cNvPr id="20" name="Rectangle: Rounded Corners 19">
              <a:extLst>
                <a:ext uri="{FF2B5EF4-FFF2-40B4-BE49-F238E27FC236}">
                  <a16:creationId xmlns:a16="http://schemas.microsoft.com/office/drawing/2014/main" id="{93F4179B-E481-470B-9464-BDA321BDE66D}"/>
                </a:ext>
              </a:extLst>
            </p:cNvPr>
            <p:cNvSpPr/>
            <p:nvPr/>
          </p:nvSpPr>
          <p:spPr>
            <a:xfrm>
              <a:off x="3550920" y="855875"/>
              <a:ext cx="1196514" cy="43280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65000"/>
                    </a:schemeClr>
                  </a:solidFill>
                  <a:latin typeface="Century Gothic" panose="020B0502020202020204" pitchFamily="34" charset="0"/>
                </a:rPr>
                <a:t>42 </a:t>
              </a:r>
              <a:r>
                <a:rPr lang="en-GB" sz="3200" b="1" dirty="0">
                  <a:solidFill>
                    <a:schemeClr val="bg1">
                      <a:lumMod val="65000"/>
                    </a:schemeClr>
                  </a:solidFill>
                  <a:latin typeface="Century Gothic" panose="020B0502020202020204" pitchFamily="34" charset="0"/>
                  <a:cs typeface="Calibri" panose="020F0502020204030204" pitchFamily="34" charset="0"/>
                </a:rPr>
                <a:t>÷ 6 = 7</a:t>
              </a:r>
              <a:endParaRPr lang="en-GB" sz="3200" b="1" dirty="0">
                <a:solidFill>
                  <a:schemeClr val="bg1">
                    <a:lumMod val="65000"/>
                  </a:schemeClr>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24F0B3FF-5EB1-4088-9439-BA70DAD38FBA}"/>
                </a:ext>
              </a:extLst>
            </p:cNvPr>
            <p:cNvSpPr/>
            <p:nvPr/>
          </p:nvSpPr>
          <p:spPr>
            <a:xfrm>
              <a:off x="5402546" y="855875"/>
              <a:ext cx="1196514" cy="43280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65000"/>
                    </a:schemeClr>
                  </a:solidFill>
                  <a:latin typeface="Century Gothic" panose="020B0502020202020204" pitchFamily="34" charset="0"/>
                </a:rPr>
                <a:t>56 </a:t>
              </a:r>
              <a:r>
                <a:rPr lang="en-GB" sz="3200" b="1" dirty="0">
                  <a:solidFill>
                    <a:schemeClr val="bg1">
                      <a:lumMod val="65000"/>
                    </a:schemeClr>
                  </a:solidFill>
                  <a:latin typeface="Century Gothic" panose="020B0502020202020204" pitchFamily="34" charset="0"/>
                  <a:cs typeface="Calibri" panose="020F0502020204030204" pitchFamily="34" charset="0"/>
                </a:rPr>
                <a:t>÷ 8 = 7</a:t>
              </a:r>
              <a:endParaRPr lang="en-GB" sz="3200" b="1" dirty="0">
                <a:solidFill>
                  <a:schemeClr val="bg1">
                    <a:lumMod val="65000"/>
                  </a:schemeClr>
                </a:solidFill>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09FF37DC-7FED-40DA-9F75-22353D8FEFBD}"/>
                </a:ext>
              </a:extLst>
            </p:cNvPr>
            <p:cNvSpPr/>
            <p:nvPr/>
          </p:nvSpPr>
          <p:spPr>
            <a:xfrm>
              <a:off x="3550920" y="2043595"/>
              <a:ext cx="1196514" cy="43280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65000"/>
                    </a:schemeClr>
                  </a:solidFill>
                  <a:latin typeface="Century Gothic" panose="020B0502020202020204" pitchFamily="34" charset="0"/>
                </a:rPr>
                <a:t>7 x 8</a:t>
              </a:r>
              <a:r>
                <a:rPr lang="en-GB" sz="3200" b="1" dirty="0">
                  <a:solidFill>
                    <a:schemeClr val="bg1">
                      <a:lumMod val="65000"/>
                    </a:schemeClr>
                  </a:solidFill>
                  <a:latin typeface="Century Gothic" panose="020B0502020202020204" pitchFamily="34" charset="0"/>
                  <a:cs typeface="Calibri" panose="020F0502020204030204" pitchFamily="34" charset="0"/>
                </a:rPr>
                <a:t> = 56</a:t>
              </a:r>
              <a:endParaRPr lang="en-GB" sz="3200" b="1" dirty="0">
                <a:solidFill>
                  <a:schemeClr val="bg1">
                    <a:lumMod val="65000"/>
                  </a:schemeClr>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F0253BAF-6667-471E-8294-6967C3F29512}"/>
                </a:ext>
              </a:extLst>
            </p:cNvPr>
            <p:cNvSpPr/>
            <p:nvPr/>
          </p:nvSpPr>
          <p:spPr>
            <a:xfrm>
              <a:off x="5402546" y="2043595"/>
              <a:ext cx="1196514" cy="43280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48 </a:t>
              </a:r>
              <a:r>
                <a:rPr lang="en-GB" sz="3200" b="1" dirty="0">
                  <a:solidFill>
                    <a:srgbClr val="FF0000"/>
                  </a:solidFill>
                  <a:latin typeface="Century Gothic" panose="020B0502020202020204" pitchFamily="34" charset="0"/>
                  <a:cs typeface="Calibri" panose="020F0502020204030204" pitchFamily="34" charset="0"/>
                </a:rPr>
                <a:t>÷ 7 = 7</a:t>
              </a:r>
              <a:endParaRPr lang="en-GB" sz="3200" b="1" dirty="0">
                <a:solidFill>
                  <a:srgbClr val="FF0000"/>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1B822DF1-DEC1-4D3A-B5DE-B60D4062A013}"/>
                </a:ext>
              </a:extLst>
            </p:cNvPr>
            <p:cNvSpPr/>
            <p:nvPr/>
          </p:nvSpPr>
          <p:spPr>
            <a:xfrm>
              <a:off x="4476733" y="1449735"/>
              <a:ext cx="1196514" cy="43280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65000"/>
                    </a:schemeClr>
                  </a:solidFill>
                  <a:latin typeface="Century Gothic" panose="020B0502020202020204" pitchFamily="34" charset="0"/>
                </a:rPr>
                <a:t>7 x</a:t>
              </a:r>
              <a:r>
                <a:rPr lang="en-GB" sz="3200" b="1" dirty="0">
                  <a:solidFill>
                    <a:schemeClr val="bg1">
                      <a:lumMod val="65000"/>
                    </a:schemeClr>
                  </a:solidFill>
                  <a:latin typeface="Century Gothic" panose="020B0502020202020204" pitchFamily="34" charset="0"/>
                  <a:cs typeface="Calibri" panose="020F0502020204030204" pitchFamily="34" charset="0"/>
                </a:rPr>
                <a:t> 6 = 42</a:t>
              </a:r>
              <a:endParaRPr lang="en-GB" sz="3200" b="1" dirty="0">
                <a:solidFill>
                  <a:schemeClr val="bg1">
                    <a:lumMod val="65000"/>
                  </a:schemeClr>
                </a:solidFill>
                <a:latin typeface="Century Gothic" panose="020B0502020202020204" pitchFamily="34" charset="0"/>
              </a:endParaRPr>
            </a:p>
          </p:txBody>
        </p:sp>
      </p:grpSp>
      <p:grpSp>
        <p:nvGrpSpPr>
          <p:cNvPr id="13" name="Group 12">
            <a:extLst>
              <a:ext uri="{FF2B5EF4-FFF2-40B4-BE49-F238E27FC236}">
                <a16:creationId xmlns:a16="http://schemas.microsoft.com/office/drawing/2014/main" id="{AB3E9544-BE51-4FD8-9E9E-B1408697635F}"/>
              </a:ext>
            </a:extLst>
          </p:cNvPr>
          <p:cNvGrpSpPr/>
          <p:nvPr/>
        </p:nvGrpSpPr>
        <p:grpSpPr>
          <a:xfrm>
            <a:off x="27814" y="6454317"/>
            <a:ext cx="1231337" cy="403587"/>
            <a:chOff x="36360" y="6454317"/>
            <a:chExt cx="1231337" cy="403587"/>
          </a:xfrm>
        </p:grpSpPr>
        <p:sp>
          <p:nvSpPr>
            <p:cNvPr id="14" name="TextBox 8">
              <a:extLst>
                <a:ext uri="{FF2B5EF4-FFF2-40B4-BE49-F238E27FC236}">
                  <a16:creationId xmlns:a16="http://schemas.microsoft.com/office/drawing/2014/main" id="{81FA01B7-7D47-4299-87E6-7A99FD0C5711}"/>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23F9232A-FFB6-4E6D-A2F2-D48E879E6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655935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odd one out? Prove it.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48 </a:t>
            </a:r>
            <a:r>
              <a:rPr lang="en-GB" sz="2000" b="1" dirty="0">
                <a:solidFill>
                  <a:srgbClr val="FF0000"/>
                </a:solidFill>
                <a:latin typeface="Century Gothic" panose="020B0502020202020204" pitchFamily="34" charset="0"/>
                <a:cs typeface="Calibri" panose="020F0502020204030204" pitchFamily="34" charset="0"/>
              </a:rPr>
              <a:t>÷ 7 = 7 is the odd one out because 48 is not a multiple 7 so the calculation is incorrect.</a:t>
            </a: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u="sng" dirty="0">
              <a:solidFill>
                <a:schemeClr val="tx1"/>
              </a:solidFill>
              <a:latin typeface="SassoonCRInfantMedium" panose="02000603020000020003" pitchFamily="2" charset="0"/>
            </a:endParaRPr>
          </a:p>
          <a:p>
            <a:endParaRPr lang="en-GB" sz="24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pSp>
        <p:nvGrpSpPr>
          <p:cNvPr id="15" name="Group 14">
            <a:extLst>
              <a:ext uri="{FF2B5EF4-FFF2-40B4-BE49-F238E27FC236}">
                <a16:creationId xmlns:a16="http://schemas.microsoft.com/office/drawing/2014/main" id="{074DED79-757E-4040-AF5E-57AFCE421BC8}"/>
              </a:ext>
            </a:extLst>
          </p:cNvPr>
          <p:cNvGrpSpPr/>
          <p:nvPr/>
        </p:nvGrpSpPr>
        <p:grpSpPr>
          <a:xfrm>
            <a:off x="1305021" y="1564138"/>
            <a:ext cx="6533958" cy="3473741"/>
            <a:chOff x="3550920" y="855875"/>
            <a:chExt cx="3048140" cy="1620525"/>
          </a:xfrm>
        </p:grpSpPr>
        <p:sp>
          <p:nvSpPr>
            <p:cNvPr id="20" name="Rectangle: Rounded Corners 19">
              <a:extLst>
                <a:ext uri="{FF2B5EF4-FFF2-40B4-BE49-F238E27FC236}">
                  <a16:creationId xmlns:a16="http://schemas.microsoft.com/office/drawing/2014/main" id="{93F4179B-E481-470B-9464-BDA321BDE66D}"/>
                </a:ext>
              </a:extLst>
            </p:cNvPr>
            <p:cNvSpPr/>
            <p:nvPr/>
          </p:nvSpPr>
          <p:spPr>
            <a:xfrm>
              <a:off x="3550920" y="855875"/>
              <a:ext cx="1196514" cy="43280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65000"/>
                    </a:schemeClr>
                  </a:solidFill>
                  <a:latin typeface="Century Gothic" panose="020B0502020202020204" pitchFamily="34" charset="0"/>
                </a:rPr>
                <a:t>42 </a:t>
              </a:r>
              <a:r>
                <a:rPr lang="en-GB" sz="3200" b="1" dirty="0">
                  <a:solidFill>
                    <a:schemeClr val="bg1">
                      <a:lumMod val="65000"/>
                    </a:schemeClr>
                  </a:solidFill>
                  <a:latin typeface="Century Gothic" panose="020B0502020202020204" pitchFamily="34" charset="0"/>
                  <a:cs typeface="Calibri" panose="020F0502020204030204" pitchFamily="34" charset="0"/>
                </a:rPr>
                <a:t>÷ 6 = 7</a:t>
              </a:r>
              <a:endParaRPr lang="en-GB" sz="3200" b="1" dirty="0">
                <a:solidFill>
                  <a:schemeClr val="bg1">
                    <a:lumMod val="65000"/>
                  </a:schemeClr>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24F0B3FF-5EB1-4088-9439-BA70DAD38FBA}"/>
                </a:ext>
              </a:extLst>
            </p:cNvPr>
            <p:cNvSpPr/>
            <p:nvPr/>
          </p:nvSpPr>
          <p:spPr>
            <a:xfrm>
              <a:off x="5402546" y="855875"/>
              <a:ext cx="1196514" cy="43280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65000"/>
                    </a:schemeClr>
                  </a:solidFill>
                  <a:latin typeface="Century Gothic" panose="020B0502020202020204" pitchFamily="34" charset="0"/>
                </a:rPr>
                <a:t>56 </a:t>
              </a:r>
              <a:r>
                <a:rPr lang="en-GB" sz="3200" b="1" dirty="0">
                  <a:solidFill>
                    <a:schemeClr val="bg1">
                      <a:lumMod val="65000"/>
                    </a:schemeClr>
                  </a:solidFill>
                  <a:latin typeface="Century Gothic" panose="020B0502020202020204" pitchFamily="34" charset="0"/>
                  <a:cs typeface="Calibri" panose="020F0502020204030204" pitchFamily="34" charset="0"/>
                </a:rPr>
                <a:t>÷ 8 = 7</a:t>
              </a:r>
              <a:endParaRPr lang="en-GB" sz="3200" b="1" dirty="0">
                <a:solidFill>
                  <a:schemeClr val="bg1">
                    <a:lumMod val="65000"/>
                  </a:schemeClr>
                </a:solidFill>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09FF37DC-7FED-40DA-9F75-22353D8FEFBD}"/>
                </a:ext>
              </a:extLst>
            </p:cNvPr>
            <p:cNvSpPr/>
            <p:nvPr/>
          </p:nvSpPr>
          <p:spPr>
            <a:xfrm>
              <a:off x="3550920" y="2043595"/>
              <a:ext cx="1196514" cy="43280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65000"/>
                    </a:schemeClr>
                  </a:solidFill>
                  <a:latin typeface="Century Gothic" panose="020B0502020202020204" pitchFamily="34" charset="0"/>
                </a:rPr>
                <a:t>7 x 8</a:t>
              </a:r>
              <a:r>
                <a:rPr lang="en-GB" sz="3200" b="1" dirty="0">
                  <a:solidFill>
                    <a:schemeClr val="bg1">
                      <a:lumMod val="65000"/>
                    </a:schemeClr>
                  </a:solidFill>
                  <a:latin typeface="Century Gothic" panose="020B0502020202020204" pitchFamily="34" charset="0"/>
                  <a:cs typeface="Calibri" panose="020F0502020204030204" pitchFamily="34" charset="0"/>
                </a:rPr>
                <a:t> = 56</a:t>
              </a:r>
              <a:endParaRPr lang="en-GB" sz="3200" b="1" dirty="0">
                <a:solidFill>
                  <a:schemeClr val="bg1">
                    <a:lumMod val="65000"/>
                  </a:schemeClr>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F0253BAF-6667-471E-8294-6967C3F29512}"/>
                </a:ext>
              </a:extLst>
            </p:cNvPr>
            <p:cNvSpPr/>
            <p:nvPr/>
          </p:nvSpPr>
          <p:spPr>
            <a:xfrm>
              <a:off x="5402546" y="2043595"/>
              <a:ext cx="1196514" cy="43280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48 </a:t>
              </a:r>
              <a:r>
                <a:rPr lang="en-GB" sz="3200" b="1" dirty="0">
                  <a:solidFill>
                    <a:srgbClr val="FF0000"/>
                  </a:solidFill>
                  <a:latin typeface="Century Gothic" panose="020B0502020202020204" pitchFamily="34" charset="0"/>
                  <a:cs typeface="Calibri" panose="020F0502020204030204" pitchFamily="34" charset="0"/>
                </a:rPr>
                <a:t>÷ 7 = 7</a:t>
              </a:r>
              <a:endParaRPr lang="en-GB" sz="3200" b="1" dirty="0">
                <a:solidFill>
                  <a:srgbClr val="FF0000"/>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1B822DF1-DEC1-4D3A-B5DE-B60D4062A013}"/>
                </a:ext>
              </a:extLst>
            </p:cNvPr>
            <p:cNvSpPr/>
            <p:nvPr/>
          </p:nvSpPr>
          <p:spPr>
            <a:xfrm>
              <a:off x="4476733" y="1449735"/>
              <a:ext cx="1196514" cy="43280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65000"/>
                    </a:schemeClr>
                  </a:solidFill>
                  <a:latin typeface="Century Gothic" panose="020B0502020202020204" pitchFamily="34" charset="0"/>
                </a:rPr>
                <a:t>7 x</a:t>
              </a:r>
              <a:r>
                <a:rPr lang="en-GB" sz="3200" b="1" dirty="0">
                  <a:solidFill>
                    <a:schemeClr val="bg1">
                      <a:lumMod val="65000"/>
                    </a:schemeClr>
                  </a:solidFill>
                  <a:latin typeface="Century Gothic" panose="020B0502020202020204" pitchFamily="34" charset="0"/>
                  <a:cs typeface="Calibri" panose="020F0502020204030204" pitchFamily="34" charset="0"/>
                </a:rPr>
                <a:t> 6 = 42</a:t>
              </a:r>
              <a:endParaRPr lang="en-GB" sz="3200" b="1" dirty="0">
                <a:solidFill>
                  <a:schemeClr val="bg1">
                    <a:lumMod val="65000"/>
                  </a:schemeClr>
                </a:solidFill>
                <a:latin typeface="Century Gothic" panose="020B0502020202020204" pitchFamily="34" charset="0"/>
              </a:endParaRPr>
            </a:p>
          </p:txBody>
        </p:sp>
      </p:grpSp>
      <p:grpSp>
        <p:nvGrpSpPr>
          <p:cNvPr id="13" name="Group 12">
            <a:extLst>
              <a:ext uri="{FF2B5EF4-FFF2-40B4-BE49-F238E27FC236}">
                <a16:creationId xmlns:a16="http://schemas.microsoft.com/office/drawing/2014/main" id="{EEEE091A-C802-4FB3-8397-BA680C9292D1}"/>
              </a:ext>
            </a:extLst>
          </p:cNvPr>
          <p:cNvGrpSpPr/>
          <p:nvPr/>
        </p:nvGrpSpPr>
        <p:grpSpPr>
          <a:xfrm>
            <a:off x="27814" y="6454317"/>
            <a:ext cx="1231337" cy="403587"/>
            <a:chOff x="36360" y="6454317"/>
            <a:chExt cx="1231337" cy="403587"/>
          </a:xfrm>
        </p:grpSpPr>
        <p:sp>
          <p:nvSpPr>
            <p:cNvPr id="14" name="TextBox 8">
              <a:extLst>
                <a:ext uri="{FF2B5EF4-FFF2-40B4-BE49-F238E27FC236}">
                  <a16:creationId xmlns:a16="http://schemas.microsoft.com/office/drawing/2014/main" id="{31F38336-85D4-43B0-9AC5-F95AE7B8A974}"/>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16011BC1-FB8A-4F20-A635-2E2DF78A2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5871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Travel through the maze using only multiples of 7.</a:t>
            </a:r>
            <a:endParaRPr lang="en-GB" sz="2000" b="1" u="sng" dirty="0">
              <a:solidFill>
                <a:schemeClr val="tx1"/>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E1EECE66-7A50-4196-A0CD-7DA8B4F4A4CC}"/>
              </a:ext>
            </a:extLst>
          </p:cNvPr>
          <p:cNvGraphicFramePr>
            <a:graphicFrameLocks noGrp="1"/>
          </p:cNvGraphicFramePr>
          <p:nvPr>
            <p:extLst>
              <p:ext uri="{D42A27DB-BD31-4B8C-83A1-F6EECF244321}">
                <p14:modId xmlns:p14="http://schemas.microsoft.com/office/powerpoint/2010/main" val="2972548243"/>
              </p:ext>
            </p:extLst>
          </p:nvPr>
        </p:nvGraphicFramePr>
        <p:xfrm>
          <a:off x="2707673" y="1851490"/>
          <a:ext cx="3728655" cy="3155020"/>
        </p:xfrm>
        <a:graphic>
          <a:graphicData uri="http://schemas.openxmlformats.org/drawingml/2006/table">
            <a:tbl>
              <a:tblPr firstRow="1" bandRow="1">
                <a:tableStyleId>{5940675A-B579-460E-94D1-54222C63F5DA}</a:tableStyleId>
              </a:tblPr>
              <a:tblGrid>
                <a:gridCol w="745731">
                  <a:extLst>
                    <a:ext uri="{9D8B030D-6E8A-4147-A177-3AD203B41FA5}">
                      <a16:colId xmlns:a16="http://schemas.microsoft.com/office/drawing/2014/main" val="3959001055"/>
                    </a:ext>
                  </a:extLst>
                </a:gridCol>
                <a:gridCol w="745731">
                  <a:extLst>
                    <a:ext uri="{9D8B030D-6E8A-4147-A177-3AD203B41FA5}">
                      <a16:colId xmlns:a16="http://schemas.microsoft.com/office/drawing/2014/main" val="3665348290"/>
                    </a:ext>
                  </a:extLst>
                </a:gridCol>
                <a:gridCol w="745731">
                  <a:extLst>
                    <a:ext uri="{9D8B030D-6E8A-4147-A177-3AD203B41FA5}">
                      <a16:colId xmlns:a16="http://schemas.microsoft.com/office/drawing/2014/main" val="1799302667"/>
                    </a:ext>
                  </a:extLst>
                </a:gridCol>
                <a:gridCol w="745731">
                  <a:extLst>
                    <a:ext uri="{9D8B030D-6E8A-4147-A177-3AD203B41FA5}">
                      <a16:colId xmlns:a16="http://schemas.microsoft.com/office/drawing/2014/main" val="7679498"/>
                    </a:ext>
                  </a:extLst>
                </a:gridCol>
                <a:gridCol w="745731">
                  <a:extLst>
                    <a:ext uri="{9D8B030D-6E8A-4147-A177-3AD203B41FA5}">
                      <a16:colId xmlns:a16="http://schemas.microsoft.com/office/drawing/2014/main" val="859248659"/>
                    </a:ext>
                  </a:extLst>
                </a:gridCol>
              </a:tblGrid>
              <a:tr h="631004">
                <a:tc>
                  <a:txBody>
                    <a:bodyPr/>
                    <a:lstStyle/>
                    <a:p>
                      <a:pPr algn="ctr"/>
                      <a:r>
                        <a:rPr lang="en-GB" sz="2500" b="1" dirty="0">
                          <a:solidFill>
                            <a:schemeClr val="tx1"/>
                          </a:solidFill>
                          <a:latin typeface="Century Gothic" panose="020B0502020202020204" pitchFamily="34" charset="0"/>
                        </a:rPr>
                        <a:t>6</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27</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7</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42</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29</a:t>
                      </a:r>
                    </a:p>
                  </a:txBody>
                  <a:tcPr marL="0" marR="0" marT="0" marB="0" anchor="ctr">
                    <a:solidFill>
                      <a:schemeClr val="bg1"/>
                    </a:solidFill>
                  </a:tcPr>
                </a:tc>
                <a:extLst>
                  <a:ext uri="{0D108BD9-81ED-4DB2-BD59-A6C34878D82A}">
                    <a16:rowId xmlns:a16="http://schemas.microsoft.com/office/drawing/2014/main" val="2959786875"/>
                  </a:ext>
                </a:extLst>
              </a:tr>
              <a:tr h="631004">
                <a:tc>
                  <a:txBody>
                    <a:bodyPr/>
                    <a:lstStyle/>
                    <a:p>
                      <a:pPr algn="ctr"/>
                      <a:r>
                        <a:rPr lang="en-GB" sz="2500" b="1" dirty="0">
                          <a:solidFill>
                            <a:schemeClr val="tx1"/>
                          </a:solidFill>
                          <a:latin typeface="Century Gothic" panose="020B0502020202020204" pitchFamily="34" charset="0"/>
                        </a:rPr>
                        <a:t>35</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84</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70</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46</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34</a:t>
                      </a:r>
                    </a:p>
                  </a:txBody>
                  <a:tcPr marL="0" marR="0" marT="0" marB="0" anchor="ctr">
                    <a:solidFill>
                      <a:schemeClr val="bg1"/>
                    </a:solidFill>
                  </a:tcPr>
                </a:tc>
                <a:extLst>
                  <a:ext uri="{0D108BD9-81ED-4DB2-BD59-A6C34878D82A}">
                    <a16:rowId xmlns:a16="http://schemas.microsoft.com/office/drawing/2014/main" val="6919227"/>
                  </a:ext>
                </a:extLst>
              </a:tr>
              <a:tr h="631004">
                <a:tc>
                  <a:txBody>
                    <a:bodyPr/>
                    <a:lstStyle/>
                    <a:p>
                      <a:pPr algn="ctr"/>
                      <a:r>
                        <a:rPr lang="en-GB" sz="2500" b="1" dirty="0">
                          <a:solidFill>
                            <a:schemeClr val="tx1"/>
                          </a:solidFill>
                          <a:latin typeface="Century Gothic" panose="020B0502020202020204" pitchFamily="34" charset="0"/>
                        </a:rPr>
                        <a:t>32</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52</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49</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70</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42</a:t>
                      </a:r>
                    </a:p>
                  </a:txBody>
                  <a:tcPr marL="0" marR="0" marT="0" marB="0" anchor="ctr">
                    <a:solidFill>
                      <a:schemeClr val="bg1"/>
                    </a:solidFill>
                  </a:tcPr>
                </a:tc>
                <a:extLst>
                  <a:ext uri="{0D108BD9-81ED-4DB2-BD59-A6C34878D82A}">
                    <a16:rowId xmlns:a16="http://schemas.microsoft.com/office/drawing/2014/main" val="4239348352"/>
                  </a:ext>
                </a:extLst>
              </a:tr>
              <a:tr h="631004">
                <a:tc>
                  <a:txBody>
                    <a:bodyPr/>
                    <a:lstStyle/>
                    <a:p>
                      <a:pPr algn="ctr"/>
                      <a:r>
                        <a:rPr lang="en-GB" sz="2500" b="1" dirty="0">
                          <a:solidFill>
                            <a:schemeClr val="tx1"/>
                          </a:solidFill>
                          <a:latin typeface="Century Gothic" panose="020B0502020202020204" pitchFamily="34" charset="0"/>
                        </a:rPr>
                        <a:t>28</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14</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22</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82</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90</a:t>
                      </a:r>
                    </a:p>
                  </a:txBody>
                  <a:tcPr marL="0" marR="0" marT="0" marB="0" anchor="ctr">
                    <a:solidFill>
                      <a:schemeClr val="bg1"/>
                    </a:solidFill>
                  </a:tcPr>
                </a:tc>
                <a:extLst>
                  <a:ext uri="{0D108BD9-81ED-4DB2-BD59-A6C34878D82A}">
                    <a16:rowId xmlns:a16="http://schemas.microsoft.com/office/drawing/2014/main" val="2169617610"/>
                  </a:ext>
                </a:extLst>
              </a:tr>
              <a:tr h="631004">
                <a:tc>
                  <a:txBody>
                    <a:bodyPr/>
                    <a:lstStyle/>
                    <a:p>
                      <a:pPr algn="ctr"/>
                      <a:r>
                        <a:rPr lang="en-GB" sz="2500" b="1" dirty="0">
                          <a:solidFill>
                            <a:schemeClr val="tx1"/>
                          </a:solidFill>
                          <a:latin typeface="Century Gothic" panose="020B0502020202020204" pitchFamily="34" charset="0"/>
                        </a:rPr>
                        <a:t>12</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5</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13</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36</a:t>
                      </a:r>
                    </a:p>
                  </a:txBody>
                  <a:tcPr marL="0" marR="0" marT="0" marB="0" anchor="ctr">
                    <a:solidFill>
                      <a:schemeClr val="bg1"/>
                    </a:solidFill>
                  </a:tcPr>
                </a:tc>
                <a:tc>
                  <a:txBody>
                    <a:bodyPr/>
                    <a:lstStyle/>
                    <a:p>
                      <a:pPr algn="ctr"/>
                      <a:r>
                        <a:rPr lang="en-GB" sz="2500" b="1" dirty="0">
                          <a:solidFill>
                            <a:schemeClr val="tx1"/>
                          </a:solidFill>
                          <a:latin typeface="Century Gothic" panose="020B0502020202020204" pitchFamily="34" charset="0"/>
                        </a:rPr>
                        <a:t>107</a:t>
                      </a:r>
                    </a:p>
                  </a:txBody>
                  <a:tcPr marL="0" marR="0" marT="0" marB="0" anchor="ctr">
                    <a:solidFill>
                      <a:schemeClr val="bg1"/>
                    </a:solidFill>
                  </a:tcPr>
                </a:tc>
                <a:extLst>
                  <a:ext uri="{0D108BD9-81ED-4DB2-BD59-A6C34878D82A}">
                    <a16:rowId xmlns:a16="http://schemas.microsoft.com/office/drawing/2014/main" val="749064669"/>
                  </a:ext>
                </a:extLst>
              </a:tr>
            </a:tbl>
          </a:graphicData>
        </a:graphic>
      </p:graphicFrame>
      <p:sp>
        <p:nvSpPr>
          <p:cNvPr id="13" name="Rectangle: Rounded Corners 12">
            <a:extLst>
              <a:ext uri="{FF2B5EF4-FFF2-40B4-BE49-F238E27FC236}">
                <a16:creationId xmlns:a16="http://schemas.microsoft.com/office/drawing/2014/main" id="{A3B90FB5-C1D2-4930-9C3B-6E862420427A}"/>
              </a:ext>
            </a:extLst>
          </p:cNvPr>
          <p:cNvSpPr/>
          <p:nvPr/>
        </p:nvSpPr>
        <p:spPr>
          <a:xfrm>
            <a:off x="6496526" y="3132009"/>
            <a:ext cx="622908" cy="52707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tx1"/>
                </a:solidFill>
                <a:latin typeface="Century Gothic" panose="020B0502020202020204" pitchFamily="34" charset="0"/>
              </a:rPr>
              <a:t>Finish</a:t>
            </a:r>
          </a:p>
        </p:txBody>
      </p:sp>
      <p:sp>
        <p:nvSpPr>
          <p:cNvPr id="14" name="Rectangle: Rounded Corners 13">
            <a:extLst>
              <a:ext uri="{FF2B5EF4-FFF2-40B4-BE49-F238E27FC236}">
                <a16:creationId xmlns:a16="http://schemas.microsoft.com/office/drawing/2014/main" id="{4F758EFE-0B51-4269-88EE-5BFFD7929C8B}"/>
              </a:ext>
            </a:extLst>
          </p:cNvPr>
          <p:cNvSpPr/>
          <p:nvPr/>
        </p:nvSpPr>
        <p:spPr>
          <a:xfrm>
            <a:off x="2024567" y="2499491"/>
            <a:ext cx="622908" cy="52707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tx1"/>
                </a:solidFill>
                <a:latin typeface="Century Gothic" panose="020B0502020202020204" pitchFamily="34" charset="0"/>
              </a:rPr>
              <a:t>Start</a:t>
            </a:r>
          </a:p>
        </p:txBody>
      </p:sp>
      <p:graphicFrame>
        <p:nvGraphicFramePr>
          <p:cNvPr id="15" name="Table 14">
            <a:extLst>
              <a:ext uri="{FF2B5EF4-FFF2-40B4-BE49-F238E27FC236}">
                <a16:creationId xmlns:a16="http://schemas.microsoft.com/office/drawing/2014/main" id="{B66DC7BD-11FB-43DE-89F0-FFA241E09D4F}"/>
              </a:ext>
            </a:extLst>
          </p:cNvPr>
          <p:cNvGraphicFramePr>
            <a:graphicFrameLocks noGrp="1"/>
          </p:cNvGraphicFramePr>
          <p:nvPr>
            <p:extLst>
              <p:ext uri="{D42A27DB-BD31-4B8C-83A1-F6EECF244321}">
                <p14:modId xmlns:p14="http://schemas.microsoft.com/office/powerpoint/2010/main" val="3328712693"/>
              </p:ext>
            </p:extLst>
          </p:nvPr>
        </p:nvGraphicFramePr>
        <p:xfrm>
          <a:off x="1417118" y="5490103"/>
          <a:ext cx="6482208" cy="540184"/>
        </p:xfrm>
        <a:graphic>
          <a:graphicData uri="http://schemas.openxmlformats.org/drawingml/2006/table">
            <a:tbl>
              <a:tblPr firstRow="1" bandRow="1">
                <a:tableStyleId>{5940675A-B579-460E-94D1-54222C63F5DA}</a:tableStyleId>
              </a:tblPr>
              <a:tblGrid>
                <a:gridCol w="540184">
                  <a:extLst>
                    <a:ext uri="{9D8B030D-6E8A-4147-A177-3AD203B41FA5}">
                      <a16:colId xmlns:a16="http://schemas.microsoft.com/office/drawing/2014/main" val="3146963030"/>
                    </a:ext>
                  </a:extLst>
                </a:gridCol>
                <a:gridCol w="540184">
                  <a:extLst>
                    <a:ext uri="{9D8B030D-6E8A-4147-A177-3AD203B41FA5}">
                      <a16:colId xmlns:a16="http://schemas.microsoft.com/office/drawing/2014/main" val="3081028467"/>
                    </a:ext>
                  </a:extLst>
                </a:gridCol>
                <a:gridCol w="540184">
                  <a:extLst>
                    <a:ext uri="{9D8B030D-6E8A-4147-A177-3AD203B41FA5}">
                      <a16:colId xmlns:a16="http://schemas.microsoft.com/office/drawing/2014/main" val="2626649777"/>
                    </a:ext>
                  </a:extLst>
                </a:gridCol>
                <a:gridCol w="540184">
                  <a:extLst>
                    <a:ext uri="{9D8B030D-6E8A-4147-A177-3AD203B41FA5}">
                      <a16:colId xmlns:a16="http://schemas.microsoft.com/office/drawing/2014/main" val="4093407983"/>
                    </a:ext>
                  </a:extLst>
                </a:gridCol>
                <a:gridCol w="540184">
                  <a:extLst>
                    <a:ext uri="{9D8B030D-6E8A-4147-A177-3AD203B41FA5}">
                      <a16:colId xmlns:a16="http://schemas.microsoft.com/office/drawing/2014/main" val="1636033038"/>
                    </a:ext>
                  </a:extLst>
                </a:gridCol>
                <a:gridCol w="540184">
                  <a:extLst>
                    <a:ext uri="{9D8B030D-6E8A-4147-A177-3AD203B41FA5}">
                      <a16:colId xmlns:a16="http://schemas.microsoft.com/office/drawing/2014/main" val="14047339"/>
                    </a:ext>
                  </a:extLst>
                </a:gridCol>
                <a:gridCol w="540184">
                  <a:extLst>
                    <a:ext uri="{9D8B030D-6E8A-4147-A177-3AD203B41FA5}">
                      <a16:colId xmlns:a16="http://schemas.microsoft.com/office/drawing/2014/main" val="4176477119"/>
                    </a:ext>
                  </a:extLst>
                </a:gridCol>
                <a:gridCol w="540184">
                  <a:extLst>
                    <a:ext uri="{9D8B030D-6E8A-4147-A177-3AD203B41FA5}">
                      <a16:colId xmlns:a16="http://schemas.microsoft.com/office/drawing/2014/main" val="1787112419"/>
                    </a:ext>
                  </a:extLst>
                </a:gridCol>
                <a:gridCol w="540184">
                  <a:extLst>
                    <a:ext uri="{9D8B030D-6E8A-4147-A177-3AD203B41FA5}">
                      <a16:colId xmlns:a16="http://schemas.microsoft.com/office/drawing/2014/main" val="254500838"/>
                    </a:ext>
                  </a:extLst>
                </a:gridCol>
                <a:gridCol w="540184">
                  <a:extLst>
                    <a:ext uri="{9D8B030D-6E8A-4147-A177-3AD203B41FA5}">
                      <a16:colId xmlns:a16="http://schemas.microsoft.com/office/drawing/2014/main" val="1183078929"/>
                    </a:ext>
                  </a:extLst>
                </a:gridCol>
                <a:gridCol w="540184">
                  <a:extLst>
                    <a:ext uri="{9D8B030D-6E8A-4147-A177-3AD203B41FA5}">
                      <a16:colId xmlns:a16="http://schemas.microsoft.com/office/drawing/2014/main" val="996549128"/>
                    </a:ext>
                  </a:extLst>
                </a:gridCol>
                <a:gridCol w="540184">
                  <a:extLst>
                    <a:ext uri="{9D8B030D-6E8A-4147-A177-3AD203B41FA5}">
                      <a16:colId xmlns:a16="http://schemas.microsoft.com/office/drawing/2014/main" val="60985045"/>
                    </a:ext>
                  </a:extLst>
                </a:gridCol>
              </a:tblGrid>
              <a:tr h="540184">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extLst>
                  <a:ext uri="{0D108BD9-81ED-4DB2-BD59-A6C34878D82A}">
                    <a16:rowId xmlns:a16="http://schemas.microsoft.com/office/drawing/2014/main" val="3558968836"/>
                  </a:ext>
                </a:extLst>
              </a:tr>
            </a:tbl>
          </a:graphicData>
        </a:graphic>
      </p:graphicFrame>
      <p:grpSp>
        <p:nvGrpSpPr>
          <p:cNvPr id="20" name="Group 19">
            <a:extLst>
              <a:ext uri="{FF2B5EF4-FFF2-40B4-BE49-F238E27FC236}">
                <a16:creationId xmlns:a16="http://schemas.microsoft.com/office/drawing/2014/main" id="{2235C68F-6D79-4D6F-A7CB-067C09292E5B}"/>
              </a:ext>
            </a:extLst>
          </p:cNvPr>
          <p:cNvGrpSpPr/>
          <p:nvPr/>
        </p:nvGrpSpPr>
        <p:grpSpPr>
          <a:xfrm>
            <a:off x="27814" y="6454317"/>
            <a:ext cx="1231337" cy="403587"/>
            <a:chOff x="36360" y="6454317"/>
            <a:chExt cx="1231337" cy="403587"/>
          </a:xfrm>
        </p:grpSpPr>
        <p:sp>
          <p:nvSpPr>
            <p:cNvPr id="21" name="TextBox 8">
              <a:extLst>
                <a:ext uri="{FF2B5EF4-FFF2-40B4-BE49-F238E27FC236}">
                  <a16:creationId xmlns:a16="http://schemas.microsoft.com/office/drawing/2014/main" id="{E63673ED-A8E4-4802-A667-C872B837815D}"/>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2D044FE3-B22F-4C7E-87A3-055A60279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07190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Travel through the maze using only multiples of 7.</a:t>
            </a:r>
            <a:endParaRPr lang="en-GB" sz="2000" b="1" u="sng" dirty="0">
              <a:solidFill>
                <a:schemeClr val="tx1"/>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E1EECE66-7A50-4196-A0CD-7DA8B4F4A4CC}"/>
              </a:ext>
            </a:extLst>
          </p:cNvPr>
          <p:cNvGraphicFramePr>
            <a:graphicFrameLocks noGrp="1"/>
          </p:cNvGraphicFramePr>
          <p:nvPr>
            <p:extLst>
              <p:ext uri="{D42A27DB-BD31-4B8C-83A1-F6EECF244321}">
                <p14:modId xmlns:p14="http://schemas.microsoft.com/office/powerpoint/2010/main" val="710132423"/>
              </p:ext>
            </p:extLst>
          </p:nvPr>
        </p:nvGraphicFramePr>
        <p:xfrm>
          <a:off x="2707673" y="1851490"/>
          <a:ext cx="3728655" cy="3155020"/>
        </p:xfrm>
        <a:graphic>
          <a:graphicData uri="http://schemas.openxmlformats.org/drawingml/2006/table">
            <a:tbl>
              <a:tblPr firstRow="1" bandRow="1">
                <a:tableStyleId>{5940675A-B579-460E-94D1-54222C63F5DA}</a:tableStyleId>
              </a:tblPr>
              <a:tblGrid>
                <a:gridCol w="745731">
                  <a:extLst>
                    <a:ext uri="{9D8B030D-6E8A-4147-A177-3AD203B41FA5}">
                      <a16:colId xmlns:a16="http://schemas.microsoft.com/office/drawing/2014/main" val="3959001055"/>
                    </a:ext>
                  </a:extLst>
                </a:gridCol>
                <a:gridCol w="745731">
                  <a:extLst>
                    <a:ext uri="{9D8B030D-6E8A-4147-A177-3AD203B41FA5}">
                      <a16:colId xmlns:a16="http://schemas.microsoft.com/office/drawing/2014/main" val="3665348290"/>
                    </a:ext>
                  </a:extLst>
                </a:gridCol>
                <a:gridCol w="745731">
                  <a:extLst>
                    <a:ext uri="{9D8B030D-6E8A-4147-A177-3AD203B41FA5}">
                      <a16:colId xmlns:a16="http://schemas.microsoft.com/office/drawing/2014/main" val="1799302667"/>
                    </a:ext>
                  </a:extLst>
                </a:gridCol>
                <a:gridCol w="745731">
                  <a:extLst>
                    <a:ext uri="{9D8B030D-6E8A-4147-A177-3AD203B41FA5}">
                      <a16:colId xmlns:a16="http://schemas.microsoft.com/office/drawing/2014/main" val="7679498"/>
                    </a:ext>
                  </a:extLst>
                </a:gridCol>
                <a:gridCol w="745731">
                  <a:extLst>
                    <a:ext uri="{9D8B030D-6E8A-4147-A177-3AD203B41FA5}">
                      <a16:colId xmlns:a16="http://schemas.microsoft.com/office/drawing/2014/main" val="859248659"/>
                    </a:ext>
                  </a:extLst>
                </a:gridCol>
              </a:tblGrid>
              <a:tr h="631004">
                <a:tc>
                  <a:txBody>
                    <a:bodyPr/>
                    <a:lstStyle/>
                    <a:p>
                      <a:pPr algn="ctr"/>
                      <a:r>
                        <a:rPr lang="en-GB" sz="2500" b="1" dirty="0">
                          <a:solidFill>
                            <a:schemeClr val="bg1">
                              <a:lumMod val="65000"/>
                            </a:schemeClr>
                          </a:solidFill>
                          <a:latin typeface="Century Gothic" panose="020B0502020202020204" pitchFamily="34" charset="0"/>
                        </a:rPr>
                        <a:t>6</a:t>
                      </a:r>
                    </a:p>
                  </a:txBody>
                  <a:tcPr marL="0" marR="0" marT="0" marB="0" anchor="ctr">
                    <a:lnL w="285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27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42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29</a:t>
                      </a:r>
                    </a:p>
                  </a:txBody>
                  <a:tcPr marL="0" marR="0" marT="0" marB="0" anchor="ctr">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59786875"/>
                  </a:ext>
                </a:extLst>
              </a:tr>
              <a:tr h="631004">
                <a:tc>
                  <a:txBody>
                    <a:bodyPr/>
                    <a:lstStyle/>
                    <a:p>
                      <a:pPr algn="ctr"/>
                      <a:r>
                        <a:rPr lang="en-GB" sz="2500" b="1" dirty="0">
                          <a:solidFill>
                            <a:srgbClr val="FF0000"/>
                          </a:solidFill>
                          <a:latin typeface="Century Gothic" panose="020B0502020202020204" pitchFamily="34" charset="0"/>
                        </a:rPr>
                        <a:t>35</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84</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70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46</a:t>
                      </a: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34</a:t>
                      </a:r>
                    </a:p>
                  </a:txBody>
                  <a:tcPr marL="0" marR="0" marT="0" marB="0" anchor="ctr">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6919227"/>
                  </a:ext>
                </a:extLst>
              </a:tr>
              <a:tr h="631004">
                <a:tc>
                  <a:txBody>
                    <a:bodyPr/>
                    <a:lstStyle/>
                    <a:p>
                      <a:pPr algn="ctr"/>
                      <a:r>
                        <a:rPr lang="en-GB" sz="2500" b="1" dirty="0">
                          <a:solidFill>
                            <a:schemeClr val="bg1">
                              <a:lumMod val="65000"/>
                            </a:schemeClr>
                          </a:solidFill>
                          <a:latin typeface="Century Gothic" panose="020B0502020202020204" pitchFamily="34" charset="0"/>
                        </a:rPr>
                        <a:t>32</a:t>
                      </a:r>
                    </a:p>
                  </a:txBody>
                  <a:tcPr marL="0" marR="0" marT="0" marB="0" anchor="ctr">
                    <a:lnL w="285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52</a:t>
                      </a:r>
                    </a:p>
                  </a:txBody>
                  <a:tcPr marL="0" marR="0" marT="0" marB="0" anchor="ctr">
                    <a:lnL w="12700" cap="flat" cmpd="sng" algn="ctr">
                      <a:solidFill>
                        <a:schemeClr val="bg1">
                          <a:lumMod val="65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49</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70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500" b="1" dirty="0">
                          <a:solidFill>
                            <a:srgbClr val="FF0000"/>
                          </a:solidFill>
                          <a:latin typeface="Century Gothic" panose="020B0502020202020204" pitchFamily="34" charset="0"/>
                        </a:rPr>
                        <a:t>42</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4239348352"/>
                  </a:ext>
                </a:extLst>
              </a:tr>
              <a:tr h="631004">
                <a:tc>
                  <a:txBody>
                    <a:bodyPr/>
                    <a:lstStyle/>
                    <a:p>
                      <a:pPr algn="ctr"/>
                      <a:r>
                        <a:rPr lang="en-GB" sz="2500" b="1" dirty="0">
                          <a:solidFill>
                            <a:schemeClr val="bg1">
                              <a:lumMod val="65000"/>
                            </a:schemeClr>
                          </a:solidFill>
                          <a:latin typeface="Century Gothic" panose="020B0502020202020204" pitchFamily="34" charset="0"/>
                        </a:rPr>
                        <a:t>28</a:t>
                      </a:r>
                    </a:p>
                  </a:txBody>
                  <a:tcPr marL="0" marR="0" marT="0" marB="0" anchor="ctr">
                    <a:lnL w="285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14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22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82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26</a:t>
                      </a:r>
                    </a:p>
                  </a:txBody>
                  <a:tcPr marL="0" marR="0" marT="0" marB="0" anchor="ctr">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9617610"/>
                  </a:ext>
                </a:extLst>
              </a:tr>
              <a:tr h="631004">
                <a:tc>
                  <a:txBody>
                    <a:bodyPr/>
                    <a:lstStyle/>
                    <a:p>
                      <a:pPr algn="ctr"/>
                      <a:r>
                        <a:rPr lang="en-GB" sz="2500" b="1" dirty="0">
                          <a:solidFill>
                            <a:schemeClr val="bg1">
                              <a:lumMod val="65000"/>
                            </a:schemeClr>
                          </a:solidFill>
                          <a:latin typeface="Century Gothic" panose="020B0502020202020204" pitchFamily="34" charset="0"/>
                        </a:rPr>
                        <a:t>12</a:t>
                      </a:r>
                    </a:p>
                  </a:txBody>
                  <a:tcPr marL="0" marR="0" marT="0" marB="0" anchor="ctr">
                    <a:lnL w="285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13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36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500" b="1" dirty="0">
                          <a:solidFill>
                            <a:schemeClr val="bg1">
                              <a:lumMod val="65000"/>
                            </a:schemeClr>
                          </a:solidFill>
                          <a:latin typeface="Century Gothic" panose="020B0502020202020204" pitchFamily="34" charset="0"/>
                        </a:rPr>
                        <a:t>21</a:t>
                      </a:r>
                    </a:p>
                  </a:txBody>
                  <a:tcPr marL="0" marR="0" marT="0" marB="0" anchor="ctr">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9064669"/>
                  </a:ext>
                </a:extLst>
              </a:tr>
            </a:tbl>
          </a:graphicData>
        </a:graphic>
      </p:graphicFrame>
      <p:sp>
        <p:nvSpPr>
          <p:cNvPr id="13" name="Rectangle: Rounded Corners 12">
            <a:extLst>
              <a:ext uri="{FF2B5EF4-FFF2-40B4-BE49-F238E27FC236}">
                <a16:creationId xmlns:a16="http://schemas.microsoft.com/office/drawing/2014/main" id="{A3B90FB5-C1D2-4930-9C3B-6E862420427A}"/>
              </a:ext>
            </a:extLst>
          </p:cNvPr>
          <p:cNvSpPr/>
          <p:nvPr/>
        </p:nvSpPr>
        <p:spPr>
          <a:xfrm>
            <a:off x="6496526" y="3132009"/>
            <a:ext cx="622908" cy="52707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tx1"/>
                </a:solidFill>
                <a:latin typeface="Century Gothic" panose="020B0502020202020204" pitchFamily="34" charset="0"/>
              </a:rPr>
              <a:t>Finish</a:t>
            </a:r>
          </a:p>
        </p:txBody>
      </p:sp>
      <p:sp>
        <p:nvSpPr>
          <p:cNvPr id="14" name="Rectangle: Rounded Corners 13">
            <a:extLst>
              <a:ext uri="{FF2B5EF4-FFF2-40B4-BE49-F238E27FC236}">
                <a16:creationId xmlns:a16="http://schemas.microsoft.com/office/drawing/2014/main" id="{4F758EFE-0B51-4269-88EE-5BFFD7929C8B}"/>
              </a:ext>
            </a:extLst>
          </p:cNvPr>
          <p:cNvSpPr/>
          <p:nvPr/>
        </p:nvSpPr>
        <p:spPr>
          <a:xfrm>
            <a:off x="2024567" y="2499491"/>
            <a:ext cx="622908" cy="52707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tx1"/>
                </a:solidFill>
                <a:latin typeface="Century Gothic" panose="020B0502020202020204" pitchFamily="34" charset="0"/>
              </a:rPr>
              <a:t>Start</a:t>
            </a:r>
          </a:p>
        </p:txBody>
      </p:sp>
      <p:graphicFrame>
        <p:nvGraphicFramePr>
          <p:cNvPr id="15" name="Table 14">
            <a:extLst>
              <a:ext uri="{FF2B5EF4-FFF2-40B4-BE49-F238E27FC236}">
                <a16:creationId xmlns:a16="http://schemas.microsoft.com/office/drawing/2014/main" id="{B66DC7BD-11FB-43DE-89F0-FFA241E09D4F}"/>
              </a:ext>
            </a:extLst>
          </p:cNvPr>
          <p:cNvGraphicFramePr>
            <a:graphicFrameLocks noGrp="1"/>
          </p:cNvGraphicFramePr>
          <p:nvPr>
            <p:extLst>
              <p:ext uri="{D42A27DB-BD31-4B8C-83A1-F6EECF244321}">
                <p14:modId xmlns:p14="http://schemas.microsoft.com/office/powerpoint/2010/main" val="647034545"/>
              </p:ext>
            </p:extLst>
          </p:nvPr>
        </p:nvGraphicFramePr>
        <p:xfrm>
          <a:off x="1417118" y="5490103"/>
          <a:ext cx="6482208" cy="540184"/>
        </p:xfrm>
        <a:graphic>
          <a:graphicData uri="http://schemas.openxmlformats.org/drawingml/2006/table">
            <a:tbl>
              <a:tblPr firstRow="1" bandRow="1">
                <a:tableStyleId>{5940675A-B579-460E-94D1-54222C63F5DA}</a:tableStyleId>
              </a:tblPr>
              <a:tblGrid>
                <a:gridCol w="540184">
                  <a:extLst>
                    <a:ext uri="{9D8B030D-6E8A-4147-A177-3AD203B41FA5}">
                      <a16:colId xmlns:a16="http://schemas.microsoft.com/office/drawing/2014/main" val="3146963030"/>
                    </a:ext>
                  </a:extLst>
                </a:gridCol>
                <a:gridCol w="540184">
                  <a:extLst>
                    <a:ext uri="{9D8B030D-6E8A-4147-A177-3AD203B41FA5}">
                      <a16:colId xmlns:a16="http://schemas.microsoft.com/office/drawing/2014/main" val="3081028467"/>
                    </a:ext>
                  </a:extLst>
                </a:gridCol>
                <a:gridCol w="540184">
                  <a:extLst>
                    <a:ext uri="{9D8B030D-6E8A-4147-A177-3AD203B41FA5}">
                      <a16:colId xmlns:a16="http://schemas.microsoft.com/office/drawing/2014/main" val="2626649777"/>
                    </a:ext>
                  </a:extLst>
                </a:gridCol>
                <a:gridCol w="540184">
                  <a:extLst>
                    <a:ext uri="{9D8B030D-6E8A-4147-A177-3AD203B41FA5}">
                      <a16:colId xmlns:a16="http://schemas.microsoft.com/office/drawing/2014/main" val="4093407983"/>
                    </a:ext>
                  </a:extLst>
                </a:gridCol>
                <a:gridCol w="540184">
                  <a:extLst>
                    <a:ext uri="{9D8B030D-6E8A-4147-A177-3AD203B41FA5}">
                      <a16:colId xmlns:a16="http://schemas.microsoft.com/office/drawing/2014/main" val="1636033038"/>
                    </a:ext>
                  </a:extLst>
                </a:gridCol>
                <a:gridCol w="540184">
                  <a:extLst>
                    <a:ext uri="{9D8B030D-6E8A-4147-A177-3AD203B41FA5}">
                      <a16:colId xmlns:a16="http://schemas.microsoft.com/office/drawing/2014/main" val="14047339"/>
                    </a:ext>
                  </a:extLst>
                </a:gridCol>
                <a:gridCol w="540184">
                  <a:extLst>
                    <a:ext uri="{9D8B030D-6E8A-4147-A177-3AD203B41FA5}">
                      <a16:colId xmlns:a16="http://schemas.microsoft.com/office/drawing/2014/main" val="4176477119"/>
                    </a:ext>
                  </a:extLst>
                </a:gridCol>
                <a:gridCol w="540184">
                  <a:extLst>
                    <a:ext uri="{9D8B030D-6E8A-4147-A177-3AD203B41FA5}">
                      <a16:colId xmlns:a16="http://schemas.microsoft.com/office/drawing/2014/main" val="1787112419"/>
                    </a:ext>
                  </a:extLst>
                </a:gridCol>
                <a:gridCol w="540184">
                  <a:extLst>
                    <a:ext uri="{9D8B030D-6E8A-4147-A177-3AD203B41FA5}">
                      <a16:colId xmlns:a16="http://schemas.microsoft.com/office/drawing/2014/main" val="254500838"/>
                    </a:ext>
                  </a:extLst>
                </a:gridCol>
                <a:gridCol w="540184">
                  <a:extLst>
                    <a:ext uri="{9D8B030D-6E8A-4147-A177-3AD203B41FA5}">
                      <a16:colId xmlns:a16="http://schemas.microsoft.com/office/drawing/2014/main" val="1183078929"/>
                    </a:ext>
                  </a:extLst>
                </a:gridCol>
                <a:gridCol w="540184">
                  <a:extLst>
                    <a:ext uri="{9D8B030D-6E8A-4147-A177-3AD203B41FA5}">
                      <a16:colId xmlns:a16="http://schemas.microsoft.com/office/drawing/2014/main" val="996549128"/>
                    </a:ext>
                  </a:extLst>
                </a:gridCol>
                <a:gridCol w="540184">
                  <a:extLst>
                    <a:ext uri="{9D8B030D-6E8A-4147-A177-3AD203B41FA5}">
                      <a16:colId xmlns:a16="http://schemas.microsoft.com/office/drawing/2014/main" val="60985045"/>
                    </a:ext>
                  </a:extLst>
                </a:gridCol>
              </a:tblGrid>
              <a:tr h="540184">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tc>
                  <a:txBody>
                    <a:bodyPr/>
                    <a:lstStyle/>
                    <a:p>
                      <a:pPr algn="ctr"/>
                      <a:r>
                        <a:rPr lang="en-GB" sz="2500" b="1" dirty="0">
                          <a:latin typeface="Century Gothic" panose="020B0502020202020204" pitchFamily="34" charset="0"/>
                        </a:rPr>
                        <a:t>7</a:t>
                      </a:r>
                    </a:p>
                  </a:txBody>
                  <a:tcPr marL="0" marR="0" marT="0" marB="0" anchor="ctr">
                    <a:solidFill>
                      <a:schemeClr val="bg1"/>
                    </a:solidFill>
                  </a:tcPr>
                </a:tc>
                <a:extLst>
                  <a:ext uri="{0D108BD9-81ED-4DB2-BD59-A6C34878D82A}">
                    <a16:rowId xmlns:a16="http://schemas.microsoft.com/office/drawing/2014/main" val="3558968836"/>
                  </a:ext>
                </a:extLst>
              </a:tr>
            </a:tbl>
          </a:graphicData>
        </a:graphic>
      </p:graphicFrame>
      <p:grpSp>
        <p:nvGrpSpPr>
          <p:cNvPr id="11" name="Group 10">
            <a:extLst>
              <a:ext uri="{FF2B5EF4-FFF2-40B4-BE49-F238E27FC236}">
                <a16:creationId xmlns:a16="http://schemas.microsoft.com/office/drawing/2014/main" id="{C71CD945-B64B-4FD2-9153-6ADE3B63CA35}"/>
              </a:ext>
            </a:extLst>
          </p:cNvPr>
          <p:cNvGrpSpPr/>
          <p:nvPr/>
        </p:nvGrpSpPr>
        <p:grpSpPr>
          <a:xfrm>
            <a:off x="27814" y="6454317"/>
            <a:ext cx="1231337" cy="403587"/>
            <a:chOff x="36360" y="6454317"/>
            <a:chExt cx="1231337" cy="403587"/>
          </a:xfrm>
        </p:grpSpPr>
        <p:sp>
          <p:nvSpPr>
            <p:cNvPr id="12" name="TextBox 8">
              <a:extLst>
                <a:ext uri="{FF2B5EF4-FFF2-40B4-BE49-F238E27FC236}">
                  <a16:creationId xmlns:a16="http://schemas.microsoft.com/office/drawing/2014/main" id="{19DEAAD6-DAD1-46FB-9ADB-3F267923246C}"/>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0" name="Picture 19" descr="A close up of a sign&#10;&#10;Description generated with high confidence">
              <a:extLst>
                <a:ext uri="{FF2B5EF4-FFF2-40B4-BE49-F238E27FC236}">
                  <a16:creationId xmlns:a16="http://schemas.microsoft.com/office/drawing/2014/main" id="{9E30F2BF-9C8C-41B5-8C33-9BEEC2BFE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25166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4" name="Group 33">
            <a:extLst>
              <a:ext uri="{FF2B5EF4-FFF2-40B4-BE49-F238E27FC236}">
                <a16:creationId xmlns:a16="http://schemas.microsoft.com/office/drawing/2014/main" id="{AB143BC6-A6F4-45E5-931E-EA060E28DE84}"/>
              </a:ext>
            </a:extLst>
          </p:cNvPr>
          <p:cNvGrpSpPr/>
          <p:nvPr/>
        </p:nvGrpSpPr>
        <p:grpSpPr>
          <a:xfrm>
            <a:off x="27814" y="6454317"/>
            <a:ext cx="1231337" cy="403587"/>
            <a:chOff x="36360" y="6454317"/>
            <a:chExt cx="1231337" cy="403587"/>
          </a:xfrm>
        </p:grpSpPr>
        <p:sp>
          <p:nvSpPr>
            <p:cNvPr id="35" name="TextBox 8">
              <a:extLst>
                <a:ext uri="{FF2B5EF4-FFF2-40B4-BE49-F238E27FC236}">
                  <a16:creationId xmlns:a16="http://schemas.microsoft.com/office/drawing/2014/main" id="{917AF5D4-13F5-479D-BBBF-3D12304156DB}"/>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6" name="Picture 35" descr="A close up of a sign&#10;&#10;Description generated with high confidence">
              <a:extLst>
                <a:ext uri="{FF2B5EF4-FFF2-40B4-BE49-F238E27FC236}">
                  <a16:creationId xmlns:a16="http://schemas.microsoft.com/office/drawing/2014/main" id="{01ED9A83-5C14-4985-AFC8-92897A595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6" name="Picture 15">
            <a:extLst>
              <a:ext uri="{FF2B5EF4-FFF2-40B4-BE49-F238E27FC236}">
                <a16:creationId xmlns:a16="http://schemas.microsoft.com/office/drawing/2014/main" id="{C396258A-599B-4676-8D0F-BCE95F69D4AC}"/>
              </a:ext>
            </a:extLst>
          </p:cNvPr>
          <p:cNvPicPr>
            <a:picLocks noChangeAspect="1"/>
          </p:cNvPicPr>
          <p:nvPr/>
        </p:nvPicPr>
        <p:blipFill>
          <a:blip r:embed="rId4"/>
          <a:stretch>
            <a:fillRect/>
          </a:stretch>
        </p:blipFill>
        <p:spPr>
          <a:xfrm>
            <a:off x="115438" y="134138"/>
            <a:ext cx="8913124" cy="6322100"/>
          </a:xfrm>
          <a:prstGeom prst="rect">
            <a:avLst/>
          </a:prstGeom>
        </p:spPr>
      </p:pic>
      <p:sp>
        <p:nvSpPr>
          <p:cNvPr id="17" name="Rectangle 16">
            <a:extLst>
              <a:ext uri="{FF2B5EF4-FFF2-40B4-BE49-F238E27FC236}">
                <a16:creationId xmlns:a16="http://schemas.microsoft.com/office/drawing/2014/main" id="{48171556-0724-4765-A514-93DA9539CB6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Write a word problem for each of the following calculations.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Now solve your word problems.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algn="ctr"/>
            <a:endParaRPr lang="en-GB" sz="2000" b="1" u="sng" dirty="0">
              <a:solidFill>
                <a:schemeClr val="tx1"/>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4216904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6" name="Group 35">
            <a:extLst>
              <a:ext uri="{FF2B5EF4-FFF2-40B4-BE49-F238E27FC236}">
                <a16:creationId xmlns:a16="http://schemas.microsoft.com/office/drawing/2014/main" id="{4A1D856F-D284-472F-B752-E6E05127E89F}"/>
              </a:ext>
            </a:extLst>
          </p:cNvPr>
          <p:cNvGrpSpPr/>
          <p:nvPr/>
        </p:nvGrpSpPr>
        <p:grpSpPr>
          <a:xfrm>
            <a:off x="27814" y="6454317"/>
            <a:ext cx="1231337" cy="403587"/>
            <a:chOff x="36360" y="6454317"/>
            <a:chExt cx="1231337" cy="403587"/>
          </a:xfrm>
        </p:grpSpPr>
        <p:sp>
          <p:nvSpPr>
            <p:cNvPr id="37" name="TextBox 8">
              <a:extLst>
                <a:ext uri="{FF2B5EF4-FFF2-40B4-BE49-F238E27FC236}">
                  <a16:creationId xmlns:a16="http://schemas.microsoft.com/office/drawing/2014/main" id="{5339AEC9-0C47-4DD2-B057-410FE6A9FCA0}"/>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8" name="Picture 37" descr="A close up of a sign&#10;&#10;Description generated with high confidence">
              <a:extLst>
                <a:ext uri="{FF2B5EF4-FFF2-40B4-BE49-F238E27FC236}">
                  <a16:creationId xmlns:a16="http://schemas.microsoft.com/office/drawing/2014/main" id="{9AF9D4EA-8B8C-4A73-B4F8-919B6AB19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7" name="Picture 16">
            <a:extLst>
              <a:ext uri="{FF2B5EF4-FFF2-40B4-BE49-F238E27FC236}">
                <a16:creationId xmlns:a16="http://schemas.microsoft.com/office/drawing/2014/main" id="{C2A42BA0-BF70-469E-BDA6-6B184C670833}"/>
              </a:ext>
            </a:extLst>
          </p:cNvPr>
          <p:cNvPicPr>
            <a:picLocks noChangeAspect="1"/>
          </p:cNvPicPr>
          <p:nvPr/>
        </p:nvPicPr>
        <p:blipFill>
          <a:blip r:embed="rId4"/>
          <a:stretch>
            <a:fillRect/>
          </a:stretch>
        </p:blipFill>
        <p:spPr>
          <a:xfrm>
            <a:off x="115438" y="134138"/>
            <a:ext cx="8913124" cy="6322100"/>
          </a:xfrm>
          <a:prstGeom prst="rect">
            <a:avLst/>
          </a:prstGeom>
        </p:spPr>
      </p:pic>
      <p:sp>
        <p:nvSpPr>
          <p:cNvPr id="18" name="Rectangle 17">
            <a:extLst>
              <a:ext uri="{FF2B5EF4-FFF2-40B4-BE49-F238E27FC236}">
                <a16:creationId xmlns:a16="http://schemas.microsoft.com/office/drawing/2014/main" id="{3C6F9D40-D073-423F-A467-E62242105AA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Write a word problem for each of the following calculations.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Now solve your word problems.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algn="ctr"/>
            <a:endParaRPr lang="en-GB" sz="2000" b="1" u="sng" dirty="0">
              <a:solidFill>
                <a:schemeClr val="tx1"/>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sp>
        <p:nvSpPr>
          <p:cNvPr id="20" name="Speech Bubble: Rectangle with Corners Rounded 19">
            <a:extLst>
              <a:ext uri="{FF2B5EF4-FFF2-40B4-BE49-F238E27FC236}">
                <a16:creationId xmlns:a16="http://schemas.microsoft.com/office/drawing/2014/main" id="{E7C47389-508C-4546-B092-66A342A22E07}"/>
              </a:ext>
            </a:extLst>
          </p:cNvPr>
          <p:cNvSpPr/>
          <p:nvPr/>
        </p:nvSpPr>
        <p:spPr>
          <a:xfrm>
            <a:off x="714375" y="3474343"/>
            <a:ext cx="3675184" cy="2269231"/>
          </a:xfrm>
          <a:prstGeom prst="wedgeRoundRectCallout">
            <a:avLst>
              <a:gd name="adj1" fmla="val -44677"/>
              <a:gd name="adj2" fmla="val 63976"/>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dirty="0">
              <a:solidFill>
                <a:srgbClr val="FF0000"/>
              </a:solidFill>
              <a:latin typeface="Century Gothic" panose="020B0502020202020204" pitchFamily="34" charset="0"/>
            </a:endParaRPr>
          </a:p>
          <a:p>
            <a:pPr algn="ctr"/>
            <a:r>
              <a:rPr lang="en-GB" b="1" dirty="0">
                <a:solidFill>
                  <a:srgbClr val="FF0000"/>
                </a:solidFill>
                <a:latin typeface="Century Gothic" panose="020B0502020202020204" pitchFamily="34" charset="0"/>
              </a:rPr>
              <a:t>Gino has 49 treats for his fish. He has 7 fish. How many treats do they each get?</a:t>
            </a:r>
          </a:p>
          <a:p>
            <a:pPr algn="ctr"/>
            <a:endParaRPr lang="en-GB" b="1" dirty="0">
              <a:solidFill>
                <a:srgbClr val="FF0000"/>
              </a:solidFill>
              <a:latin typeface="Century Gothic" panose="020B0502020202020204" pitchFamily="34" charset="0"/>
            </a:endParaRPr>
          </a:p>
          <a:p>
            <a:pPr algn="ctr"/>
            <a:r>
              <a:rPr lang="en-GB" b="1" dirty="0">
                <a:solidFill>
                  <a:srgbClr val="FF0000"/>
                </a:solidFill>
                <a:latin typeface="Century Gothic" panose="020B0502020202020204" pitchFamily="34" charset="0"/>
              </a:rPr>
              <a:t>49 ÷ 7 = 7</a:t>
            </a:r>
          </a:p>
          <a:p>
            <a:pPr algn="ctr"/>
            <a:endParaRPr lang="en-GB" b="1" dirty="0">
              <a:solidFill>
                <a:srgbClr val="FF0000"/>
              </a:solidFill>
              <a:latin typeface="Century Gothic" panose="020B0502020202020204" pitchFamily="34" charset="0"/>
            </a:endParaRPr>
          </a:p>
          <a:p>
            <a:pPr algn="ctr"/>
            <a:r>
              <a:rPr lang="en-GB" b="1" dirty="0">
                <a:solidFill>
                  <a:srgbClr val="FF0000"/>
                </a:solidFill>
                <a:latin typeface="Century Gothic" panose="020B0502020202020204" pitchFamily="34" charset="0"/>
              </a:rPr>
              <a:t>They get 7 treats each. </a:t>
            </a:r>
          </a:p>
          <a:p>
            <a:pPr algn="ctr"/>
            <a:endParaRPr lang="en-GB" dirty="0">
              <a:solidFill>
                <a:srgbClr val="FF0000"/>
              </a:solidFill>
            </a:endParaRPr>
          </a:p>
        </p:txBody>
      </p:sp>
      <p:sp>
        <p:nvSpPr>
          <p:cNvPr id="21" name="Speech Bubble: Rectangle with Corners Rounded 20">
            <a:extLst>
              <a:ext uri="{FF2B5EF4-FFF2-40B4-BE49-F238E27FC236}">
                <a16:creationId xmlns:a16="http://schemas.microsoft.com/office/drawing/2014/main" id="{0ED6E176-133E-45DE-B598-393D04886CDC}"/>
              </a:ext>
            </a:extLst>
          </p:cNvPr>
          <p:cNvSpPr/>
          <p:nvPr/>
        </p:nvSpPr>
        <p:spPr>
          <a:xfrm>
            <a:off x="4754441" y="3474343"/>
            <a:ext cx="3675184" cy="2269231"/>
          </a:xfrm>
          <a:prstGeom prst="wedgeRoundRectCallout">
            <a:avLst>
              <a:gd name="adj1" fmla="val 47588"/>
              <a:gd name="adj2" fmla="val 60655"/>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FF0000"/>
                </a:solidFill>
                <a:latin typeface="Century Gothic" panose="020B0502020202020204" pitchFamily="34" charset="0"/>
              </a:rPr>
              <a:t>There are 4 muffins in a box and I have 7 boxes. How many are there altogether? </a:t>
            </a:r>
          </a:p>
          <a:p>
            <a:pPr algn="ctr"/>
            <a:endParaRPr lang="en-GB" b="1" dirty="0">
              <a:solidFill>
                <a:srgbClr val="FF0000"/>
              </a:solidFill>
              <a:latin typeface="Century Gothic" panose="020B0502020202020204" pitchFamily="34" charset="0"/>
            </a:endParaRPr>
          </a:p>
          <a:p>
            <a:pPr algn="ctr"/>
            <a:r>
              <a:rPr lang="en-GB" b="1" dirty="0">
                <a:solidFill>
                  <a:srgbClr val="FF0000"/>
                </a:solidFill>
                <a:latin typeface="Century Gothic" panose="020B0502020202020204" pitchFamily="34" charset="0"/>
              </a:rPr>
              <a:t>4 x 7 = 28</a:t>
            </a:r>
          </a:p>
          <a:p>
            <a:pPr algn="ctr"/>
            <a:endParaRPr lang="en-GB" b="1" dirty="0">
              <a:solidFill>
                <a:srgbClr val="FF0000"/>
              </a:solidFill>
              <a:latin typeface="Century Gothic" panose="020B0502020202020204" pitchFamily="34" charset="0"/>
            </a:endParaRPr>
          </a:p>
          <a:p>
            <a:pPr algn="ctr"/>
            <a:r>
              <a:rPr lang="en-GB" b="1" dirty="0">
                <a:solidFill>
                  <a:srgbClr val="FF0000"/>
                </a:solidFill>
                <a:latin typeface="Century Gothic" panose="020B0502020202020204" pitchFamily="34" charset="0"/>
              </a:rPr>
              <a:t>There are 28 muffins altogether. </a:t>
            </a:r>
          </a:p>
        </p:txBody>
      </p:sp>
    </p:spTree>
    <p:extLst>
      <p:ext uri="{BB962C8B-B14F-4D97-AF65-F5344CB8AC3E}">
        <p14:creationId xmlns:p14="http://schemas.microsoft.com/office/powerpoint/2010/main" val="20936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Autumn Block 4 – Multiplication and Division – Multiply and Divide by 7</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4: </a:t>
            </a:r>
            <a:r>
              <a:rPr lang="en-US" sz="1200" b="1" dirty="0">
                <a:solidFill>
                  <a:schemeClr val="tx1"/>
                </a:solidFill>
                <a:latin typeface="Century Gothic" panose="020B0502020202020204" pitchFamily="34" charset="0"/>
              </a:rPr>
              <a:t>(4N1)</a:t>
            </a:r>
            <a:r>
              <a:rPr lang="en-US" sz="1200" b="1" dirty="0">
                <a:latin typeface="Century Gothic" panose="020B0502020202020204" pitchFamily="34" charset="0"/>
              </a:rPr>
              <a:t> </a:t>
            </a:r>
            <a:r>
              <a:rPr lang="en-US" sz="1200" b="1" dirty="0">
                <a:latin typeface="Century Gothic" panose="020B0502020202020204" pitchFamily="34" charset="0"/>
                <a:hlinkClick r:id="rId4"/>
              </a:rPr>
              <a:t>Count in multiples of 6, 7, 9, 25 and 1000</a:t>
            </a:r>
            <a:endParaRPr lang="en-US" sz="1200" b="1" dirty="0">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4: </a:t>
            </a:r>
            <a:r>
              <a:rPr lang="en-US" sz="1200" b="1" dirty="0">
                <a:solidFill>
                  <a:schemeClr val="tx1"/>
                </a:solidFill>
                <a:latin typeface="Century Gothic" panose="020B0502020202020204" pitchFamily="34" charset="0"/>
              </a:rPr>
              <a:t>(4C6a)</a:t>
            </a:r>
            <a:r>
              <a:rPr lang="en-US" sz="1200" b="1" dirty="0">
                <a:latin typeface="Century Gothic" panose="020B0502020202020204" pitchFamily="34" charset="0"/>
              </a:rPr>
              <a:t> </a:t>
            </a:r>
            <a:r>
              <a:rPr lang="en-US" sz="1200" b="1" dirty="0">
                <a:latin typeface="Century Gothic" panose="020B0502020202020204" pitchFamily="34" charset="0"/>
                <a:hlinkClick r:id="rId5"/>
              </a:rPr>
              <a:t>Recall multiplication and division facts for multiplication tables up to 12 × 12</a:t>
            </a:r>
            <a:endParaRPr lang="en-US" sz="1200" b="1" dirty="0">
              <a:latin typeface="Century Gothic" panose="020B0502020202020204" pitchFamily="34" charset="0"/>
            </a:endParaRPr>
          </a:p>
          <a:p>
            <a:pPr fontAlgn="base">
              <a:lnSpc>
                <a:spcPct val="100000"/>
              </a:lnSpc>
              <a:spcAft>
                <a:spcPts val="0"/>
              </a:spcAft>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fontAlgn="base">
              <a:lnSpc>
                <a:spcPct val="100000"/>
              </a:lnSpc>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4 Multiplication </a:t>
            </a:r>
            <a:r>
              <a:rPr lang="en-GB" sz="1600" b="1">
                <a:solidFill>
                  <a:prstClr val="black"/>
                </a:solidFill>
                <a:latin typeface="Century Gothic" panose="020B0502020202020204" pitchFamily="34" charset="0"/>
                <a:hlinkClick r:id="rId6"/>
              </a:rPr>
              <a:t>and Division</a:t>
            </a:r>
            <a:r>
              <a:rPr lang="en-GB" sz="1600" b="1">
                <a:solidFill>
                  <a:prstClr val="black"/>
                </a:solidFill>
                <a:latin typeface="Century Gothic" panose="020B0502020202020204" pitchFamily="34" charset="0"/>
              </a:rPr>
              <a:t> resources</a:t>
            </a:r>
            <a:r>
              <a:rPr lang="en-GB" sz="1600" b="1" dirty="0">
                <a:solidFill>
                  <a:prstClr val="black"/>
                </a:solidFill>
                <a:latin typeface="Century Gothic" panose="020B0502020202020204" pitchFamily="34" charset="0"/>
              </a:rPr>
              <a:t>.</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Autumn Block 4 – Multiplication and Division</a:t>
            </a:r>
          </a:p>
          <a:p>
            <a:pPr lvl="0" algn="ct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11: Multiply and Divide by 7</a:t>
            </a:r>
            <a:endParaRPr lang="en-GB" sz="14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Highlight all the multiples of 7 in the hundred square below.</a:t>
            </a:r>
          </a:p>
          <a:p>
            <a:pPr marL="88900" algn="ctr"/>
            <a:endParaRPr lang="en-GB" sz="2000" dirty="0">
              <a:solidFill>
                <a:schemeClr val="tx1"/>
              </a:solidFill>
              <a:latin typeface="Century Gothic" panose="020B0502020202020204" pitchFamily="34" charset="0"/>
            </a:endParaRPr>
          </a:p>
          <a:p>
            <a:pPr marL="88900" algn="ctr"/>
            <a:endParaRPr lang="en-GB" sz="2400" dirty="0">
              <a:solidFill>
                <a:schemeClr val="tx1"/>
              </a:solidFill>
              <a:latin typeface="Century Gothic" panose="020B0502020202020204" pitchFamily="34" charset="0"/>
            </a:endParaRPr>
          </a:p>
          <a:p>
            <a:pPr marL="88900" algn="ctr"/>
            <a:endParaRPr lang="en-GB" sz="2400" dirty="0">
              <a:solidFill>
                <a:schemeClr val="tx1"/>
              </a:solidFill>
              <a:latin typeface="Century Gothic" panose="020B0502020202020204" pitchFamily="34" charset="0"/>
            </a:endParaRPr>
          </a:p>
          <a:p>
            <a:pPr marL="88900" algn="ctr"/>
            <a:endParaRPr lang="en-GB" sz="2400" dirty="0">
              <a:solidFill>
                <a:schemeClr val="tx1"/>
              </a:solidFill>
              <a:latin typeface="Century Gothic" panose="020B0502020202020204" pitchFamily="34" charset="0"/>
            </a:endParaRPr>
          </a:p>
          <a:p>
            <a:pPr marL="88900" algn="ctr"/>
            <a:endParaRPr lang="en-GB" sz="2400" dirty="0">
              <a:solidFill>
                <a:schemeClr val="tx1"/>
              </a:solidFill>
              <a:latin typeface="Century Gothic" panose="020B0502020202020204" pitchFamily="34" charset="0"/>
            </a:endParaRPr>
          </a:p>
          <a:p>
            <a:pPr marL="88900" algn="ctr"/>
            <a:endParaRPr lang="en-GB" sz="2400" dirty="0">
              <a:solidFill>
                <a:schemeClr val="tx1"/>
              </a:solidFill>
              <a:latin typeface="SassoonCRInfantMedium" panose="02000603020000020003" pitchFamily="2" charset="0"/>
            </a:endParaRPr>
          </a:p>
          <a:p>
            <a:pPr marL="88900" algn="ctr"/>
            <a:endParaRPr lang="en-GB" sz="2400" dirty="0">
              <a:solidFill>
                <a:schemeClr val="tx1"/>
              </a:solidFill>
              <a:latin typeface="SassoonCRInfantMedium" panose="02000603020000020003" pitchFamily="2" charset="0"/>
            </a:endParaRPr>
          </a:p>
          <a:p>
            <a:pPr marL="88900" algn="ctr"/>
            <a:endParaRPr lang="en-GB" sz="2400" dirty="0">
              <a:solidFill>
                <a:schemeClr val="tx1"/>
              </a:solidFill>
              <a:latin typeface="SassoonCRInfantMedium" panose="02000603020000020003" pitchFamily="2" charset="0"/>
            </a:endParaRPr>
          </a:p>
          <a:p>
            <a:pPr marL="88900" algn="ctr"/>
            <a:endParaRPr lang="en-GB" sz="2400" dirty="0">
              <a:solidFill>
                <a:schemeClr val="tx1"/>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63604D5C-D05B-4902-8D11-B88F807C0C9C}"/>
              </a:ext>
            </a:extLst>
          </p:cNvPr>
          <p:cNvGraphicFramePr>
            <a:graphicFrameLocks noGrp="1"/>
          </p:cNvGraphicFramePr>
          <p:nvPr>
            <p:extLst>
              <p:ext uri="{D42A27DB-BD31-4B8C-83A1-F6EECF244321}">
                <p14:modId xmlns:p14="http://schemas.microsoft.com/office/powerpoint/2010/main" val="632343216"/>
              </p:ext>
            </p:extLst>
          </p:nvPr>
        </p:nvGraphicFramePr>
        <p:xfrm>
          <a:off x="2052000" y="1370495"/>
          <a:ext cx="5040000" cy="4680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2317523799"/>
                    </a:ext>
                  </a:extLst>
                </a:gridCol>
                <a:gridCol w="504000">
                  <a:extLst>
                    <a:ext uri="{9D8B030D-6E8A-4147-A177-3AD203B41FA5}">
                      <a16:colId xmlns:a16="http://schemas.microsoft.com/office/drawing/2014/main" val="3148833666"/>
                    </a:ext>
                  </a:extLst>
                </a:gridCol>
                <a:gridCol w="504000">
                  <a:extLst>
                    <a:ext uri="{9D8B030D-6E8A-4147-A177-3AD203B41FA5}">
                      <a16:colId xmlns:a16="http://schemas.microsoft.com/office/drawing/2014/main" val="310840888"/>
                    </a:ext>
                  </a:extLst>
                </a:gridCol>
                <a:gridCol w="504000">
                  <a:extLst>
                    <a:ext uri="{9D8B030D-6E8A-4147-A177-3AD203B41FA5}">
                      <a16:colId xmlns:a16="http://schemas.microsoft.com/office/drawing/2014/main" val="591134948"/>
                    </a:ext>
                  </a:extLst>
                </a:gridCol>
                <a:gridCol w="504000">
                  <a:extLst>
                    <a:ext uri="{9D8B030D-6E8A-4147-A177-3AD203B41FA5}">
                      <a16:colId xmlns:a16="http://schemas.microsoft.com/office/drawing/2014/main" val="2746371050"/>
                    </a:ext>
                  </a:extLst>
                </a:gridCol>
                <a:gridCol w="504000">
                  <a:extLst>
                    <a:ext uri="{9D8B030D-6E8A-4147-A177-3AD203B41FA5}">
                      <a16:colId xmlns:a16="http://schemas.microsoft.com/office/drawing/2014/main" val="4167765822"/>
                    </a:ext>
                  </a:extLst>
                </a:gridCol>
                <a:gridCol w="504000">
                  <a:extLst>
                    <a:ext uri="{9D8B030D-6E8A-4147-A177-3AD203B41FA5}">
                      <a16:colId xmlns:a16="http://schemas.microsoft.com/office/drawing/2014/main" val="744387689"/>
                    </a:ext>
                  </a:extLst>
                </a:gridCol>
                <a:gridCol w="504000">
                  <a:extLst>
                    <a:ext uri="{9D8B030D-6E8A-4147-A177-3AD203B41FA5}">
                      <a16:colId xmlns:a16="http://schemas.microsoft.com/office/drawing/2014/main" val="1150201914"/>
                    </a:ext>
                  </a:extLst>
                </a:gridCol>
                <a:gridCol w="504000">
                  <a:extLst>
                    <a:ext uri="{9D8B030D-6E8A-4147-A177-3AD203B41FA5}">
                      <a16:colId xmlns:a16="http://schemas.microsoft.com/office/drawing/2014/main" val="2306575730"/>
                    </a:ext>
                  </a:extLst>
                </a:gridCol>
                <a:gridCol w="504000">
                  <a:extLst>
                    <a:ext uri="{9D8B030D-6E8A-4147-A177-3AD203B41FA5}">
                      <a16:colId xmlns:a16="http://schemas.microsoft.com/office/drawing/2014/main" val="2379033273"/>
                    </a:ext>
                  </a:extLst>
                </a:gridCol>
              </a:tblGrid>
              <a:tr h="468000">
                <a:tc>
                  <a:txBody>
                    <a:bodyPr/>
                    <a:lstStyle/>
                    <a:p>
                      <a:pPr algn="ctr"/>
                      <a:r>
                        <a:rPr lang="en-GB" b="1" dirty="0">
                          <a:latin typeface="Century Gothic" panose="020B0502020202020204" pitchFamily="34" charset="0"/>
                        </a:rPr>
                        <a:t>1</a:t>
                      </a:r>
                    </a:p>
                  </a:txBody>
                  <a:tcPr marL="45720" marR="45720" anchor="ctr">
                    <a:solidFill>
                      <a:schemeClr val="bg1"/>
                    </a:solidFill>
                  </a:tcPr>
                </a:tc>
                <a:tc>
                  <a:txBody>
                    <a:bodyPr/>
                    <a:lstStyle/>
                    <a:p>
                      <a:pPr algn="ctr"/>
                      <a:r>
                        <a:rPr lang="en-GB" b="1" dirty="0">
                          <a:latin typeface="Century Gothic" panose="020B0502020202020204" pitchFamily="34" charset="0"/>
                        </a:rPr>
                        <a:t>2</a:t>
                      </a:r>
                    </a:p>
                  </a:txBody>
                  <a:tcPr marL="45720" marR="45720" anchor="ctr">
                    <a:solidFill>
                      <a:schemeClr val="bg1"/>
                    </a:solidFill>
                  </a:tcPr>
                </a:tc>
                <a:tc>
                  <a:txBody>
                    <a:bodyPr/>
                    <a:lstStyle/>
                    <a:p>
                      <a:pPr algn="ctr"/>
                      <a:r>
                        <a:rPr lang="en-GB" b="1" dirty="0">
                          <a:latin typeface="Century Gothic" panose="020B0502020202020204" pitchFamily="34" charset="0"/>
                        </a:rPr>
                        <a:t>3</a:t>
                      </a:r>
                    </a:p>
                  </a:txBody>
                  <a:tcPr marL="45720" marR="45720" anchor="ctr">
                    <a:solidFill>
                      <a:schemeClr val="bg1"/>
                    </a:solidFill>
                  </a:tcPr>
                </a:tc>
                <a:tc>
                  <a:txBody>
                    <a:bodyPr/>
                    <a:lstStyle/>
                    <a:p>
                      <a:pPr algn="ctr"/>
                      <a:r>
                        <a:rPr lang="en-GB" b="1" dirty="0">
                          <a:latin typeface="Century Gothic" panose="020B0502020202020204" pitchFamily="34" charset="0"/>
                        </a:rPr>
                        <a:t>4</a:t>
                      </a:r>
                    </a:p>
                  </a:txBody>
                  <a:tcPr marL="45720" marR="45720" anchor="ctr">
                    <a:solidFill>
                      <a:schemeClr val="bg1"/>
                    </a:solidFill>
                  </a:tcPr>
                </a:tc>
                <a:tc>
                  <a:txBody>
                    <a:bodyPr/>
                    <a:lstStyle/>
                    <a:p>
                      <a:pPr algn="ctr"/>
                      <a:r>
                        <a:rPr lang="en-GB" b="1" dirty="0">
                          <a:latin typeface="Century Gothic" panose="020B0502020202020204" pitchFamily="34" charset="0"/>
                        </a:rPr>
                        <a:t>5</a:t>
                      </a:r>
                    </a:p>
                  </a:txBody>
                  <a:tcPr marL="45720" marR="45720" anchor="ctr">
                    <a:solidFill>
                      <a:schemeClr val="bg1"/>
                    </a:solidFill>
                  </a:tcPr>
                </a:tc>
                <a:tc>
                  <a:txBody>
                    <a:bodyPr/>
                    <a:lstStyle/>
                    <a:p>
                      <a:pPr algn="ctr"/>
                      <a:r>
                        <a:rPr lang="en-GB" b="1" dirty="0">
                          <a:latin typeface="Century Gothic" panose="020B0502020202020204" pitchFamily="34" charset="0"/>
                        </a:rPr>
                        <a:t>6</a:t>
                      </a:r>
                    </a:p>
                  </a:txBody>
                  <a:tcPr marL="45720" marR="45720" anchor="ctr">
                    <a:solidFill>
                      <a:schemeClr val="bg1"/>
                    </a:solidFill>
                  </a:tcPr>
                </a:tc>
                <a:tc>
                  <a:txBody>
                    <a:bodyPr/>
                    <a:lstStyle/>
                    <a:p>
                      <a:pPr algn="ctr"/>
                      <a:r>
                        <a:rPr lang="en-GB" b="1" dirty="0">
                          <a:latin typeface="Century Gothic" panose="020B0502020202020204" pitchFamily="34" charset="0"/>
                        </a:rPr>
                        <a:t>7</a:t>
                      </a:r>
                    </a:p>
                  </a:txBody>
                  <a:tcPr marL="45720" marR="45720" anchor="ctr">
                    <a:solidFill>
                      <a:schemeClr val="bg1"/>
                    </a:solidFill>
                  </a:tcPr>
                </a:tc>
                <a:tc>
                  <a:txBody>
                    <a:bodyPr/>
                    <a:lstStyle/>
                    <a:p>
                      <a:pPr algn="ctr"/>
                      <a:r>
                        <a:rPr lang="en-GB" b="1" dirty="0">
                          <a:latin typeface="Century Gothic" panose="020B0502020202020204" pitchFamily="34" charset="0"/>
                        </a:rPr>
                        <a:t>8</a:t>
                      </a:r>
                    </a:p>
                  </a:txBody>
                  <a:tcPr marL="45720" marR="45720" anchor="ctr">
                    <a:solidFill>
                      <a:schemeClr val="bg1"/>
                    </a:solidFill>
                  </a:tcPr>
                </a:tc>
                <a:tc>
                  <a:txBody>
                    <a:bodyPr/>
                    <a:lstStyle/>
                    <a:p>
                      <a:pPr algn="ctr"/>
                      <a:r>
                        <a:rPr lang="en-GB" b="1" dirty="0">
                          <a:latin typeface="Century Gothic" panose="020B0502020202020204" pitchFamily="34" charset="0"/>
                        </a:rPr>
                        <a:t>9</a:t>
                      </a:r>
                    </a:p>
                  </a:txBody>
                  <a:tcPr marL="45720" marR="45720" anchor="ctr">
                    <a:solidFill>
                      <a:schemeClr val="bg1"/>
                    </a:solidFill>
                  </a:tcPr>
                </a:tc>
                <a:tc>
                  <a:txBody>
                    <a:bodyPr/>
                    <a:lstStyle/>
                    <a:p>
                      <a:pPr algn="ctr"/>
                      <a:r>
                        <a:rPr lang="en-GB" b="1" dirty="0">
                          <a:latin typeface="Century Gothic" panose="020B0502020202020204" pitchFamily="34" charset="0"/>
                        </a:rPr>
                        <a:t>10</a:t>
                      </a:r>
                    </a:p>
                  </a:txBody>
                  <a:tcPr marL="45720" marR="45720" anchor="ctr">
                    <a:solidFill>
                      <a:schemeClr val="bg1"/>
                    </a:solidFill>
                  </a:tcPr>
                </a:tc>
                <a:extLst>
                  <a:ext uri="{0D108BD9-81ED-4DB2-BD59-A6C34878D82A}">
                    <a16:rowId xmlns:a16="http://schemas.microsoft.com/office/drawing/2014/main" val="1033604393"/>
                  </a:ext>
                </a:extLst>
              </a:tr>
              <a:tr h="468000">
                <a:tc>
                  <a:txBody>
                    <a:bodyPr/>
                    <a:lstStyle/>
                    <a:p>
                      <a:pPr algn="ctr"/>
                      <a:r>
                        <a:rPr lang="en-GB" b="1" dirty="0">
                          <a:latin typeface="Century Gothic" panose="020B0502020202020204" pitchFamily="34" charset="0"/>
                        </a:rPr>
                        <a:t>11</a:t>
                      </a:r>
                    </a:p>
                  </a:txBody>
                  <a:tcPr marL="45720" marR="45720" anchor="ctr">
                    <a:solidFill>
                      <a:schemeClr val="bg1"/>
                    </a:solidFill>
                  </a:tcPr>
                </a:tc>
                <a:tc>
                  <a:txBody>
                    <a:bodyPr/>
                    <a:lstStyle/>
                    <a:p>
                      <a:pPr algn="ctr"/>
                      <a:r>
                        <a:rPr lang="en-GB" b="1" dirty="0">
                          <a:latin typeface="Century Gothic" panose="020B0502020202020204" pitchFamily="34" charset="0"/>
                        </a:rPr>
                        <a:t>12</a:t>
                      </a:r>
                    </a:p>
                  </a:txBody>
                  <a:tcPr marL="45720" marR="45720" anchor="ctr">
                    <a:solidFill>
                      <a:schemeClr val="bg1"/>
                    </a:solidFill>
                  </a:tcPr>
                </a:tc>
                <a:tc>
                  <a:txBody>
                    <a:bodyPr/>
                    <a:lstStyle/>
                    <a:p>
                      <a:pPr algn="ctr"/>
                      <a:r>
                        <a:rPr lang="en-GB" b="1" dirty="0">
                          <a:latin typeface="Century Gothic" panose="020B0502020202020204" pitchFamily="34" charset="0"/>
                        </a:rPr>
                        <a:t>13</a:t>
                      </a:r>
                    </a:p>
                  </a:txBody>
                  <a:tcPr marL="45720" marR="45720" anchor="ctr">
                    <a:solidFill>
                      <a:schemeClr val="bg1"/>
                    </a:solidFill>
                  </a:tcPr>
                </a:tc>
                <a:tc>
                  <a:txBody>
                    <a:bodyPr/>
                    <a:lstStyle/>
                    <a:p>
                      <a:pPr algn="ctr"/>
                      <a:r>
                        <a:rPr lang="en-GB" b="1" dirty="0">
                          <a:latin typeface="Century Gothic" panose="020B0502020202020204" pitchFamily="34" charset="0"/>
                        </a:rPr>
                        <a:t>14</a:t>
                      </a:r>
                    </a:p>
                  </a:txBody>
                  <a:tcPr marL="45720" marR="45720" anchor="ctr">
                    <a:solidFill>
                      <a:schemeClr val="bg1"/>
                    </a:solidFill>
                  </a:tcPr>
                </a:tc>
                <a:tc>
                  <a:txBody>
                    <a:bodyPr/>
                    <a:lstStyle/>
                    <a:p>
                      <a:pPr algn="ctr"/>
                      <a:r>
                        <a:rPr lang="en-GB" b="1" dirty="0">
                          <a:latin typeface="Century Gothic" panose="020B0502020202020204" pitchFamily="34" charset="0"/>
                        </a:rPr>
                        <a:t>15</a:t>
                      </a:r>
                    </a:p>
                  </a:txBody>
                  <a:tcPr marL="45720" marR="45720" anchor="ctr">
                    <a:solidFill>
                      <a:schemeClr val="bg1"/>
                    </a:solidFill>
                  </a:tcPr>
                </a:tc>
                <a:tc>
                  <a:txBody>
                    <a:bodyPr/>
                    <a:lstStyle/>
                    <a:p>
                      <a:pPr algn="ctr"/>
                      <a:r>
                        <a:rPr lang="en-GB" b="1" dirty="0">
                          <a:latin typeface="Century Gothic" panose="020B0502020202020204" pitchFamily="34" charset="0"/>
                        </a:rPr>
                        <a:t>16</a:t>
                      </a:r>
                    </a:p>
                  </a:txBody>
                  <a:tcPr marL="45720" marR="45720" anchor="ctr">
                    <a:solidFill>
                      <a:schemeClr val="bg1"/>
                    </a:solidFill>
                  </a:tcPr>
                </a:tc>
                <a:tc>
                  <a:txBody>
                    <a:bodyPr/>
                    <a:lstStyle/>
                    <a:p>
                      <a:pPr algn="ctr"/>
                      <a:r>
                        <a:rPr lang="en-GB" b="1" dirty="0">
                          <a:latin typeface="Century Gothic" panose="020B0502020202020204" pitchFamily="34" charset="0"/>
                        </a:rPr>
                        <a:t>17</a:t>
                      </a:r>
                    </a:p>
                  </a:txBody>
                  <a:tcPr marL="45720" marR="45720" anchor="ctr">
                    <a:solidFill>
                      <a:schemeClr val="bg1"/>
                    </a:solidFill>
                  </a:tcPr>
                </a:tc>
                <a:tc>
                  <a:txBody>
                    <a:bodyPr/>
                    <a:lstStyle/>
                    <a:p>
                      <a:pPr algn="ctr"/>
                      <a:r>
                        <a:rPr lang="en-GB" b="1" dirty="0">
                          <a:latin typeface="Century Gothic" panose="020B0502020202020204" pitchFamily="34" charset="0"/>
                        </a:rPr>
                        <a:t>18</a:t>
                      </a:r>
                    </a:p>
                  </a:txBody>
                  <a:tcPr marL="45720" marR="45720" anchor="ctr">
                    <a:solidFill>
                      <a:schemeClr val="bg1"/>
                    </a:solidFill>
                  </a:tcPr>
                </a:tc>
                <a:tc>
                  <a:txBody>
                    <a:bodyPr/>
                    <a:lstStyle/>
                    <a:p>
                      <a:pPr algn="ctr"/>
                      <a:r>
                        <a:rPr lang="en-GB" b="1" dirty="0">
                          <a:latin typeface="Century Gothic" panose="020B0502020202020204" pitchFamily="34" charset="0"/>
                        </a:rPr>
                        <a:t>19</a:t>
                      </a:r>
                    </a:p>
                  </a:txBody>
                  <a:tcPr marL="45720" marR="45720" anchor="ctr">
                    <a:solidFill>
                      <a:schemeClr val="bg1"/>
                    </a:solidFill>
                  </a:tcPr>
                </a:tc>
                <a:tc>
                  <a:txBody>
                    <a:bodyPr/>
                    <a:lstStyle/>
                    <a:p>
                      <a:pPr algn="ctr"/>
                      <a:r>
                        <a:rPr lang="en-GB" b="1" dirty="0">
                          <a:latin typeface="Century Gothic" panose="020B0502020202020204" pitchFamily="34" charset="0"/>
                        </a:rPr>
                        <a:t>20</a:t>
                      </a:r>
                    </a:p>
                  </a:txBody>
                  <a:tcPr marL="45720" marR="45720" anchor="ctr">
                    <a:solidFill>
                      <a:schemeClr val="bg1"/>
                    </a:solidFill>
                  </a:tcPr>
                </a:tc>
                <a:extLst>
                  <a:ext uri="{0D108BD9-81ED-4DB2-BD59-A6C34878D82A}">
                    <a16:rowId xmlns:a16="http://schemas.microsoft.com/office/drawing/2014/main" val="2139705059"/>
                  </a:ext>
                </a:extLst>
              </a:tr>
              <a:tr h="468000">
                <a:tc>
                  <a:txBody>
                    <a:bodyPr/>
                    <a:lstStyle/>
                    <a:p>
                      <a:pPr algn="ctr"/>
                      <a:r>
                        <a:rPr lang="en-GB" b="1" dirty="0">
                          <a:latin typeface="Century Gothic" panose="020B0502020202020204" pitchFamily="34" charset="0"/>
                        </a:rPr>
                        <a:t>21</a:t>
                      </a:r>
                    </a:p>
                  </a:txBody>
                  <a:tcPr marL="45720" marR="45720" anchor="ctr">
                    <a:solidFill>
                      <a:schemeClr val="bg1"/>
                    </a:solidFill>
                  </a:tcPr>
                </a:tc>
                <a:tc>
                  <a:txBody>
                    <a:bodyPr/>
                    <a:lstStyle/>
                    <a:p>
                      <a:pPr algn="ctr"/>
                      <a:r>
                        <a:rPr lang="en-GB" b="1" dirty="0">
                          <a:latin typeface="Century Gothic" panose="020B0502020202020204" pitchFamily="34" charset="0"/>
                        </a:rPr>
                        <a:t>22</a:t>
                      </a:r>
                    </a:p>
                  </a:txBody>
                  <a:tcPr marL="45720" marR="45720" anchor="ctr">
                    <a:solidFill>
                      <a:schemeClr val="bg1"/>
                    </a:solidFill>
                  </a:tcPr>
                </a:tc>
                <a:tc>
                  <a:txBody>
                    <a:bodyPr/>
                    <a:lstStyle/>
                    <a:p>
                      <a:pPr algn="ctr"/>
                      <a:r>
                        <a:rPr lang="en-GB" b="1" dirty="0">
                          <a:latin typeface="Century Gothic" panose="020B0502020202020204" pitchFamily="34" charset="0"/>
                        </a:rPr>
                        <a:t>23</a:t>
                      </a:r>
                    </a:p>
                  </a:txBody>
                  <a:tcPr marL="45720" marR="45720" anchor="ctr">
                    <a:solidFill>
                      <a:schemeClr val="bg1"/>
                    </a:solidFill>
                  </a:tcPr>
                </a:tc>
                <a:tc>
                  <a:txBody>
                    <a:bodyPr/>
                    <a:lstStyle/>
                    <a:p>
                      <a:pPr algn="ctr"/>
                      <a:r>
                        <a:rPr lang="en-GB" b="1" dirty="0">
                          <a:latin typeface="Century Gothic" panose="020B0502020202020204" pitchFamily="34" charset="0"/>
                        </a:rPr>
                        <a:t>24</a:t>
                      </a:r>
                    </a:p>
                  </a:txBody>
                  <a:tcPr marL="45720" marR="45720" anchor="ctr">
                    <a:solidFill>
                      <a:schemeClr val="bg1"/>
                    </a:solidFill>
                  </a:tcPr>
                </a:tc>
                <a:tc>
                  <a:txBody>
                    <a:bodyPr/>
                    <a:lstStyle/>
                    <a:p>
                      <a:pPr algn="ctr"/>
                      <a:r>
                        <a:rPr lang="en-GB" b="1" dirty="0">
                          <a:latin typeface="Century Gothic" panose="020B0502020202020204" pitchFamily="34" charset="0"/>
                        </a:rPr>
                        <a:t>25</a:t>
                      </a:r>
                    </a:p>
                  </a:txBody>
                  <a:tcPr marL="45720" marR="45720" anchor="ctr">
                    <a:solidFill>
                      <a:schemeClr val="bg1"/>
                    </a:solidFill>
                  </a:tcPr>
                </a:tc>
                <a:tc>
                  <a:txBody>
                    <a:bodyPr/>
                    <a:lstStyle/>
                    <a:p>
                      <a:pPr algn="ctr"/>
                      <a:r>
                        <a:rPr lang="en-GB" b="1" dirty="0">
                          <a:latin typeface="Century Gothic" panose="020B0502020202020204" pitchFamily="34" charset="0"/>
                        </a:rPr>
                        <a:t>26</a:t>
                      </a:r>
                    </a:p>
                  </a:txBody>
                  <a:tcPr marL="45720" marR="45720" anchor="ctr">
                    <a:solidFill>
                      <a:schemeClr val="bg1"/>
                    </a:solidFill>
                  </a:tcPr>
                </a:tc>
                <a:tc>
                  <a:txBody>
                    <a:bodyPr/>
                    <a:lstStyle/>
                    <a:p>
                      <a:pPr algn="ctr"/>
                      <a:r>
                        <a:rPr lang="en-GB" b="1" dirty="0">
                          <a:latin typeface="Century Gothic" panose="020B0502020202020204" pitchFamily="34" charset="0"/>
                        </a:rPr>
                        <a:t>27</a:t>
                      </a:r>
                    </a:p>
                  </a:txBody>
                  <a:tcPr marL="45720" marR="45720" anchor="ctr">
                    <a:solidFill>
                      <a:schemeClr val="bg1"/>
                    </a:solidFill>
                  </a:tcPr>
                </a:tc>
                <a:tc>
                  <a:txBody>
                    <a:bodyPr/>
                    <a:lstStyle/>
                    <a:p>
                      <a:pPr algn="ctr"/>
                      <a:r>
                        <a:rPr lang="en-GB" b="1" dirty="0">
                          <a:latin typeface="Century Gothic" panose="020B0502020202020204" pitchFamily="34" charset="0"/>
                        </a:rPr>
                        <a:t>28</a:t>
                      </a:r>
                    </a:p>
                  </a:txBody>
                  <a:tcPr marL="45720" marR="45720" anchor="ctr">
                    <a:solidFill>
                      <a:schemeClr val="bg1"/>
                    </a:solidFill>
                  </a:tcPr>
                </a:tc>
                <a:tc>
                  <a:txBody>
                    <a:bodyPr/>
                    <a:lstStyle/>
                    <a:p>
                      <a:pPr algn="ctr"/>
                      <a:r>
                        <a:rPr lang="en-GB" b="1" dirty="0">
                          <a:latin typeface="Century Gothic" panose="020B0502020202020204" pitchFamily="34" charset="0"/>
                        </a:rPr>
                        <a:t>29</a:t>
                      </a:r>
                    </a:p>
                  </a:txBody>
                  <a:tcPr marL="45720" marR="45720" anchor="ctr">
                    <a:solidFill>
                      <a:schemeClr val="bg1"/>
                    </a:solidFill>
                  </a:tcPr>
                </a:tc>
                <a:tc>
                  <a:txBody>
                    <a:bodyPr/>
                    <a:lstStyle/>
                    <a:p>
                      <a:pPr algn="ctr"/>
                      <a:r>
                        <a:rPr lang="en-GB" b="1" dirty="0">
                          <a:latin typeface="Century Gothic" panose="020B0502020202020204" pitchFamily="34" charset="0"/>
                        </a:rPr>
                        <a:t>30</a:t>
                      </a:r>
                    </a:p>
                  </a:txBody>
                  <a:tcPr marL="45720" marR="45720" anchor="ctr">
                    <a:solidFill>
                      <a:schemeClr val="bg1"/>
                    </a:solidFill>
                  </a:tcPr>
                </a:tc>
                <a:extLst>
                  <a:ext uri="{0D108BD9-81ED-4DB2-BD59-A6C34878D82A}">
                    <a16:rowId xmlns:a16="http://schemas.microsoft.com/office/drawing/2014/main" val="3655881606"/>
                  </a:ext>
                </a:extLst>
              </a:tr>
              <a:tr h="468000">
                <a:tc>
                  <a:txBody>
                    <a:bodyPr/>
                    <a:lstStyle/>
                    <a:p>
                      <a:pPr algn="ctr"/>
                      <a:r>
                        <a:rPr lang="en-GB" b="1" dirty="0">
                          <a:latin typeface="Century Gothic" panose="020B0502020202020204" pitchFamily="34" charset="0"/>
                        </a:rPr>
                        <a:t>31</a:t>
                      </a:r>
                    </a:p>
                  </a:txBody>
                  <a:tcPr marL="45720" marR="45720" anchor="ctr">
                    <a:solidFill>
                      <a:schemeClr val="bg1"/>
                    </a:solidFill>
                  </a:tcPr>
                </a:tc>
                <a:tc>
                  <a:txBody>
                    <a:bodyPr/>
                    <a:lstStyle/>
                    <a:p>
                      <a:pPr algn="ctr"/>
                      <a:r>
                        <a:rPr lang="en-GB" b="1" dirty="0">
                          <a:latin typeface="Century Gothic" panose="020B0502020202020204" pitchFamily="34" charset="0"/>
                        </a:rPr>
                        <a:t>32</a:t>
                      </a:r>
                    </a:p>
                  </a:txBody>
                  <a:tcPr marL="45720" marR="45720" anchor="ctr">
                    <a:solidFill>
                      <a:schemeClr val="bg1"/>
                    </a:solidFill>
                  </a:tcPr>
                </a:tc>
                <a:tc>
                  <a:txBody>
                    <a:bodyPr/>
                    <a:lstStyle/>
                    <a:p>
                      <a:pPr algn="ctr"/>
                      <a:r>
                        <a:rPr lang="en-GB" b="1" dirty="0">
                          <a:latin typeface="Century Gothic" panose="020B0502020202020204" pitchFamily="34" charset="0"/>
                        </a:rPr>
                        <a:t>33</a:t>
                      </a:r>
                    </a:p>
                  </a:txBody>
                  <a:tcPr marL="45720" marR="45720" anchor="ctr">
                    <a:solidFill>
                      <a:schemeClr val="bg1"/>
                    </a:solidFill>
                  </a:tcPr>
                </a:tc>
                <a:tc>
                  <a:txBody>
                    <a:bodyPr/>
                    <a:lstStyle/>
                    <a:p>
                      <a:pPr algn="ctr"/>
                      <a:r>
                        <a:rPr lang="en-GB" b="1" dirty="0">
                          <a:latin typeface="Century Gothic" panose="020B0502020202020204" pitchFamily="34" charset="0"/>
                        </a:rPr>
                        <a:t>34</a:t>
                      </a:r>
                    </a:p>
                  </a:txBody>
                  <a:tcPr marL="45720" marR="45720" anchor="ctr">
                    <a:solidFill>
                      <a:schemeClr val="bg1"/>
                    </a:solidFill>
                  </a:tcPr>
                </a:tc>
                <a:tc>
                  <a:txBody>
                    <a:bodyPr/>
                    <a:lstStyle/>
                    <a:p>
                      <a:pPr algn="ctr"/>
                      <a:r>
                        <a:rPr lang="en-GB" b="1" dirty="0">
                          <a:latin typeface="Century Gothic" panose="020B0502020202020204" pitchFamily="34" charset="0"/>
                        </a:rPr>
                        <a:t>35</a:t>
                      </a:r>
                    </a:p>
                  </a:txBody>
                  <a:tcPr marL="45720" marR="45720" anchor="ctr">
                    <a:solidFill>
                      <a:schemeClr val="bg1"/>
                    </a:solidFill>
                  </a:tcPr>
                </a:tc>
                <a:tc>
                  <a:txBody>
                    <a:bodyPr/>
                    <a:lstStyle/>
                    <a:p>
                      <a:pPr algn="ctr"/>
                      <a:r>
                        <a:rPr lang="en-GB" b="1" dirty="0">
                          <a:latin typeface="Century Gothic" panose="020B0502020202020204" pitchFamily="34" charset="0"/>
                        </a:rPr>
                        <a:t>36</a:t>
                      </a:r>
                    </a:p>
                  </a:txBody>
                  <a:tcPr marL="45720" marR="45720" anchor="ctr">
                    <a:solidFill>
                      <a:schemeClr val="bg1"/>
                    </a:solidFill>
                  </a:tcPr>
                </a:tc>
                <a:tc>
                  <a:txBody>
                    <a:bodyPr/>
                    <a:lstStyle/>
                    <a:p>
                      <a:pPr algn="ctr"/>
                      <a:r>
                        <a:rPr lang="en-GB" b="1" dirty="0">
                          <a:latin typeface="Century Gothic" panose="020B0502020202020204" pitchFamily="34" charset="0"/>
                        </a:rPr>
                        <a:t>37</a:t>
                      </a:r>
                    </a:p>
                  </a:txBody>
                  <a:tcPr marL="45720" marR="45720" anchor="ctr">
                    <a:solidFill>
                      <a:schemeClr val="bg1"/>
                    </a:solidFill>
                  </a:tcPr>
                </a:tc>
                <a:tc>
                  <a:txBody>
                    <a:bodyPr/>
                    <a:lstStyle/>
                    <a:p>
                      <a:pPr algn="ctr"/>
                      <a:r>
                        <a:rPr lang="en-GB" b="1" dirty="0">
                          <a:latin typeface="Century Gothic" panose="020B0502020202020204" pitchFamily="34" charset="0"/>
                        </a:rPr>
                        <a:t>38</a:t>
                      </a:r>
                    </a:p>
                  </a:txBody>
                  <a:tcPr marL="45720" marR="45720" anchor="ctr">
                    <a:solidFill>
                      <a:schemeClr val="bg1"/>
                    </a:solidFill>
                  </a:tcPr>
                </a:tc>
                <a:tc>
                  <a:txBody>
                    <a:bodyPr/>
                    <a:lstStyle/>
                    <a:p>
                      <a:pPr algn="ctr"/>
                      <a:r>
                        <a:rPr lang="en-GB" b="1" dirty="0">
                          <a:latin typeface="Century Gothic" panose="020B0502020202020204" pitchFamily="34" charset="0"/>
                        </a:rPr>
                        <a:t>39</a:t>
                      </a:r>
                    </a:p>
                  </a:txBody>
                  <a:tcPr marL="45720" marR="45720" anchor="ctr">
                    <a:solidFill>
                      <a:schemeClr val="bg1"/>
                    </a:solidFill>
                  </a:tcPr>
                </a:tc>
                <a:tc>
                  <a:txBody>
                    <a:bodyPr/>
                    <a:lstStyle/>
                    <a:p>
                      <a:pPr algn="ctr"/>
                      <a:r>
                        <a:rPr lang="en-GB" b="1" dirty="0">
                          <a:latin typeface="Century Gothic" panose="020B0502020202020204" pitchFamily="34" charset="0"/>
                        </a:rPr>
                        <a:t>40</a:t>
                      </a:r>
                    </a:p>
                  </a:txBody>
                  <a:tcPr marL="45720" marR="45720" anchor="ctr">
                    <a:solidFill>
                      <a:schemeClr val="bg1"/>
                    </a:solidFill>
                  </a:tcPr>
                </a:tc>
                <a:extLst>
                  <a:ext uri="{0D108BD9-81ED-4DB2-BD59-A6C34878D82A}">
                    <a16:rowId xmlns:a16="http://schemas.microsoft.com/office/drawing/2014/main" val="3979795993"/>
                  </a:ext>
                </a:extLst>
              </a:tr>
              <a:tr h="468000">
                <a:tc>
                  <a:txBody>
                    <a:bodyPr/>
                    <a:lstStyle/>
                    <a:p>
                      <a:pPr algn="ctr"/>
                      <a:r>
                        <a:rPr lang="en-GB" b="1" dirty="0">
                          <a:latin typeface="Century Gothic" panose="020B0502020202020204" pitchFamily="34" charset="0"/>
                        </a:rPr>
                        <a:t>41</a:t>
                      </a:r>
                    </a:p>
                  </a:txBody>
                  <a:tcPr marL="45720" marR="45720" anchor="ctr">
                    <a:solidFill>
                      <a:schemeClr val="bg1"/>
                    </a:solidFill>
                  </a:tcPr>
                </a:tc>
                <a:tc>
                  <a:txBody>
                    <a:bodyPr/>
                    <a:lstStyle/>
                    <a:p>
                      <a:pPr algn="ctr"/>
                      <a:r>
                        <a:rPr lang="en-GB" b="1" dirty="0">
                          <a:latin typeface="Century Gothic" panose="020B0502020202020204" pitchFamily="34" charset="0"/>
                        </a:rPr>
                        <a:t>42</a:t>
                      </a:r>
                    </a:p>
                  </a:txBody>
                  <a:tcPr marL="45720" marR="45720" anchor="ctr">
                    <a:solidFill>
                      <a:schemeClr val="bg1"/>
                    </a:solidFill>
                  </a:tcPr>
                </a:tc>
                <a:tc>
                  <a:txBody>
                    <a:bodyPr/>
                    <a:lstStyle/>
                    <a:p>
                      <a:pPr algn="ctr"/>
                      <a:r>
                        <a:rPr lang="en-GB" b="1" dirty="0">
                          <a:latin typeface="Century Gothic" panose="020B0502020202020204" pitchFamily="34" charset="0"/>
                        </a:rPr>
                        <a:t>43</a:t>
                      </a:r>
                    </a:p>
                  </a:txBody>
                  <a:tcPr marL="45720" marR="45720" anchor="ctr">
                    <a:solidFill>
                      <a:schemeClr val="bg1"/>
                    </a:solidFill>
                  </a:tcPr>
                </a:tc>
                <a:tc>
                  <a:txBody>
                    <a:bodyPr/>
                    <a:lstStyle/>
                    <a:p>
                      <a:pPr algn="ctr"/>
                      <a:r>
                        <a:rPr lang="en-GB" b="1" dirty="0">
                          <a:latin typeface="Century Gothic" panose="020B0502020202020204" pitchFamily="34" charset="0"/>
                        </a:rPr>
                        <a:t>44</a:t>
                      </a:r>
                    </a:p>
                  </a:txBody>
                  <a:tcPr marL="45720" marR="45720" anchor="ctr">
                    <a:solidFill>
                      <a:schemeClr val="bg1"/>
                    </a:solidFill>
                  </a:tcPr>
                </a:tc>
                <a:tc>
                  <a:txBody>
                    <a:bodyPr/>
                    <a:lstStyle/>
                    <a:p>
                      <a:pPr algn="ctr"/>
                      <a:r>
                        <a:rPr lang="en-GB" b="1" dirty="0">
                          <a:latin typeface="Century Gothic" panose="020B0502020202020204" pitchFamily="34" charset="0"/>
                        </a:rPr>
                        <a:t>45</a:t>
                      </a:r>
                    </a:p>
                  </a:txBody>
                  <a:tcPr marL="45720" marR="45720" anchor="ctr">
                    <a:solidFill>
                      <a:schemeClr val="bg1"/>
                    </a:solidFill>
                  </a:tcPr>
                </a:tc>
                <a:tc>
                  <a:txBody>
                    <a:bodyPr/>
                    <a:lstStyle/>
                    <a:p>
                      <a:pPr algn="ctr"/>
                      <a:r>
                        <a:rPr lang="en-GB" b="1" dirty="0">
                          <a:latin typeface="Century Gothic" panose="020B0502020202020204" pitchFamily="34" charset="0"/>
                        </a:rPr>
                        <a:t>46</a:t>
                      </a:r>
                    </a:p>
                  </a:txBody>
                  <a:tcPr marL="45720" marR="45720" anchor="ctr">
                    <a:solidFill>
                      <a:schemeClr val="bg1"/>
                    </a:solidFill>
                  </a:tcPr>
                </a:tc>
                <a:tc>
                  <a:txBody>
                    <a:bodyPr/>
                    <a:lstStyle/>
                    <a:p>
                      <a:pPr algn="ctr"/>
                      <a:r>
                        <a:rPr lang="en-GB" b="1" dirty="0">
                          <a:latin typeface="Century Gothic" panose="020B0502020202020204" pitchFamily="34" charset="0"/>
                        </a:rPr>
                        <a:t>47</a:t>
                      </a:r>
                    </a:p>
                  </a:txBody>
                  <a:tcPr marL="45720" marR="45720" anchor="ctr">
                    <a:solidFill>
                      <a:schemeClr val="bg1"/>
                    </a:solidFill>
                  </a:tcPr>
                </a:tc>
                <a:tc>
                  <a:txBody>
                    <a:bodyPr/>
                    <a:lstStyle/>
                    <a:p>
                      <a:pPr algn="ctr"/>
                      <a:r>
                        <a:rPr lang="en-GB" b="1" dirty="0">
                          <a:latin typeface="Century Gothic" panose="020B0502020202020204" pitchFamily="34" charset="0"/>
                        </a:rPr>
                        <a:t>48</a:t>
                      </a:r>
                    </a:p>
                  </a:txBody>
                  <a:tcPr marL="45720" marR="45720" anchor="ctr">
                    <a:solidFill>
                      <a:schemeClr val="bg1"/>
                    </a:solidFill>
                  </a:tcPr>
                </a:tc>
                <a:tc>
                  <a:txBody>
                    <a:bodyPr/>
                    <a:lstStyle/>
                    <a:p>
                      <a:pPr algn="ctr"/>
                      <a:r>
                        <a:rPr lang="en-GB" b="1" dirty="0">
                          <a:latin typeface="Century Gothic" panose="020B0502020202020204" pitchFamily="34" charset="0"/>
                        </a:rPr>
                        <a:t>49</a:t>
                      </a:r>
                    </a:p>
                  </a:txBody>
                  <a:tcPr marL="45720" marR="45720" anchor="ctr">
                    <a:solidFill>
                      <a:schemeClr val="bg1"/>
                    </a:solidFill>
                  </a:tcPr>
                </a:tc>
                <a:tc>
                  <a:txBody>
                    <a:bodyPr/>
                    <a:lstStyle/>
                    <a:p>
                      <a:pPr algn="ctr"/>
                      <a:r>
                        <a:rPr lang="en-GB" b="1" dirty="0">
                          <a:latin typeface="Century Gothic" panose="020B0502020202020204" pitchFamily="34" charset="0"/>
                        </a:rPr>
                        <a:t>50</a:t>
                      </a:r>
                    </a:p>
                  </a:txBody>
                  <a:tcPr marL="45720" marR="45720" anchor="ctr">
                    <a:solidFill>
                      <a:schemeClr val="bg1"/>
                    </a:solidFill>
                  </a:tcPr>
                </a:tc>
                <a:extLst>
                  <a:ext uri="{0D108BD9-81ED-4DB2-BD59-A6C34878D82A}">
                    <a16:rowId xmlns:a16="http://schemas.microsoft.com/office/drawing/2014/main" val="1255736752"/>
                  </a:ext>
                </a:extLst>
              </a:tr>
              <a:tr h="468000">
                <a:tc>
                  <a:txBody>
                    <a:bodyPr/>
                    <a:lstStyle/>
                    <a:p>
                      <a:pPr algn="ctr"/>
                      <a:r>
                        <a:rPr lang="en-GB" b="1" dirty="0">
                          <a:latin typeface="Century Gothic" panose="020B0502020202020204" pitchFamily="34" charset="0"/>
                        </a:rPr>
                        <a:t>51</a:t>
                      </a:r>
                    </a:p>
                  </a:txBody>
                  <a:tcPr marL="45720" marR="45720" anchor="ctr">
                    <a:solidFill>
                      <a:schemeClr val="bg1"/>
                    </a:solidFill>
                  </a:tcPr>
                </a:tc>
                <a:tc>
                  <a:txBody>
                    <a:bodyPr/>
                    <a:lstStyle/>
                    <a:p>
                      <a:pPr algn="ctr"/>
                      <a:r>
                        <a:rPr lang="en-GB" b="1" dirty="0">
                          <a:latin typeface="Century Gothic" panose="020B0502020202020204" pitchFamily="34" charset="0"/>
                        </a:rPr>
                        <a:t>52</a:t>
                      </a:r>
                    </a:p>
                  </a:txBody>
                  <a:tcPr marL="45720" marR="45720" anchor="ctr">
                    <a:solidFill>
                      <a:schemeClr val="bg1"/>
                    </a:solidFill>
                  </a:tcPr>
                </a:tc>
                <a:tc>
                  <a:txBody>
                    <a:bodyPr/>
                    <a:lstStyle/>
                    <a:p>
                      <a:pPr algn="ctr"/>
                      <a:r>
                        <a:rPr lang="en-GB" b="1" dirty="0">
                          <a:latin typeface="Century Gothic" panose="020B0502020202020204" pitchFamily="34" charset="0"/>
                        </a:rPr>
                        <a:t>53</a:t>
                      </a:r>
                    </a:p>
                  </a:txBody>
                  <a:tcPr marL="45720" marR="45720" anchor="ctr">
                    <a:solidFill>
                      <a:schemeClr val="bg1"/>
                    </a:solidFill>
                  </a:tcPr>
                </a:tc>
                <a:tc>
                  <a:txBody>
                    <a:bodyPr/>
                    <a:lstStyle/>
                    <a:p>
                      <a:pPr algn="ctr"/>
                      <a:r>
                        <a:rPr lang="en-GB" b="1" dirty="0">
                          <a:latin typeface="Century Gothic" panose="020B0502020202020204" pitchFamily="34" charset="0"/>
                        </a:rPr>
                        <a:t>54</a:t>
                      </a:r>
                    </a:p>
                  </a:txBody>
                  <a:tcPr marL="45720" marR="45720" anchor="ctr">
                    <a:solidFill>
                      <a:schemeClr val="bg1"/>
                    </a:solidFill>
                  </a:tcPr>
                </a:tc>
                <a:tc>
                  <a:txBody>
                    <a:bodyPr/>
                    <a:lstStyle/>
                    <a:p>
                      <a:pPr algn="ctr"/>
                      <a:r>
                        <a:rPr lang="en-GB" b="1" dirty="0">
                          <a:latin typeface="Century Gothic" panose="020B0502020202020204" pitchFamily="34" charset="0"/>
                        </a:rPr>
                        <a:t>55</a:t>
                      </a:r>
                    </a:p>
                  </a:txBody>
                  <a:tcPr marL="45720" marR="45720" anchor="ctr">
                    <a:solidFill>
                      <a:schemeClr val="bg1"/>
                    </a:solidFill>
                  </a:tcPr>
                </a:tc>
                <a:tc>
                  <a:txBody>
                    <a:bodyPr/>
                    <a:lstStyle/>
                    <a:p>
                      <a:pPr algn="ctr"/>
                      <a:r>
                        <a:rPr lang="en-GB" b="1" dirty="0">
                          <a:latin typeface="Century Gothic" panose="020B0502020202020204" pitchFamily="34" charset="0"/>
                        </a:rPr>
                        <a:t>56</a:t>
                      </a:r>
                    </a:p>
                  </a:txBody>
                  <a:tcPr marL="45720" marR="45720" anchor="ctr">
                    <a:solidFill>
                      <a:schemeClr val="bg1"/>
                    </a:solidFill>
                  </a:tcPr>
                </a:tc>
                <a:tc>
                  <a:txBody>
                    <a:bodyPr/>
                    <a:lstStyle/>
                    <a:p>
                      <a:pPr algn="ctr"/>
                      <a:r>
                        <a:rPr lang="en-GB" b="1" dirty="0">
                          <a:latin typeface="Century Gothic" panose="020B0502020202020204" pitchFamily="34" charset="0"/>
                        </a:rPr>
                        <a:t>57</a:t>
                      </a:r>
                    </a:p>
                  </a:txBody>
                  <a:tcPr marL="45720" marR="45720" anchor="ctr">
                    <a:solidFill>
                      <a:schemeClr val="bg1"/>
                    </a:solidFill>
                  </a:tcPr>
                </a:tc>
                <a:tc>
                  <a:txBody>
                    <a:bodyPr/>
                    <a:lstStyle/>
                    <a:p>
                      <a:pPr algn="ctr"/>
                      <a:r>
                        <a:rPr lang="en-GB" b="1" dirty="0">
                          <a:latin typeface="Century Gothic" panose="020B0502020202020204" pitchFamily="34" charset="0"/>
                        </a:rPr>
                        <a:t>58</a:t>
                      </a:r>
                    </a:p>
                  </a:txBody>
                  <a:tcPr marL="45720" marR="45720" anchor="ctr">
                    <a:solidFill>
                      <a:schemeClr val="bg1"/>
                    </a:solidFill>
                  </a:tcPr>
                </a:tc>
                <a:tc>
                  <a:txBody>
                    <a:bodyPr/>
                    <a:lstStyle/>
                    <a:p>
                      <a:pPr algn="ctr"/>
                      <a:r>
                        <a:rPr lang="en-GB" b="1" dirty="0">
                          <a:latin typeface="Century Gothic" panose="020B0502020202020204" pitchFamily="34" charset="0"/>
                        </a:rPr>
                        <a:t>59</a:t>
                      </a:r>
                    </a:p>
                  </a:txBody>
                  <a:tcPr marL="45720" marR="45720" anchor="ctr">
                    <a:solidFill>
                      <a:schemeClr val="bg1"/>
                    </a:solidFill>
                  </a:tcPr>
                </a:tc>
                <a:tc>
                  <a:txBody>
                    <a:bodyPr/>
                    <a:lstStyle/>
                    <a:p>
                      <a:pPr algn="ctr"/>
                      <a:r>
                        <a:rPr lang="en-GB" b="1" dirty="0">
                          <a:latin typeface="Century Gothic" panose="020B0502020202020204" pitchFamily="34" charset="0"/>
                        </a:rPr>
                        <a:t>60</a:t>
                      </a:r>
                    </a:p>
                  </a:txBody>
                  <a:tcPr marL="45720" marR="45720" anchor="ctr">
                    <a:solidFill>
                      <a:schemeClr val="bg1"/>
                    </a:solidFill>
                  </a:tcPr>
                </a:tc>
                <a:extLst>
                  <a:ext uri="{0D108BD9-81ED-4DB2-BD59-A6C34878D82A}">
                    <a16:rowId xmlns:a16="http://schemas.microsoft.com/office/drawing/2014/main" val="732446791"/>
                  </a:ext>
                </a:extLst>
              </a:tr>
              <a:tr h="468000">
                <a:tc>
                  <a:txBody>
                    <a:bodyPr/>
                    <a:lstStyle/>
                    <a:p>
                      <a:pPr algn="ctr"/>
                      <a:r>
                        <a:rPr lang="en-GB" b="1" dirty="0">
                          <a:latin typeface="Century Gothic" panose="020B0502020202020204" pitchFamily="34" charset="0"/>
                        </a:rPr>
                        <a:t>61</a:t>
                      </a:r>
                    </a:p>
                  </a:txBody>
                  <a:tcPr marL="45720" marR="45720" anchor="ctr">
                    <a:solidFill>
                      <a:schemeClr val="bg1"/>
                    </a:solidFill>
                  </a:tcPr>
                </a:tc>
                <a:tc>
                  <a:txBody>
                    <a:bodyPr/>
                    <a:lstStyle/>
                    <a:p>
                      <a:pPr algn="ctr"/>
                      <a:r>
                        <a:rPr lang="en-GB" b="1" dirty="0">
                          <a:latin typeface="Century Gothic" panose="020B0502020202020204" pitchFamily="34" charset="0"/>
                        </a:rPr>
                        <a:t>62</a:t>
                      </a:r>
                    </a:p>
                  </a:txBody>
                  <a:tcPr marL="45720" marR="45720" anchor="ctr">
                    <a:solidFill>
                      <a:schemeClr val="bg1"/>
                    </a:solidFill>
                  </a:tcPr>
                </a:tc>
                <a:tc>
                  <a:txBody>
                    <a:bodyPr/>
                    <a:lstStyle/>
                    <a:p>
                      <a:pPr algn="ctr"/>
                      <a:r>
                        <a:rPr lang="en-GB" b="1" dirty="0">
                          <a:latin typeface="Century Gothic" panose="020B0502020202020204" pitchFamily="34" charset="0"/>
                        </a:rPr>
                        <a:t>63</a:t>
                      </a:r>
                    </a:p>
                  </a:txBody>
                  <a:tcPr marL="45720" marR="45720" anchor="ctr">
                    <a:solidFill>
                      <a:schemeClr val="bg1"/>
                    </a:solidFill>
                  </a:tcPr>
                </a:tc>
                <a:tc>
                  <a:txBody>
                    <a:bodyPr/>
                    <a:lstStyle/>
                    <a:p>
                      <a:pPr algn="ctr"/>
                      <a:r>
                        <a:rPr lang="en-GB" b="1" dirty="0">
                          <a:latin typeface="Century Gothic" panose="020B0502020202020204" pitchFamily="34" charset="0"/>
                        </a:rPr>
                        <a:t>64</a:t>
                      </a:r>
                    </a:p>
                  </a:txBody>
                  <a:tcPr marL="45720" marR="45720" anchor="ctr">
                    <a:solidFill>
                      <a:schemeClr val="bg1"/>
                    </a:solidFill>
                  </a:tcPr>
                </a:tc>
                <a:tc>
                  <a:txBody>
                    <a:bodyPr/>
                    <a:lstStyle/>
                    <a:p>
                      <a:pPr algn="ctr"/>
                      <a:r>
                        <a:rPr lang="en-GB" b="1" dirty="0">
                          <a:latin typeface="Century Gothic" panose="020B0502020202020204" pitchFamily="34" charset="0"/>
                        </a:rPr>
                        <a:t>65</a:t>
                      </a:r>
                    </a:p>
                  </a:txBody>
                  <a:tcPr marL="45720" marR="45720" anchor="ctr">
                    <a:solidFill>
                      <a:schemeClr val="bg1"/>
                    </a:solidFill>
                  </a:tcPr>
                </a:tc>
                <a:tc>
                  <a:txBody>
                    <a:bodyPr/>
                    <a:lstStyle/>
                    <a:p>
                      <a:pPr algn="ctr"/>
                      <a:r>
                        <a:rPr lang="en-GB" b="1" dirty="0">
                          <a:latin typeface="Century Gothic" panose="020B0502020202020204" pitchFamily="34" charset="0"/>
                        </a:rPr>
                        <a:t>66</a:t>
                      </a:r>
                    </a:p>
                  </a:txBody>
                  <a:tcPr marL="45720" marR="45720" anchor="ctr">
                    <a:solidFill>
                      <a:schemeClr val="bg1"/>
                    </a:solidFill>
                  </a:tcPr>
                </a:tc>
                <a:tc>
                  <a:txBody>
                    <a:bodyPr/>
                    <a:lstStyle/>
                    <a:p>
                      <a:pPr algn="ctr"/>
                      <a:r>
                        <a:rPr lang="en-GB" b="1" dirty="0">
                          <a:latin typeface="Century Gothic" panose="020B0502020202020204" pitchFamily="34" charset="0"/>
                        </a:rPr>
                        <a:t>67</a:t>
                      </a:r>
                    </a:p>
                  </a:txBody>
                  <a:tcPr marL="45720" marR="45720" anchor="ctr">
                    <a:solidFill>
                      <a:schemeClr val="bg1"/>
                    </a:solidFill>
                  </a:tcPr>
                </a:tc>
                <a:tc>
                  <a:txBody>
                    <a:bodyPr/>
                    <a:lstStyle/>
                    <a:p>
                      <a:pPr algn="ctr"/>
                      <a:r>
                        <a:rPr lang="en-GB" b="1" dirty="0">
                          <a:latin typeface="Century Gothic" panose="020B0502020202020204" pitchFamily="34" charset="0"/>
                        </a:rPr>
                        <a:t>68</a:t>
                      </a:r>
                    </a:p>
                  </a:txBody>
                  <a:tcPr marL="45720" marR="45720" anchor="ctr">
                    <a:solidFill>
                      <a:schemeClr val="bg1"/>
                    </a:solidFill>
                  </a:tcPr>
                </a:tc>
                <a:tc>
                  <a:txBody>
                    <a:bodyPr/>
                    <a:lstStyle/>
                    <a:p>
                      <a:pPr algn="ctr"/>
                      <a:r>
                        <a:rPr lang="en-GB" b="1" dirty="0">
                          <a:latin typeface="Century Gothic" panose="020B0502020202020204" pitchFamily="34" charset="0"/>
                        </a:rPr>
                        <a:t>69</a:t>
                      </a:r>
                    </a:p>
                  </a:txBody>
                  <a:tcPr marL="45720" marR="45720" anchor="ctr">
                    <a:solidFill>
                      <a:schemeClr val="bg1"/>
                    </a:solidFill>
                  </a:tcPr>
                </a:tc>
                <a:tc>
                  <a:txBody>
                    <a:bodyPr/>
                    <a:lstStyle/>
                    <a:p>
                      <a:pPr algn="ctr"/>
                      <a:r>
                        <a:rPr lang="en-GB" b="1" dirty="0">
                          <a:latin typeface="Century Gothic" panose="020B0502020202020204" pitchFamily="34" charset="0"/>
                        </a:rPr>
                        <a:t>70</a:t>
                      </a:r>
                    </a:p>
                  </a:txBody>
                  <a:tcPr marL="45720" marR="45720" anchor="ctr">
                    <a:solidFill>
                      <a:schemeClr val="bg1"/>
                    </a:solidFill>
                  </a:tcPr>
                </a:tc>
                <a:extLst>
                  <a:ext uri="{0D108BD9-81ED-4DB2-BD59-A6C34878D82A}">
                    <a16:rowId xmlns:a16="http://schemas.microsoft.com/office/drawing/2014/main" val="156800164"/>
                  </a:ext>
                </a:extLst>
              </a:tr>
              <a:tr h="468000">
                <a:tc>
                  <a:txBody>
                    <a:bodyPr/>
                    <a:lstStyle/>
                    <a:p>
                      <a:pPr algn="ctr"/>
                      <a:r>
                        <a:rPr lang="en-GB" b="1" dirty="0">
                          <a:latin typeface="Century Gothic" panose="020B0502020202020204" pitchFamily="34" charset="0"/>
                        </a:rPr>
                        <a:t>71</a:t>
                      </a:r>
                    </a:p>
                  </a:txBody>
                  <a:tcPr marL="45720" marR="45720" anchor="ctr">
                    <a:solidFill>
                      <a:schemeClr val="bg1"/>
                    </a:solidFill>
                  </a:tcPr>
                </a:tc>
                <a:tc>
                  <a:txBody>
                    <a:bodyPr/>
                    <a:lstStyle/>
                    <a:p>
                      <a:pPr algn="ctr"/>
                      <a:r>
                        <a:rPr lang="en-GB" b="1" dirty="0">
                          <a:latin typeface="Century Gothic" panose="020B0502020202020204" pitchFamily="34" charset="0"/>
                        </a:rPr>
                        <a:t>72</a:t>
                      </a:r>
                    </a:p>
                  </a:txBody>
                  <a:tcPr marL="45720" marR="45720" anchor="ctr">
                    <a:solidFill>
                      <a:schemeClr val="bg1"/>
                    </a:solidFill>
                  </a:tcPr>
                </a:tc>
                <a:tc>
                  <a:txBody>
                    <a:bodyPr/>
                    <a:lstStyle/>
                    <a:p>
                      <a:pPr algn="ctr"/>
                      <a:r>
                        <a:rPr lang="en-GB" b="1" dirty="0">
                          <a:latin typeface="Century Gothic" panose="020B0502020202020204" pitchFamily="34" charset="0"/>
                        </a:rPr>
                        <a:t>73</a:t>
                      </a:r>
                    </a:p>
                  </a:txBody>
                  <a:tcPr marL="45720" marR="45720" anchor="ctr">
                    <a:solidFill>
                      <a:schemeClr val="bg1"/>
                    </a:solidFill>
                  </a:tcPr>
                </a:tc>
                <a:tc>
                  <a:txBody>
                    <a:bodyPr/>
                    <a:lstStyle/>
                    <a:p>
                      <a:pPr algn="ctr"/>
                      <a:r>
                        <a:rPr lang="en-GB" b="1" dirty="0">
                          <a:latin typeface="Century Gothic" panose="020B0502020202020204" pitchFamily="34" charset="0"/>
                        </a:rPr>
                        <a:t>74</a:t>
                      </a:r>
                    </a:p>
                  </a:txBody>
                  <a:tcPr marL="45720" marR="45720" anchor="ctr">
                    <a:solidFill>
                      <a:schemeClr val="bg1"/>
                    </a:solidFill>
                  </a:tcPr>
                </a:tc>
                <a:tc>
                  <a:txBody>
                    <a:bodyPr/>
                    <a:lstStyle/>
                    <a:p>
                      <a:pPr algn="ctr"/>
                      <a:r>
                        <a:rPr lang="en-GB" b="1" dirty="0">
                          <a:latin typeface="Century Gothic" panose="020B0502020202020204" pitchFamily="34" charset="0"/>
                        </a:rPr>
                        <a:t>75</a:t>
                      </a:r>
                    </a:p>
                  </a:txBody>
                  <a:tcPr marL="45720" marR="45720" anchor="ctr">
                    <a:solidFill>
                      <a:schemeClr val="bg1"/>
                    </a:solidFill>
                  </a:tcPr>
                </a:tc>
                <a:tc>
                  <a:txBody>
                    <a:bodyPr/>
                    <a:lstStyle/>
                    <a:p>
                      <a:pPr algn="ctr"/>
                      <a:r>
                        <a:rPr lang="en-GB" b="1" dirty="0">
                          <a:latin typeface="Century Gothic" panose="020B0502020202020204" pitchFamily="34" charset="0"/>
                        </a:rPr>
                        <a:t>76</a:t>
                      </a:r>
                    </a:p>
                  </a:txBody>
                  <a:tcPr marL="45720" marR="45720" anchor="ctr">
                    <a:solidFill>
                      <a:schemeClr val="bg1"/>
                    </a:solidFill>
                  </a:tcPr>
                </a:tc>
                <a:tc>
                  <a:txBody>
                    <a:bodyPr/>
                    <a:lstStyle/>
                    <a:p>
                      <a:pPr algn="ctr"/>
                      <a:r>
                        <a:rPr lang="en-GB" b="1" dirty="0">
                          <a:latin typeface="Century Gothic" panose="020B0502020202020204" pitchFamily="34" charset="0"/>
                        </a:rPr>
                        <a:t>77</a:t>
                      </a:r>
                    </a:p>
                  </a:txBody>
                  <a:tcPr marL="45720" marR="45720" anchor="ctr">
                    <a:solidFill>
                      <a:schemeClr val="bg1"/>
                    </a:solidFill>
                  </a:tcPr>
                </a:tc>
                <a:tc>
                  <a:txBody>
                    <a:bodyPr/>
                    <a:lstStyle/>
                    <a:p>
                      <a:pPr algn="ctr"/>
                      <a:r>
                        <a:rPr lang="en-GB" b="1" dirty="0">
                          <a:latin typeface="Century Gothic" panose="020B0502020202020204" pitchFamily="34" charset="0"/>
                        </a:rPr>
                        <a:t>78</a:t>
                      </a:r>
                    </a:p>
                  </a:txBody>
                  <a:tcPr marL="45720" marR="45720" anchor="ctr">
                    <a:solidFill>
                      <a:schemeClr val="bg1"/>
                    </a:solidFill>
                  </a:tcPr>
                </a:tc>
                <a:tc>
                  <a:txBody>
                    <a:bodyPr/>
                    <a:lstStyle/>
                    <a:p>
                      <a:pPr algn="ctr"/>
                      <a:r>
                        <a:rPr lang="en-GB" b="1" dirty="0">
                          <a:latin typeface="Century Gothic" panose="020B0502020202020204" pitchFamily="34" charset="0"/>
                        </a:rPr>
                        <a:t>79</a:t>
                      </a:r>
                    </a:p>
                  </a:txBody>
                  <a:tcPr marL="45720" marR="45720" anchor="ctr">
                    <a:solidFill>
                      <a:schemeClr val="bg1"/>
                    </a:solidFill>
                  </a:tcPr>
                </a:tc>
                <a:tc>
                  <a:txBody>
                    <a:bodyPr/>
                    <a:lstStyle/>
                    <a:p>
                      <a:pPr algn="ctr"/>
                      <a:r>
                        <a:rPr lang="en-GB" b="1" dirty="0">
                          <a:latin typeface="Century Gothic" panose="020B0502020202020204" pitchFamily="34" charset="0"/>
                        </a:rPr>
                        <a:t>80</a:t>
                      </a:r>
                    </a:p>
                  </a:txBody>
                  <a:tcPr marL="45720" marR="45720" anchor="ctr">
                    <a:solidFill>
                      <a:schemeClr val="bg1"/>
                    </a:solidFill>
                  </a:tcPr>
                </a:tc>
                <a:extLst>
                  <a:ext uri="{0D108BD9-81ED-4DB2-BD59-A6C34878D82A}">
                    <a16:rowId xmlns:a16="http://schemas.microsoft.com/office/drawing/2014/main" val="101084133"/>
                  </a:ext>
                </a:extLst>
              </a:tr>
              <a:tr h="468000">
                <a:tc>
                  <a:txBody>
                    <a:bodyPr/>
                    <a:lstStyle/>
                    <a:p>
                      <a:pPr algn="ctr"/>
                      <a:r>
                        <a:rPr lang="en-GB" b="1" dirty="0">
                          <a:latin typeface="Century Gothic" panose="020B0502020202020204" pitchFamily="34" charset="0"/>
                        </a:rPr>
                        <a:t>81</a:t>
                      </a:r>
                    </a:p>
                  </a:txBody>
                  <a:tcPr marL="45720" marR="45720" anchor="ctr">
                    <a:solidFill>
                      <a:schemeClr val="bg1"/>
                    </a:solidFill>
                  </a:tcPr>
                </a:tc>
                <a:tc>
                  <a:txBody>
                    <a:bodyPr/>
                    <a:lstStyle/>
                    <a:p>
                      <a:pPr algn="ctr"/>
                      <a:r>
                        <a:rPr lang="en-GB" b="1" dirty="0">
                          <a:latin typeface="Century Gothic" panose="020B0502020202020204" pitchFamily="34" charset="0"/>
                        </a:rPr>
                        <a:t>82</a:t>
                      </a:r>
                    </a:p>
                  </a:txBody>
                  <a:tcPr marL="45720" marR="45720" anchor="ctr">
                    <a:solidFill>
                      <a:schemeClr val="bg1"/>
                    </a:solidFill>
                  </a:tcPr>
                </a:tc>
                <a:tc>
                  <a:txBody>
                    <a:bodyPr/>
                    <a:lstStyle/>
                    <a:p>
                      <a:pPr algn="ctr"/>
                      <a:r>
                        <a:rPr lang="en-GB" b="1" dirty="0">
                          <a:latin typeface="Century Gothic" panose="020B0502020202020204" pitchFamily="34" charset="0"/>
                        </a:rPr>
                        <a:t>83</a:t>
                      </a:r>
                    </a:p>
                  </a:txBody>
                  <a:tcPr marL="45720" marR="45720" anchor="ctr">
                    <a:solidFill>
                      <a:schemeClr val="bg1"/>
                    </a:solidFill>
                  </a:tcPr>
                </a:tc>
                <a:tc>
                  <a:txBody>
                    <a:bodyPr/>
                    <a:lstStyle/>
                    <a:p>
                      <a:pPr algn="ctr"/>
                      <a:r>
                        <a:rPr lang="en-GB" b="1" dirty="0">
                          <a:latin typeface="Century Gothic" panose="020B0502020202020204" pitchFamily="34" charset="0"/>
                        </a:rPr>
                        <a:t>84</a:t>
                      </a:r>
                    </a:p>
                  </a:txBody>
                  <a:tcPr marL="45720" marR="45720" anchor="ctr">
                    <a:solidFill>
                      <a:schemeClr val="bg1"/>
                    </a:solidFill>
                  </a:tcPr>
                </a:tc>
                <a:tc>
                  <a:txBody>
                    <a:bodyPr/>
                    <a:lstStyle/>
                    <a:p>
                      <a:pPr algn="ctr"/>
                      <a:r>
                        <a:rPr lang="en-GB" b="1" dirty="0">
                          <a:latin typeface="Century Gothic" panose="020B0502020202020204" pitchFamily="34" charset="0"/>
                        </a:rPr>
                        <a:t>85</a:t>
                      </a:r>
                    </a:p>
                  </a:txBody>
                  <a:tcPr marL="45720" marR="45720" anchor="ctr">
                    <a:solidFill>
                      <a:schemeClr val="bg1"/>
                    </a:solidFill>
                  </a:tcPr>
                </a:tc>
                <a:tc>
                  <a:txBody>
                    <a:bodyPr/>
                    <a:lstStyle/>
                    <a:p>
                      <a:pPr algn="ctr"/>
                      <a:r>
                        <a:rPr lang="en-GB" b="1" dirty="0">
                          <a:latin typeface="Century Gothic" panose="020B0502020202020204" pitchFamily="34" charset="0"/>
                        </a:rPr>
                        <a:t>86</a:t>
                      </a:r>
                    </a:p>
                  </a:txBody>
                  <a:tcPr marL="45720" marR="45720" anchor="ctr">
                    <a:solidFill>
                      <a:schemeClr val="bg1"/>
                    </a:solidFill>
                  </a:tcPr>
                </a:tc>
                <a:tc>
                  <a:txBody>
                    <a:bodyPr/>
                    <a:lstStyle/>
                    <a:p>
                      <a:pPr algn="ctr"/>
                      <a:r>
                        <a:rPr lang="en-GB" b="1" dirty="0">
                          <a:latin typeface="Century Gothic" panose="020B0502020202020204" pitchFamily="34" charset="0"/>
                        </a:rPr>
                        <a:t>87</a:t>
                      </a:r>
                    </a:p>
                  </a:txBody>
                  <a:tcPr marL="45720" marR="45720" anchor="ctr">
                    <a:solidFill>
                      <a:schemeClr val="bg1"/>
                    </a:solidFill>
                  </a:tcPr>
                </a:tc>
                <a:tc>
                  <a:txBody>
                    <a:bodyPr/>
                    <a:lstStyle/>
                    <a:p>
                      <a:pPr algn="ctr"/>
                      <a:r>
                        <a:rPr lang="en-GB" b="1" dirty="0">
                          <a:latin typeface="Century Gothic" panose="020B0502020202020204" pitchFamily="34" charset="0"/>
                        </a:rPr>
                        <a:t>88</a:t>
                      </a:r>
                    </a:p>
                  </a:txBody>
                  <a:tcPr marL="45720" marR="45720" anchor="ctr">
                    <a:solidFill>
                      <a:schemeClr val="bg1"/>
                    </a:solidFill>
                  </a:tcPr>
                </a:tc>
                <a:tc>
                  <a:txBody>
                    <a:bodyPr/>
                    <a:lstStyle/>
                    <a:p>
                      <a:pPr algn="ctr"/>
                      <a:r>
                        <a:rPr lang="en-GB" b="1" dirty="0">
                          <a:latin typeface="Century Gothic" panose="020B0502020202020204" pitchFamily="34" charset="0"/>
                        </a:rPr>
                        <a:t>89</a:t>
                      </a:r>
                    </a:p>
                  </a:txBody>
                  <a:tcPr marL="45720" marR="45720" anchor="ctr">
                    <a:solidFill>
                      <a:schemeClr val="bg1"/>
                    </a:solidFill>
                  </a:tcPr>
                </a:tc>
                <a:tc>
                  <a:txBody>
                    <a:bodyPr/>
                    <a:lstStyle/>
                    <a:p>
                      <a:pPr algn="ctr"/>
                      <a:r>
                        <a:rPr lang="en-GB" b="1" dirty="0">
                          <a:latin typeface="Century Gothic" panose="020B0502020202020204" pitchFamily="34" charset="0"/>
                        </a:rPr>
                        <a:t>90</a:t>
                      </a:r>
                    </a:p>
                  </a:txBody>
                  <a:tcPr marL="45720" marR="45720" anchor="ctr">
                    <a:solidFill>
                      <a:schemeClr val="bg1"/>
                    </a:solidFill>
                  </a:tcPr>
                </a:tc>
                <a:extLst>
                  <a:ext uri="{0D108BD9-81ED-4DB2-BD59-A6C34878D82A}">
                    <a16:rowId xmlns:a16="http://schemas.microsoft.com/office/drawing/2014/main" val="1752706210"/>
                  </a:ext>
                </a:extLst>
              </a:tr>
              <a:tr h="468000">
                <a:tc>
                  <a:txBody>
                    <a:bodyPr/>
                    <a:lstStyle/>
                    <a:p>
                      <a:pPr algn="ctr"/>
                      <a:r>
                        <a:rPr lang="en-GB" b="1" dirty="0">
                          <a:latin typeface="Century Gothic" panose="020B0502020202020204" pitchFamily="34" charset="0"/>
                        </a:rPr>
                        <a:t>91</a:t>
                      </a:r>
                    </a:p>
                  </a:txBody>
                  <a:tcPr marL="45720" marR="45720" anchor="ctr">
                    <a:solidFill>
                      <a:schemeClr val="bg1"/>
                    </a:solidFill>
                  </a:tcPr>
                </a:tc>
                <a:tc>
                  <a:txBody>
                    <a:bodyPr/>
                    <a:lstStyle/>
                    <a:p>
                      <a:pPr algn="ctr"/>
                      <a:r>
                        <a:rPr lang="en-GB" b="1" dirty="0">
                          <a:latin typeface="Century Gothic" panose="020B0502020202020204" pitchFamily="34" charset="0"/>
                        </a:rPr>
                        <a:t>92</a:t>
                      </a:r>
                    </a:p>
                  </a:txBody>
                  <a:tcPr marL="45720" marR="45720" anchor="ctr">
                    <a:solidFill>
                      <a:schemeClr val="bg1"/>
                    </a:solidFill>
                  </a:tcPr>
                </a:tc>
                <a:tc>
                  <a:txBody>
                    <a:bodyPr/>
                    <a:lstStyle/>
                    <a:p>
                      <a:pPr algn="ctr"/>
                      <a:r>
                        <a:rPr lang="en-GB" b="1" dirty="0">
                          <a:latin typeface="Century Gothic" panose="020B0502020202020204" pitchFamily="34" charset="0"/>
                        </a:rPr>
                        <a:t>93</a:t>
                      </a:r>
                    </a:p>
                  </a:txBody>
                  <a:tcPr marL="45720" marR="45720" anchor="ctr">
                    <a:solidFill>
                      <a:schemeClr val="bg1"/>
                    </a:solidFill>
                  </a:tcPr>
                </a:tc>
                <a:tc>
                  <a:txBody>
                    <a:bodyPr/>
                    <a:lstStyle/>
                    <a:p>
                      <a:pPr algn="ctr"/>
                      <a:r>
                        <a:rPr lang="en-GB" b="1" dirty="0">
                          <a:latin typeface="Century Gothic" panose="020B0502020202020204" pitchFamily="34" charset="0"/>
                        </a:rPr>
                        <a:t>94</a:t>
                      </a:r>
                    </a:p>
                  </a:txBody>
                  <a:tcPr marL="45720" marR="45720" anchor="ctr">
                    <a:solidFill>
                      <a:schemeClr val="bg1"/>
                    </a:solidFill>
                  </a:tcPr>
                </a:tc>
                <a:tc>
                  <a:txBody>
                    <a:bodyPr/>
                    <a:lstStyle/>
                    <a:p>
                      <a:pPr algn="ctr"/>
                      <a:r>
                        <a:rPr lang="en-GB" b="1" dirty="0">
                          <a:latin typeface="Century Gothic" panose="020B0502020202020204" pitchFamily="34" charset="0"/>
                        </a:rPr>
                        <a:t>95</a:t>
                      </a:r>
                    </a:p>
                  </a:txBody>
                  <a:tcPr marL="45720" marR="45720" anchor="ctr">
                    <a:solidFill>
                      <a:schemeClr val="bg1"/>
                    </a:solidFill>
                  </a:tcPr>
                </a:tc>
                <a:tc>
                  <a:txBody>
                    <a:bodyPr/>
                    <a:lstStyle/>
                    <a:p>
                      <a:pPr algn="ctr"/>
                      <a:r>
                        <a:rPr lang="en-GB" b="1" dirty="0">
                          <a:latin typeface="Century Gothic" panose="020B0502020202020204" pitchFamily="34" charset="0"/>
                        </a:rPr>
                        <a:t>96</a:t>
                      </a:r>
                    </a:p>
                  </a:txBody>
                  <a:tcPr marL="45720" marR="45720" anchor="ctr">
                    <a:solidFill>
                      <a:schemeClr val="bg1"/>
                    </a:solidFill>
                  </a:tcPr>
                </a:tc>
                <a:tc>
                  <a:txBody>
                    <a:bodyPr/>
                    <a:lstStyle/>
                    <a:p>
                      <a:pPr algn="ctr"/>
                      <a:r>
                        <a:rPr lang="en-GB" b="1" dirty="0">
                          <a:latin typeface="Century Gothic" panose="020B0502020202020204" pitchFamily="34" charset="0"/>
                        </a:rPr>
                        <a:t>97</a:t>
                      </a:r>
                    </a:p>
                  </a:txBody>
                  <a:tcPr marL="45720" marR="45720" anchor="ctr">
                    <a:solidFill>
                      <a:schemeClr val="bg1"/>
                    </a:solidFill>
                  </a:tcPr>
                </a:tc>
                <a:tc>
                  <a:txBody>
                    <a:bodyPr/>
                    <a:lstStyle/>
                    <a:p>
                      <a:pPr algn="ctr"/>
                      <a:r>
                        <a:rPr lang="en-GB" b="1" dirty="0">
                          <a:latin typeface="Century Gothic" panose="020B0502020202020204" pitchFamily="34" charset="0"/>
                        </a:rPr>
                        <a:t>98</a:t>
                      </a:r>
                    </a:p>
                  </a:txBody>
                  <a:tcPr marL="45720" marR="45720" anchor="ctr">
                    <a:solidFill>
                      <a:schemeClr val="bg1"/>
                    </a:solidFill>
                  </a:tcPr>
                </a:tc>
                <a:tc>
                  <a:txBody>
                    <a:bodyPr/>
                    <a:lstStyle/>
                    <a:p>
                      <a:pPr algn="ctr"/>
                      <a:r>
                        <a:rPr lang="en-GB" b="1" dirty="0">
                          <a:latin typeface="Century Gothic" panose="020B0502020202020204" pitchFamily="34" charset="0"/>
                        </a:rPr>
                        <a:t>99</a:t>
                      </a:r>
                    </a:p>
                  </a:txBody>
                  <a:tcPr marL="45720" marR="45720" anchor="ctr">
                    <a:solidFill>
                      <a:schemeClr val="bg1"/>
                    </a:solidFill>
                  </a:tcPr>
                </a:tc>
                <a:tc>
                  <a:txBody>
                    <a:bodyPr/>
                    <a:lstStyle/>
                    <a:p>
                      <a:pPr algn="ctr"/>
                      <a:r>
                        <a:rPr lang="en-GB" b="1" dirty="0">
                          <a:latin typeface="Century Gothic" panose="020B0502020202020204" pitchFamily="34" charset="0"/>
                        </a:rPr>
                        <a:t>100</a:t>
                      </a:r>
                    </a:p>
                  </a:txBody>
                  <a:tcPr marL="0" marR="0" marT="0" marB="0" anchor="ctr">
                    <a:solidFill>
                      <a:schemeClr val="bg1"/>
                    </a:solidFill>
                  </a:tcPr>
                </a:tc>
                <a:extLst>
                  <a:ext uri="{0D108BD9-81ED-4DB2-BD59-A6C34878D82A}">
                    <a16:rowId xmlns:a16="http://schemas.microsoft.com/office/drawing/2014/main" val="4156014419"/>
                  </a:ext>
                </a:extLst>
              </a:tr>
            </a:tbl>
          </a:graphicData>
        </a:graphic>
      </p:graphicFrame>
      <p:grpSp>
        <p:nvGrpSpPr>
          <p:cNvPr id="9" name="Group 8">
            <a:extLst>
              <a:ext uri="{FF2B5EF4-FFF2-40B4-BE49-F238E27FC236}">
                <a16:creationId xmlns:a16="http://schemas.microsoft.com/office/drawing/2014/main" id="{D9B732FB-6247-4C23-8A27-1CBB96731CD6}"/>
              </a:ext>
            </a:extLst>
          </p:cNvPr>
          <p:cNvGrpSpPr/>
          <p:nvPr/>
        </p:nvGrpSpPr>
        <p:grpSpPr>
          <a:xfrm>
            <a:off x="27814" y="6454317"/>
            <a:ext cx="1231337" cy="403587"/>
            <a:chOff x="36360" y="6454317"/>
            <a:chExt cx="1231337" cy="403587"/>
          </a:xfrm>
        </p:grpSpPr>
        <p:sp>
          <p:nvSpPr>
            <p:cNvPr id="10" name="TextBox 8">
              <a:extLst>
                <a:ext uri="{FF2B5EF4-FFF2-40B4-BE49-F238E27FC236}">
                  <a16:creationId xmlns:a16="http://schemas.microsoft.com/office/drawing/2014/main" id="{9458702C-F231-420F-A87E-D6F9B8FDA657}"/>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E28FB018-F5AA-44E8-A7C8-0D0B49954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42351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u="sng" dirty="0">
              <a:solidFill>
                <a:schemeClr val="bg2">
                  <a:lumMod val="50000"/>
                </a:schemeClr>
              </a:solidFill>
              <a:latin typeface="SassoonCRInfantMedium" panose="02000603020000020003" pitchFamily="2" charset="0"/>
            </a:endParaRPr>
          </a:p>
          <a:p>
            <a:pPr marL="88900" algn="ctr"/>
            <a:r>
              <a:rPr lang="en-GB" sz="2000" b="1" dirty="0">
                <a:solidFill>
                  <a:schemeClr val="tx1"/>
                </a:solidFill>
                <a:latin typeface="Century Gothic" panose="020B0502020202020204" pitchFamily="34" charset="0"/>
              </a:rPr>
              <a:t>Highlight all the multiples of 7 in the hundred square below.</a:t>
            </a:r>
          </a:p>
          <a:p>
            <a:pPr marL="88900" algn="ctr"/>
            <a:endParaRPr lang="en-GB" sz="2000" dirty="0">
              <a:solidFill>
                <a:schemeClr val="tx1"/>
              </a:solidFill>
              <a:latin typeface="SassoonCRInfantMedium" panose="02000603020000020003" pitchFamily="2" charset="0"/>
            </a:endParaRPr>
          </a:p>
          <a:p>
            <a:pPr marL="88900" algn="ctr"/>
            <a:endParaRPr lang="en-GB" sz="2400" dirty="0">
              <a:solidFill>
                <a:schemeClr val="tx1"/>
              </a:solidFill>
              <a:latin typeface="SassoonCRInfantMedium" panose="02000603020000020003" pitchFamily="2" charset="0"/>
            </a:endParaRPr>
          </a:p>
          <a:p>
            <a:pPr marL="88900" algn="ctr"/>
            <a:endParaRPr lang="en-GB" sz="2400" dirty="0">
              <a:solidFill>
                <a:schemeClr val="tx1"/>
              </a:solidFill>
              <a:latin typeface="SassoonCRInfantMedium" panose="02000603020000020003" pitchFamily="2" charset="0"/>
            </a:endParaRPr>
          </a:p>
          <a:p>
            <a:pPr marL="88900" algn="ctr"/>
            <a:endParaRPr lang="en-GB" sz="2400" dirty="0">
              <a:solidFill>
                <a:schemeClr val="tx1"/>
              </a:solidFill>
              <a:latin typeface="SassoonCRInfantMedium" panose="02000603020000020003" pitchFamily="2" charset="0"/>
            </a:endParaRPr>
          </a:p>
          <a:p>
            <a:pPr marL="88900" algn="ctr"/>
            <a:endParaRPr lang="en-GB" sz="2400" dirty="0">
              <a:solidFill>
                <a:schemeClr val="tx1"/>
              </a:solidFill>
              <a:latin typeface="SassoonCRInfantMedium" panose="02000603020000020003" pitchFamily="2" charset="0"/>
            </a:endParaRPr>
          </a:p>
          <a:p>
            <a:pPr marL="88900" algn="ctr"/>
            <a:endParaRPr lang="en-GB" sz="2400" dirty="0">
              <a:solidFill>
                <a:schemeClr val="tx1"/>
              </a:solidFill>
              <a:latin typeface="SassoonCRInfantMedium" panose="02000603020000020003" pitchFamily="2" charset="0"/>
            </a:endParaRPr>
          </a:p>
          <a:p>
            <a:pPr marL="88900" algn="ctr"/>
            <a:endParaRPr lang="en-GB" sz="2400" dirty="0">
              <a:solidFill>
                <a:schemeClr val="tx1"/>
              </a:solidFill>
              <a:latin typeface="SassoonCRInfantMedium" panose="02000603020000020003" pitchFamily="2" charset="0"/>
            </a:endParaRPr>
          </a:p>
          <a:p>
            <a:pPr marL="88900" algn="ctr"/>
            <a:endParaRPr lang="en-GB" sz="2400" dirty="0">
              <a:solidFill>
                <a:schemeClr val="tx1"/>
              </a:solidFill>
              <a:latin typeface="SassoonCRInfantMedium" panose="02000603020000020003" pitchFamily="2" charset="0"/>
            </a:endParaRPr>
          </a:p>
          <a:p>
            <a:pPr marL="88900" algn="ctr"/>
            <a:endParaRPr lang="en-GB" sz="2400" dirty="0">
              <a:solidFill>
                <a:schemeClr val="tx1"/>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id="{63604D5C-D05B-4902-8D11-B88F807C0C9C}"/>
              </a:ext>
            </a:extLst>
          </p:cNvPr>
          <p:cNvGraphicFramePr>
            <a:graphicFrameLocks noGrp="1"/>
          </p:cNvGraphicFramePr>
          <p:nvPr>
            <p:extLst>
              <p:ext uri="{D42A27DB-BD31-4B8C-83A1-F6EECF244321}">
                <p14:modId xmlns:p14="http://schemas.microsoft.com/office/powerpoint/2010/main" val="3721304122"/>
              </p:ext>
            </p:extLst>
          </p:nvPr>
        </p:nvGraphicFramePr>
        <p:xfrm>
          <a:off x="2052000" y="1370495"/>
          <a:ext cx="5040000" cy="4680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2317523799"/>
                    </a:ext>
                  </a:extLst>
                </a:gridCol>
                <a:gridCol w="504000">
                  <a:extLst>
                    <a:ext uri="{9D8B030D-6E8A-4147-A177-3AD203B41FA5}">
                      <a16:colId xmlns:a16="http://schemas.microsoft.com/office/drawing/2014/main" val="3148833666"/>
                    </a:ext>
                  </a:extLst>
                </a:gridCol>
                <a:gridCol w="504000">
                  <a:extLst>
                    <a:ext uri="{9D8B030D-6E8A-4147-A177-3AD203B41FA5}">
                      <a16:colId xmlns:a16="http://schemas.microsoft.com/office/drawing/2014/main" val="310840888"/>
                    </a:ext>
                  </a:extLst>
                </a:gridCol>
                <a:gridCol w="504000">
                  <a:extLst>
                    <a:ext uri="{9D8B030D-6E8A-4147-A177-3AD203B41FA5}">
                      <a16:colId xmlns:a16="http://schemas.microsoft.com/office/drawing/2014/main" val="591134948"/>
                    </a:ext>
                  </a:extLst>
                </a:gridCol>
                <a:gridCol w="504000">
                  <a:extLst>
                    <a:ext uri="{9D8B030D-6E8A-4147-A177-3AD203B41FA5}">
                      <a16:colId xmlns:a16="http://schemas.microsoft.com/office/drawing/2014/main" val="2746371050"/>
                    </a:ext>
                  </a:extLst>
                </a:gridCol>
                <a:gridCol w="504000">
                  <a:extLst>
                    <a:ext uri="{9D8B030D-6E8A-4147-A177-3AD203B41FA5}">
                      <a16:colId xmlns:a16="http://schemas.microsoft.com/office/drawing/2014/main" val="4167765822"/>
                    </a:ext>
                  </a:extLst>
                </a:gridCol>
                <a:gridCol w="504000">
                  <a:extLst>
                    <a:ext uri="{9D8B030D-6E8A-4147-A177-3AD203B41FA5}">
                      <a16:colId xmlns:a16="http://schemas.microsoft.com/office/drawing/2014/main" val="744387689"/>
                    </a:ext>
                  </a:extLst>
                </a:gridCol>
                <a:gridCol w="504000">
                  <a:extLst>
                    <a:ext uri="{9D8B030D-6E8A-4147-A177-3AD203B41FA5}">
                      <a16:colId xmlns:a16="http://schemas.microsoft.com/office/drawing/2014/main" val="1150201914"/>
                    </a:ext>
                  </a:extLst>
                </a:gridCol>
                <a:gridCol w="504000">
                  <a:extLst>
                    <a:ext uri="{9D8B030D-6E8A-4147-A177-3AD203B41FA5}">
                      <a16:colId xmlns:a16="http://schemas.microsoft.com/office/drawing/2014/main" val="2306575730"/>
                    </a:ext>
                  </a:extLst>
                </a:gridCol>
                <a:gridCol w="504000">
                  <a:extLst>
                    <a:ext uri="{9D8B030D-6E8A-4147-A177-3AD203B41FA5}">
                      <a16:colId xmlns:a16="http://schemas.microsoft.com/office/drawing/2014/main" val="2379033273"/>
                    </a:ext>
                  </a:extLst>
                </a:gridCol>
              </a:tblGrid>
              <a:tr h="468000">
                <a:tc>
                  <a:txBody>
                    <a:bodyPr/>
                    <a:lstStyle/>
                    <a:p>
                      <a:pPr algn="ctr"/>
                      <a:r>
                        <a:rPr lang="en-GB" b="1" dirty="0">
                          <a:solidFill>
                            <a:schemeClr val="bg1">
                              <a:lumMod val="65000"/>
                            </a:schemeClr>
                          </a:solidFill>
                          <a:latin typeface="Century Gothic" panose="020B0502020202020204" pitchFamily="34" charset="0"/>
                        </a:rPr>
                        <a:t>1</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2</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3</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4</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5</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6</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7</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8</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9</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10</a:t>
                      </a:r>
                    </a:p>
                  </a:txBody>
                  <a:tcPr marL="45720" marR="45720" anchor="ctr">
                    <a:solidFill>
                      <a:schemeClr val="bg1"/>
                    </a:solidFill>
                  </a:tcPr>
                </a:tc>
                <a:extLst>
                  <a:ext uri="{0D108BD9-81ED-4DB2-BD59-A6C34878D82A}">
                    <a16:rowId xmlns:a16="http://schemas.microsoft.com/office/drawing/2014/main" val="1033604393"/>
                  </a:ext>
                </a:extLst>
              </a:tr>
              <a:tr h="468000">
                <a:tc>
                  <a:txBody>
                    <a:bodyPr/>
                    <a:lstStyle/>
                    <a:p>
                      <a:pPr algn="ctr"/>
                      <a:r>
                        <a:rPr lang="en-GB" b="1" dirty="0">
                          <a:solidFill>
                            <a:schemeClr val="bg1">
                              <a:lumMod val="65000"/>
                            </a:schemeClr>
                          </a:solidFill>
                          <a:latin typeface="Century Gothic" panose="020B0502020202020204" pitchFamily="34" charset="0"/>
                        </a:rPr>
                        <a:t>11</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12</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13</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14</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15</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16</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17</a:t>
                      </a:r>
                    </a:p>
                  </a:txBody>
                  <a:tcPr marL="45720" marR="45720" anchor="ctr">
                    <a:lnT w="28575" cap="flat" cmpd="sng" algn="ctr">
                      <a:solidFill>
                        <a:srgbClr val="FF0000"/>
                      </a:solidFill>
                      <a:prstDash val="solid"/>
                      <a:round/>
                      <a:headEnd type="none" w="med" len="med"/>
                      <a:tailEnd type="none" w="med" len="med"/>
                    </a:lnT>
                    <a:solidFill>
                      <a:schemeClr val="bg1"/>
                    </a:solidFill>
                  </a:tcPr>
                </a:tc>
                <a:tc>
                  <a:txBody>
                    <a:bodyPr/>
                    <a:lstStyle/>
                    <a:p>
                      <a:pPr algn="ctr"/>
                      <a:r>
                        <a:rPr lang="en-GB" b="1" dirty="0">
                          <a:solidFill>
                            <a:schemeClr val="bg1">
                              <a:lumMod val="65000"/>
                            </a:schemeClr>
                          </a:solidFill>
                          <a:latin typeface="Century Gothic" panose="020B0502020202020204" pitchFamily="34" charset="0"/>
                        </a:rPr>
                        <a:t>18</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19</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20</a:t>
                      </a:r>
                    </a:p>
                  </a:txBody>
                  <a:tcPr marL="45720" marR="45720" anchor="ctr">
                    <a:solidFill>
                      <a:schemeClr val="bg1"/>
                    </a:solidFill>
                  </a:tcPr>
                </a:tc>
                <a:extLst>
                  <a:ext uri="{0D108BD9-81ED-4DB2-BD59-A6C34878D82A}">
                    <a16:rowId xmlns:a16="http://schemas.microsoft.com/office/drawing/2014/main" val="2139705059"/>
                  </a:ext>
                </a:extLst>
              </a:tr>
              <a:tr h="468000">
                <a:tc>
                  <a:txBody>
                    <a:bodyPr/>
                    <a:lstStyle/>
                    <a:p>
                      <a:pPr algn="ctr"/>
                      <a:r>
                        <a:rPr lang="en-GB" b="1" dirty="0">
                          <a:solidFill>
                            <a:srgbClr val="FF0000"/>
                          </a:solidFill>
                          <a:latin typeface="Century Gothic" panose="020B0502020202020204" pitchFamily="34" charset="0"/>
                        </a:rPr>
                        <a:t>21</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22</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23</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24</a:t>
                      </a:r>
                    </a:p>
                  </a:txBody>
                  <a:tcPr marL="45720" marR="45720" anchor="ctr">
                    <a:lnT w="28575" cap="flat" cmpd="sng" algn="ctr">
                      <a:solidFill>
                        <a:srgbClr val="FF0000"/>
                      </a:solidFill>
                      <a:prstDash val="solid"/>
                      <a:round/>
                      <a:headEnd type="none" w="med" len="med"/>
                      <a:tailEnd type="none" w="med" len="med"/>
                    </a:lnT>
                    <a:solidFill>
                      <a:schemeClr val="bg1"/>
                    </a:solidFill>
                  </a:tcPr>
                </a:tc>
                <a:tc>
                  <a:txBody>
                    <a:bodyPr/>
                    <a:lstStyle/>
                    <a:p>
                      <a:pPr algn="ctr"/>
                      <a:r>
                        <a:rPr lang="en-GB" b="1" dirty="0">
                          <a:solidFill>
                            <a:schemeClr val="bg1">
                              <a:lumMod val="65000"/>
                            </a:schemeClr>
                          </a:solidFill>
                          <a:latin typeface="Century Gothic" panose="020B0502020202020204" pitchFamily="34" charset="0"/>
                        </a:rPr>
                        <a:t>25</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26</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27</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28</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29</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30</a:t>
                      </a:r>
                    </a:p>
                  </a:txBody>
                  <a:tcPr marL="45720" marR="45720" anchor="ctr">
                    <a:solidFill>
                      <a:schemeClr val="bg1"/>
                    </a:solidFill>
                  </a:tcPr>
                </a:tc>
                <a:extLst>
                  <a:ext uri="{0D108BD9-81ED-4DB2-BD59-A6C34878D82A}">
                    <a16:rowId xmlns:a16="http://schemas.microsoft.com/office/drawing/2014/main" val="3655881606"/>
                  </a:ext>
                </a:extLst>
              </a:tr>
              <a:tr h="468000">
                <a:tc>
                  <a:txBody>
                    <a:bodyPr/>
                    <a:lstStyle/>
                    <a:p>
                      <a:pPr algn="ctr"/>
                      <a:r>
                        <a:rPr lang="en-GB" b="1" dirty="0">
                          <a:solidFill>
                            <a:schemeClr val="bg1">
                              <a:lumMod val="65000"/>
                            </a:schemeClr>
                          </a:solidFill>
                          <a:latin typeface="Century Gothic" panose="020B0502020202020204" pitchFamily="34" charset="0"/>
                        </a:rPr>
                        <a:t>31</a:t>
                      </a:r>
                    </a:p>
                  </a:txBody>
                  <a:tcPr marL="45720" marR="45720" anchor="ctr">
                    <a:lnT w="28575" cap="flat" cmpd="sng" algn="ctr">
                      <a:solidFill>
                        <a:srgbClr val="FF0000"/>
                      </a:solidFill>
                      <a:prstDash val="solid"/>
                      <a:round/>
                      <a:headEnd type="none" w="med" len="med"/>
                      <a:tailEnd type="none" w="med" len="med"/>
                    </a:lnT>
                    <a:solidFill>
                      <a:schemeClr val="bg1"/>
                    </a:solidFill>
                  </a:tcPr>
                </a:tc>
                <a:tc>
                  <a:txBody>
                    <a:bodyPr/>
                    <a:lstStyle/>
                    <a:p>
                      <a:pPr algn="ctr"/>
                      <a:r>
                        <a:rPr lang="en-GB" b="1" dirty="0">
                          <a:solidFill>
                            <a:schemeClr val="bg1">
                              <a:lumMod val="65000"/>
                            </a:schemeClr>
                          </a:solidFill>
                          <a:latin typeface="Century Gothic" panose="020B0502020202020204" pitchFamily="34" charset="0"/>
                        </a:rPr>
                        <a:t>32</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33</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34</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35</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36</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37</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38</a:t>
                      </a:r>
                    </a:p>
                  </a:txBody>
                  <a:tcPr marL="45720" marR="45720" anchor="ctr">
                    <a:lnT w="28575" cap="flat" cmpd="sng" algn="ctr">
                      <a:solidFill>
                        <a:srgbClr val="FF0000"/>
                      </a:solidFill>
                      <a:prstDash val="solid"/>
                      <a:round/>
                      <a:headEnd type="none" w="med" len="med"/>
                      <a:tailEnd type="none" w="med" len="med"/>
                    </a:lnT>
                    <a:solidFill>
                      <a:schemeClr val="bg1"/>
                    </a:solidFill>
                  </a:tcPr>
                </a:tc>
                <a:tc>
                  <a:txBody>
                    <a:bodyPr/>
                    <a:lstStyle/>
                    <a:p>
                      <a:pPr algn="ctr"/>
                      <a:r>
                        <a:rPr lang="en-GB" b="1" dirty="0">
                          <a:solidFill>
                            <a:schemeClr val="bg1">
                              <a:lumMod val="65000"/>
                            </a:schemeClr>
                          </a:solidFill>
                          <a:latin typeface="Century Gothic" panose="020B0502020202020204" pitchFamily="34" charset="0"/>
                        </a:rPr>
                        <a:t>39</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40</a:t>
                      </a:r>
                    </a:p>
                  </a:txBody>
                  <a:tcPr marL="45720" marR="45720" anchor="ctr">
                    <a:solidFill>
                      <a:schemeClr val="bg1"/>
                    </a:solidFill>
                  </a:tcPr>
                </a:tc>
                <a:extLst>
                  <a:ext uri="{0D108BD9-81ED-4DB2-BD59-A6C34878D82A}">
                    <a16:rowId xmlns:a16="http://schemas.microsoft.com/office/drawing/2014/main" val="3979795993"/>
                  </a:ext>
                </a:extLst>
              </a:tr>
              <a:tr h="468000">
                <a:tc>
                  <a:txBody>
                    <a:bodyPr/>
                    <a:lstStyle/>
                    <a:p>
                      <a:pPr algn="ctr"/>
                      <a:r>
                        <a:rPr lang="en-GB" b="1" dirty="0">
                          <a:solidFill>
                            <a:schemeClr val="bg1">
                              <a:lumMod val="65000"/>
                            </a:schemeClr>
                          </a:solidFill>
                          <a:latin typeface="Century Gothic" panose="020B0502020202020204" pitchFamily="34" charset="0"/>
                        </a:rPr>
                        <a:t>41</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42</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43</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44</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45</a:t>
                      </a:r>
                    </a:p>
                  </a:txBody>
                  <a:tcPr marL="45720" marR="45720" anchor="ctr">
                    <a:lnT w="28575" cap="flat" cmpd="sng" algn="ctr">
                      <a:solidFill>
                        <a:srgbClr val="FF0000"/>
                      </a:solidFill>
                      <a:prstDash val="solid"/>
                      <a:round/>
                      <a:headEnd type="none" w="med" len="med"/>
                      <a:tailEnd type="none" w="med" len="med"/>
                    </a:lnT>
                    <a:solidFill>
                      <a:schemeClr val="bg1"/>
                    </a:solidFill>
                  </a:tcPr>
                </a:tc>
                <a:tc>
                  <a:txBody>
                    <a:bodyPr/>
                    <a:lstStyle/>
                    <a:p>
                      <a:pPr algn="ctr"/>
                      <a:r>
                        <a:rPr lang="en-GB" b="1" dirty="0">
                          <a:solidFill>
                            <a:schemeClr val="bg1">
                              <a:lumMod val="65000"/>
                            </a:schemeClr>
                          </a:solidFill>
                          <a:latin typeface="Century Gothic" panose="020B0502020202020204" pitchFamily="34" charset="0"/>
                        </a:rPr>
                        <a:t>46</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47</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48</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49</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50</a:t>
                      </a:r>
                    </a:p>
                  </a:txBody>
                  <a:tcPr marL="45720" marR="45720" anchor="ctr">
                    <a:lnL w="28575" cap="flat" cmpd="sng" algn="ctr">
                      <a:solidFill>
                        <a:srgbClr val="FF0000"/>
                      </a:solidFill>
                      <a:prstDash val="solid"/>
                      <a:round/>
                      <a:headEnd type="none" w="med" len="med"/>
                      <a:tailEnd type="none" w="med" len="med"/>
                    </a:lnL>
                    <a:solidFill>
                      <a:schemeClr val="bg1"/>
                    </a:solidFill>
                  </a:tcPr>
                </a:tc>
                <a:extLst>
                  <a:ext uri="{0D108BD9-81ED-4DB2-BD59-A6C34878D82A}">
                    <a16:rowId xmlns:a16="http://schemas.microsoft.com/office/drawing/2014/main" val="1255736752"/>
                  </a:ext>
                </a:extLst>
              </a:tr>
              <a:tr h="468000">
                <a:tc>
                  <a:txBody>
                    <a:bodyPr/>
                    <a:lstStyle/>
                    <a:p>
                      <a:pPr algn="ctr"/>
                      <a:r>
                        <a:rPr lang="en-GB" b="1" dirty="0">
                          <a:solidFill>
                            <a:schemeClr val="bg1">
                              <a:lumMod val="65000"/>
                            </a:schemeClr>
                          </a:solidFill>
                          <a:latin typeface="Century Gothic" panose="020B0502020202020204" pitchFamily="34" charset="0"/>
                        </a:rPr>
                        <a:t>51</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52</a:t>
                      </a:r>
                    </a:p>
                  </a:txBody>
                  <a:tcPr marL="45720" marR="45720" anchor="ctr">
                    <a:lnT w="28575" cap="flat" cmpd="sng" algn="ctr">
                      <a:solidFill>
                        <a:srgbClr val="FF0000"/>
                      </a:solidFill>
                      <a:prstDash val="solid"/>
                      <a:round/>
                      <a:headEnd type="none" w="med" len="med"/>
                      <a:tailEnd type="none" w="med" len="med"/>
                    </a:lnT>
                    <a:solidFill>
                      <a:schemeClr val="bg1"/>
                    </a:solidFill>
                  </a:tcPr>
                </a:tc>
                <a:tc>
                  <a:txBody>
                    <a:bodyPr/>
                    <a:lstStyle/>
                    <a:p>
                      <a:pPr algn="ctr"/>
                      <a:r>
                        <a:rPr lang="en-GB" b="1" dirty="0">
                          <a:solidFill>
                            <a:schemeClr val="bg1">
                              <a:lumMod val="65000"/>
                            </a:schemeClr>
                          </a:solidFill>
                          <a:latin typeface="Century Gothic" panose="020B0502020202020204" pitchFamily="34" charset="0"/>
                        </a:rPr>
                        <a:t>53</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54</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55</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56</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57</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58</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59</a:t>
                      </a:r>
                    </a:p>
                  </a:txBody>
                  <a:tcPr marL="45720" marR="45720" anchor="ctr">
                    <a:lnT w="28575" cap="flat" cmpd="sng" algn="ctr">
                      <a:solidFill>
                        <a:srgbClr val="FF0000"/>
                      </a:solidFill>
                      <a:prstDash val="solid"/>
                      <a:round/>
                      <a:headEnd type="none" w="med" len="med"/>
                      <a:tailEnd type="none" w="med" len="med"/>
                    </a:lnT>
                    <a:solidFill>
                      <a:schemeClr val="bg1"/>
                    </a:solidFill>
                  </a:tcPr>
                </a:tc>
                <a:tc>
                  <a:txBody>
                    <a:bodyPr/>
                    <a:lstStyle/>
                    <a:p>
                      <a:pPr algn="ctr"/>
                      <a:r>
                        <a:rPr lang="en-GB" b="1" dirty="0">
                          <a:solidFill>
                            <a:schemeClr val="bg1">
                              <a:lumMod val="65000"/>
                            </a:schemeClr>
                          </a:solidFill>
                          <a:latin typeface="Century Gothic" panose="020B0502020202020204" pitchFamily="34" charset="0"/>
                        </a:rPr>
                        <a:t>60</a:t>
                      </a:r>
                    </a:p>
                  </a:txBody>
                  <a:tcPr marL="45720" marR="45720" anchor="ctr">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732446791"/>
                  </a:ext>
                </a:extLst>
              </a:tr>
              <a:tr h="468000">
                <a:tc>
                  <a:txBody>
                    <a:bodyPr/>
                    <a:lstStyle/>
                    <a:p>
                      <a:pPr algn="ctr"/>
                      <a:r>
                        <a:rPr lang="en-GB" b="1" dirty="0">
                          <a:solidFill>
                            <a:schemeClr val="bg1">
                              <a:lumMod val="65000"/>
                            </a:schemeClr>
                          </a:solidFill>
                          <a:latin typeface="Century Gothic" panose="020B0502020202020204" pitchFamily="34" charset="0"/>
                        </a:rPr>
                        <a:t>61</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62</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63</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64</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65</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66</a:t>
                      </a:r>
                    </a:p>
                  </a:txBody>
                  <a:tcPr marL="45720" marR="45720" anchor="ctr">
                    <a:lnT w="28575" cap="flat" cmpd="sng" algn="ctr">
                      <a:solidFill>
                        <a:srgbClr val="FF0000"/>
                      </a:solidFill>
                      <a:prstDash val="solid"/>
                      <a:round/>
                      <a:headEnd type="none" w="med" len="med"/>
                      <a:tailEnd type="none" w="med" len="med"/>
                    </a:lnT>
                    <a:solidFill>
                      <a:schemeClr val="bg1"/>
                    </a:solidFill>
                  </a:tcPr>
                </a:tc>
                <a:tc>
                  <a:txBody>
                    <a:bodyPr/>
                    <a:lstStyle/>
                    <a:p>
                      <a:pPr algn="ctr"/>
                      <a:r>
                        <a:rPr lang="en-GB" b="1" dirty="0">
                          <a:solidFill>
                            <a:schemeClr val="bg1">
                              <a:lumMod val="65000"/>
                            </a:schemeClr>
                          </a:solidFill>
                          <a:latin typeface="Century Gothic" panose="020B0502020202020204" pitchFamily="34" charset="0"/>
                        </a:rPr>
                        <a:t>67</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68</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69</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70</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56800164"/>
                  </a:ext>
                </a:extLst>
              </a:tr>
              <a:tr h="468000">
                <a:tc>
                  <a:txBody>
                    <a:bodyPr/>
                    <a:lstStyle/>
                    <a:p>
                      <a:pPr algn="ctr"/>
                      <a:r>
                        <a:rPr lang="en-GB" b="1" dirty="0">
                          <a:solidFill>
                            <a:schemeClr val="bg1">
                              <a:lumMod val="65000"/>
                            </a:schemeClr>
                          </a:solidFill>
                          <a:latin typeface="Century Gothic" panose="020B0502020202020204" pitchFamily="34" charset="0"/>
                        </a:rPr>
                        <a:t>71</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72</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73</a:t>
                      </a:r>
                    </a:p>
                  </a:txBody>
                  <a:tcPr marL="45720" marR="45720" anchor="ctr">
                    <a:lnT w="28575" cap="flat" cmpd="sng" algn="ctr">
                      <a:solidFill>
                        <a:srgbClr val="FF0000"/>
                      </a:solidFill>
                      <a:prstDash val="solid"/>
                      <a:round/>
                      <a:headEnd type="none" w="med" len="med"/>
                      <a:tailEnd type="none" w="med" len="med"/>
                    </a:lnT>
                    <a:solidFill>
                      <a:schemeClr val="bg1"/>
                    </a:solidFill>
                  </a:tcPr>
                </a:tc>
                <a:tc>
                  <a:txBody>
                    <a:bodyPr/>
                    <a:lstStyle/>
                    <a:p>
                      <a:pPr algn="ctr"/>
                      <a:r>
                        <a:rPr lang="en-GB" b="1" dirty="0">
                          <a:solidFill>
                            <a:schemeClr val="bg1">
                              <a:lumMod val="65000"/>
                            </a:schemeClr>
                          </a:solidFill>
                          <a:latin typeface="Century Gothic" panose="020B0502020202020204" pitchFamily="34" charset="0"/>
                        </a:rPr>
                        <a:t>74</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75</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76</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77</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78</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79</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80</a:t>
                      </a:r>
                    </a:p>
                  </a:txBody>
                  <a:tcPr marL="45720" marR="45720" anchor="ctr">
                    <a:lnT w="28575" cap="flat" cmpd="sng" algn="ctr">
                      <a:solidFill>
                        <a:srgbClr val="FF0000"/>
                      </a:solidFill>
                      <a:prstDash val="solid"/>
                      <a:round/>
                      <a:headEnd type="none" w="med" len="med"/>
                      <a:tailEnd type="none" w="med" len="med"/>
                    </a:lnT>
                    <a:solidFill>
                      <a:schemeClr val="bg1"/>
                    </a:solidFill>
                  </a:tcPr>
                </a:tc>
                <a:extLst>
                  <a:ext uri="{0D108BD9-81ED-4DB2-BD59-A6C34878D82A}">
                    <a16:rowId xmlns:a16="http://schemas.microsoft.com/office/drawing/2014/main" val="101084133"/>
                  </a:ext>
                </a:extLst>
              </a:tr>
              <a:tr h="468000">
                <a:tc>
                  <a:txBody>
                    <a:bodyPr/>
                    <a:lstStyle/>
                    <a:p>
                      <a:pPr algn="ctr"/>
                      <a:r>
                        <a:rPr lang="en-GB" b="1" dirty="0">
                          <a:solidFill>
                            <a:schemeClr val="bg1">
                              <a:lumMod val="65000"/>
                            </a:schemeClr>
                          </a:solidFill>
                          <a:latin typeface="Century Gothic" panose="020B0502020202020204" pitchFamily="34" charset="0"/>
                        </a:rPr>
                        <a:t>81</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82</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83</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84</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85</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86</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87</a:t>
                      </a:r>
                    </a:p>
                  </a:txBody>
                  <a:tcPr marL="45720" marR="45720" anchor="ctr">
                    <a:lnT w="28575" cap="flat" cmpd="sng" algn="ctr">
                      <a:solidFill>
                        <a:srgbClr val="FF0000"/>
                      </a:solidFill>
                      <a:prstDash val="solid"/>
                      <a:round/>
                      <a:headEnd type="none" w="med" len="med"/>
                      <a:tailEnd type="none" w="med" len="med"/>
                    </a:lnT>
                    <a:solidFill>
                      <a:schemeClr val="bg1"/>
                    </a:solidFill>
                  </a:tcPr>
                </a:tc>
                <a:tc>
                  <a:txBody>
                    <a:bodyPr/>
                    <a:lstStyle/>
                    <a:p>
                      <a:pPr algn="ctr"/>
                      <a:r>
                        <a:rPr lang="en-GB" b="1" dirty="0">
                          <a:solidFill>
                            <a:schemeClr val="bg1">
                              <a:lumMod val="65000"/>
                            </a:schemeClr>
                          </a:solidFill>
                          <a:latin typeface="Century Gothic" panose="020B0502020202020204" pitchFamily="34" charset="0"/>
                        </a:rPr>
                        <a:t>88</a:t>
                      </a:r>
                    </a:p>
                  </a:txBody>
                  <a:tcPr marL="45720" marR="45720" anchor="ctr">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89</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90</a:t>
                      </a:r>
                    </a:p>
                  </a:txBody>
                  <a:tcPr marL="45720" marR="45720" anchor="ctr">
                    <a:solidFill>
                      <a:schemeClr val="bg1"/>
                    </a:solidFill>
                  </a:tcPr>
                </a:tc>
                <a:extLst>
                  <a:ext uri="{0D108BD9-81ED-4DB2-BD59-A6C34878D82A}">
                    <a16:rowId xmlns:a16="http://schemas.microsoft.com/office/drawing/2014/main" val="1752706210"/>
                  </a:ext>
                </a:extLst>
              </a:tr>
              <a:tr h="468000">
                <a:tc>
                  <a:txBody>
                    <a:bodyPr/>
                    <a:lstStyle/>
                    <a:p>
                      <a:pPr algn="ctr"/>
                      <a:r>
                        <a:rPr lang="en-GB" b="1" dirty="0">
                          <a:solidFill>
                            <a:srgbClr val="FF0000"/>
                          </a:solidFill>
                          <a:latin typeface="Century Gothic" panose="020B0502020202020204" pitchFamily="34" charset="0"/>
                        </a:rPr>
                        <a:t>91</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92</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93</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94</a:t>
                      </a:r>
                    </a:p>
                  </a:txBody>
                  <a:tcPr marL="45720" marR="45720" anchor="ctr">
                    <a:lnT w="28575" cap="flat" cmpd="sng" algn="ctr">
                      <a:solidFill>
                        <a:srgbClr val="FF0000"/>
                      </a:solidFill>
                      <a:prstDash val="solid"/>
                      <a:round/>
                      <a:headEnd type="none" w="med" len="med"/>
                      <a:tailEnd type="none" w="med" len="med"/>
                    </a:lnT>
                    <a:solidFill>
                      <a:schemeClr val="bg1"/>
                    </a:solidFill>
                  </a:tcPr>
                </a:tc>
                <a:tc>
                  <a:txBody>
                    <a:bodyPr/>
                    <a:lstStyle/>
                    <a:p>
                      <a:pPr algn="ctr"/>
                      <a:r>
                        <a:rPr lang="en-GB" b="1" dirty="0">
                          <a:solidFill>
                            <a:schemeClr val="bg1">
                              <a:lumMod val="65000"/>
                            </a:schemeClr>
                          </a:solidFill>
                          <a:latin typeface="Century Gothic" panose="020B0502020202020204" pitchFamily="34" charset="0"/>
                        </a:rPr>
                        <a:t>95</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96</a:t>
                      </a:r>
                    </a:p>
                  </a:txBody>
                  <a:tcPr marL="45720" marR="45720" anchor="ctr">
                    <a:solidFill>
                      <a:schemeClr val="bg1"/>
                    </a:solidFill>
                  </a:tcPr>
                </a:tc>
                <a:tc>
                  <a:txBody>
                    <a:bodyPr/>
                    <a:lstStyle/>
                    <a:p>
                      <a:pPr algn="ctr"/>
                      <a:r>
                        <a:rPr lang="en-GB" b="1" dirty="0">
                          <a:solidFill>
                            <a:schemeClr val="bg1">
                              <a:lumMod val="65000"/>
                            </a:schemeClr>
                          </a:solidFill>
                          <a:latin typeface="Century Gothic" panose="020B0502020202020204" pitchFamily="34" charset="0"/>
                        </a:rPr>
                        <a:t>97</a:t>
                      </a:r>
                    </a:p>
                  </a:txBody>
                  <a:tcPr marL="45720" marR="45720" anchor="ctr">
                    <a:lnR w="28575" cap="flat" cmpd="sng" algn="ctr">
                      <a:solidFill>
                        <a:srgbClr val="FF0000"/>
                      </a:solidFill>
                      <a:prstDash val="solid"/>
                      <a:round/>
                      <a:headEnd type="none" w="med" len="med"/>
                      <a:tailEnd type="none" w="med" len="med"/>
                    </a:lnR>
                    <a:solidFill>
                      <a:schemeClr val="bg1"/>
                    </a:solidFill>
                  </a:tcPr>
                </a:tc>
                <a:tc>
                  <a:txBody>
                    <a:bodyPr/>
                    <a:lstStyle/>
                    <a:p>
                      <a:pPr algn="ctr"/>
                      <a:r>
                        <a:rPr lang="en-GB" b="1" dirty="0">
                          <a:solidFill>
                            <a:srgbClr val="FF0000"/>
                          </a:solidFill>
                          <a:latin typeface="Century Gothic" panose="020B0502020202020204" pitchFamily="34" charset="0"/>
                        </a:rPr>
                        <a:t>98</a:t>
                      </a:r>
                    </a:p>
                  </a:txBody>
                  <a:tcPr marL="45720" marR="4572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b="1" dirty="0">
                          <a:solidFill>
                            <a:schemeClr val="bg1">
                              <a:lumMod val="65000"/>
                            </a:schemeClr>
                          </a:solidFill>
                          <a:latin typeface="Century Gothic" panose="020B0502020202020204" pitchFamily="34" charset="0"/>
                        </a:rPr>
                        <a:t>99</a:t>
                      </a:r>
                    </a:p>
                  </a:txBody>
                  <a:tcPr marL="45720" marR="45720" anchor="ctr">
                    <a:lnL w="28575" cap="flat" cmpd="sng" algn="ctr">
                      <a:solidFill>
                        <a:srgbClr val="FF0000"/>
                      </a:solidFill>
                      <a:prstDash val="solid"/>
                      <a:round/>
                      <a:headEnd type="none" w="med" len="med"/>
                      <a:tailEnd type="none" w="med" len="med"/>
                    </a:lnL>
                    <a:solidFill>
                      <a:schemeClr val="bg1"/>
                    </a:solidFill>
                  </a:tcPr>
                </a:tc>
                <a:tc>
                  <a:txBody>
                    <a:bodyPr/>
                    <a:lstStyle/>
                    <a:p>
                      <a:pPr algn="ctr"/>
                      <a:r>
                        <a:rPr lang="en-GB" b="1" dirty="0">
                          <a:solidFill>
                            <a:schemeClr val="bg1">
                              <a:lumMod val="65000"/>
                            </a:schemeClr>
                          </a:solidFill>
                          <a:latin typeface="Century Gothic" panose="020B0502020202020204" pitchFamily="34" charset="0"/>
                        </a:rPr>
                        <a:t>100</a:t>
                      </a:r>
                    </a:p>
                  </a:txBody>
                  <a:tcPr marL="0" marR="0" marT="0" marB="0" anchor="ctr">
                    <a:solidFill>
                      <a:schemeClr val="bg1"/>
                    </a:solidFill>
                  </a:tcPr>
                </a:tc>
                <a:extLst>
                  <a:ext uri="{0D108BD9-81ED-4DB2-BD59-A6C34878D82A}">
                    <a16:rowId xmlns:a16="http://schemas.microsoft.com/office/drawing/2014/main" val="4156014419"/>
                  </a:ext>
                </a:extLst>
              </a:tr>
            </a:tbl>
          </a:graphicData>
        </a:graphic>
      </p:graphicFrame>
      <p:grpSp>
        <p:nvGrpSpPr>
          <p:cNvPr id="9" name="Group 8">
            <a:extLst>
              <a:ext uri="{FF2B5EF4-FFF2-40B4-BE49-F238E27FC236}">
                <a16:creationId xmlns:a16="http://schemas.microsoft.com/office/drawing/2014/main" id="{8D5C2585-879B-4E0A-BD5F-E961C2C22489}"/>
              </a:ext>
            </a:extLst>
          </p:cNvPr>
          <p:cNvGrpSpPr/>
          <p:nvPr/>
        </p:nvGrpSpPr>
        <p:grpSpPr>
          <a:xfrm>
            <a:off x="27814" y="6454317"/>
            <a:ext cx="1231337" cy="403587"/>
            <a:chOff x="36360" y="6454317"/>
            <a:chExt cx="1231337" cy="403587"/>
          </a:xfrm>
        </p:grpSpPr>
        <p:sp>
          <p:nvSpPr>
            <p:cNvPr id="10" name="TextBox 8">
              <a:extLst>
                <a:ext uri="{FF2B5EF4-FFF2-40B4-BE49-F238E27FC236}">
                  <a16:creationId xmlns:a16="http://schemas.microsoft.com/office/drawing/2014/main" id="{9EB04A66-FF34-4B3B-B741-CB19E7F8C653}"/>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FC1A7537-88A4-4810-A6B4-F9C544AFE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51727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Create 2 calculations using the digit cards and symbol.</a:t>
            </a:r>
            <a:endParaRPr lang="en-GB" sz="2000" u="sng" dirty="0">
              <a:solidFill>
                <a:schemeClr val="tx1"/>
              </a:solidFill>
              <a:latin typeface="SassoonCRInfantMedium" panose="02000603020000020003" pitchFamily="2" charset="0"/>
            </a:endParaRPr>
          </a:p>
          <a:p>
            <a:pPr lvl="0" defTabSz="685800">
              <a:defRPr/>
            </a:pPr>
            <a:endParaRPr lang="en-GB" sz="2800" dirty="0">
              <a:solidFill>
                <a:srgbClr val="E7E6E6">
                  <a:lumMod val="25000"/>
                </a:srgbClr>
              </a:solidFill>
              <a:latin typeface="SassoonCRInfantMedium" panose="02000603020000020003" pitchFamily="2" charset="0"/>
            </a:endParaRPr>
          </a:p>
        </p:txBody>
      </p:sp>
      <p:grpSp>
        <p:nvGrpSpPr>
          <p:cNvPr id="3" name="Group 2">
            <a:extLst>
              <a:ext uri="{FF2B5EF4-FFF2-40B4-BE49-F238E27FC236}">
                <a16:creationId xmlns:a16="http://schemas.microsoft.com/office/drawing/2014/main" id="{D332D676-270B-4617-AA12-B6394792ABA1}"/>
              </a:ext>
            </a:extLst>
          </p:cNvPr>
          <p:cNvGrpSpPr/>
          <p:nvPr/>
        </p:nvGrpSpPr>
        <p:grpSpPr>
          <a:xfrm>
            <a:off x="1813456" y="2322575"/>
            <a:ext cx="5689532" cy="1106425"/>
            <a:chOff x="3709674" y="1364906"/>
            <a:chExt cx="2654209" cy="516156"/>
          </a:xfrm>
        </p:grpSpPr>
        <p:sp>
          <p:nvSpPr>
            <p:cNvPr id="9" name="Rectangle: Rounded Corners 8">
              <a:extLst>
                <a:ext uri="{FF2B5EF4-FFF2-40B4-BE49-F238E27FC236}">
                  <a16:creationId xmlns:a16="http://schemas.microsoft.com/office/drawing/2014/main" id="{426E7E3A-F8AD-420D-B512-089E5C8AFB3E}"/>
                </a:ext>
              </a:extLst>
            </p:cNvPr>
            <p:cNvSpPr/>
            <p:nvPr/>
          </p:nvSpPr>
          <p:spPr>
            <a:xfrm>
              <a:off x="3709674" y="1364906"/>
              <a:ext cx="445147" cy="516156"/>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000" b="1" dirty="0">
                  <a:solidFill>
                    <a:schemeClr val="tx1"/>
                  </a:solidFill>
                  <a:latin typeface="Century Gothic" panose="020B0502020202020204" pitchFamily="34" charset="0"/>
                </a:rPr>
                <a:t>8</a:t>
              </a:r>
            </a:p>
          </p:txBody>
        </p:sp>
        <p:sp>
          <p:nvSpPr>
            <p:cNvPr id="10" name="Rectangle: Rounded Corners 9">
              <a:extLst>
                <a:ext uri="{FF2B5EF4-FFF2-40B4-BE49-F238E27FC236}">
                  <a16:creationId xmlns:a16="http://schemas.microsoft.com/office/drawing/2014/main" id="{9E7DC668-940E-4CC7-8656-9B93E7865E29}"/>
                </a:ext>
              </a:extLst>
            </p:cNvPr>
            <p:cNvSpPr/>
            <p:nvPr/>
          </p:nvSpPr>
          <p:spPr>
            <a:xfrm>
              <a:off x="4261940" y="1364906"/>
              <a:ext cx="445147" cy="516156"/>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000" b="1" dirty="0">
                  <a:solidFill>
                    <a:schemeClr val="tx1"/>
                  </a:solidFill>
                  <a:latin typeface="Century Gothic" panose="020B0502020202020204" pitchFamily="34" charset="0"/>
                </a:rPr>
                <a:t>4</a:t>
              </a:r>
            </a:p>
          </p:txBody>
        </p:sp>
        <p:sp>
          <p:nvSpPr>
            <p:cNvPr id="11" name="Rectangle: Rounded Corners 10">
              <a:extLst>
                <a:ext uri="{FF2B5EF4-FFF2-40B4-BE49-F238E27FC236}">
                  <a16:creationId xmlns:a16="http://schemas.microsoft.com/office/drawing/2014/main" id="{64D80AEF-BE22-420E-8224-50D46D43D3E3}"/>
                </a:ext>
              </a:extLst>
            </p:cNvPr>
            <p:cNvSpPr/>
            <p:nvPr/>
          </p:nvSpPr>
          <p:spPr>
            <a:xfrm>
              <a:off x="4814205" y="1364906"/>
              <a:ext cx="445147" cy="516156"/>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000" b="1" dirty="0">
                  <a:solidFill>
                    <a:schemeClr val="tx1"/>
                  </a:solidFill>
                  <a:latin typeface="Century Gothic" panose="020B0502020202020204" pitchFamily="34" charset="0"/>
                </a:rPr>
                <a:t>7</a:t>
              </a:r>
            </a:p>
          </p:txBody>
        </p:sp>
        <p:sp>
          <p:nvSpPr>
            <p:cNvPr id="12" name="Rectangle: Rounded Corners 11">
              <a:extLst>
                <a:ext uri="{FF2B5EF4-FFF2-40B4-BE49-F238E27FC236}">
                  <a16:creationId xmlns:a16="http://schemas.microsoft.com/office/drawing/2014/main" id="{4C1CA686-12F6-40B9-B80F-2AEBD108727E}"/>
                </a:ext>
              </a:extLst>
            </p:cNvPr>
            <p:cNvSpPr/>
            <p:nvPr/>
          </p:nvSpPr>
          <p:spPr>
            <a:xfrm>
              <a:off x="5366469" y="1364906"/>
              <a:ext cx="445147" cy="516156"/>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000" b="1" dirty="0">
                  <a:solidFill>
                    <a:schemeClr val="tx1"/>
                  </a:solidFill>
                  <a:latin typeface="Century Gothic" panose="020B0502020202020204" pitchFamily="34" charset="0"/>
                </a:rPr>
                <a:t>56</a:t>
              </a:r>
            </a:p>
          </p:txBody>
        </p:sp>
        <p:sp>
          <p:nvSpPr>
            <p:cNvPr id="13" name="Rectangle: Rounded Corners 12">
              <a:extLst>
                <a:ext uri="{FF2B5EF4-FFF2-40B4-BE49-F238E27FC236}">
                  <a16:creationId xmlns:a16="http://schemas.microsoft.com/office/drawing/2014/main" id="{42B5CE26-2BAA-4D80-9063-CD8E9C324762}"/>
                </a:ext>
              </a:extLst>
            </p:cNvPr>
            <p:cNvSpPr/>
            <p:nvPr/>
          </p:nvSpPr>
          <p:spPr>
            <a:xfrm>
              <a:off x="5918736" y="1364906"/>
              <a:ext cx="445147" cy="516156"/>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000" b="1" dirty="0">
                  <a:solidFill>
                    <a:schemeClr val="tx1"/>
                  </a:solidFill>
                  <a:latin typeface="Century Gothic" panose="020B0502020202020204" pitchFamily="34" charset="0"/>
                  <a:cs typeface="Calibri" panose="020F0502020204030204" pitchFamily="34" charset="0"/>
                </a:rPr>
                <a:t>÷</a:t>
              </a:r>
              <a:endParaRPr lang="en-GB" sz="4000" b="1" dirty="0">
                <a:solidFill>
                  <a:schemeClr val="tx1"/>
                </a:solidFill>
                <a:latin typeface="Century Gothic" panose="020B0502020202020204" pitchFamily="34" charset="0"/>
              </a:endParaRPr>
            </a:p>
          </p:txBody>
        </p:sp>
      </p:grpSp>
      <p:graphicFrame>
        <p:nvGraphicFramePr>
          <p:cNvPr id="14" name="Table 13">
            <a:extLst>
              <a:ext uri="{FF2B5EF4-FFF2-40B4-BE49-F238E27FC236}">
                <a16:creationId xmlns:a16="http://schemas.microsoft.com/office/drawing/2014/main" id="{AE715BE0-D55D-44BF-9085-989AA73F8CD3}"/>
              </a:ext>
            </a:extLst>
          </p:cNvPr>
          <p:cNvGraphicFramePr>
            <a:graphicFrameLocks noGrp="1"/>
          </p:cNvGraphicFramePr>
          <p:nvPr>
            <p:extLst>
              <p:ext uri="{D42A27DB-BD31-4B8C-83A1-F6EECF244321}">
                <p14:modId xmlns:p14="http://schemas.microsoft.com/office/powerpoint/2010/main" val="3477638730"/>
              </p:ext>
            </p:extLst>
          </p:nvPr>
        </p:nvGraphicFramePr>
        <p:xfrm>
          <a:off x="1417118" y="4977148"/>
          <a:ext cx="6482208" cy="540184"/>
        </p:xfrm>
        <a:graphic>
          <a:graphicData uri="http://schemas.openxmlformats.org/drawingml/2006/table">
            <a:tbl>
              <a:tblPr firstRow="1" bandRow="1">
                <a:tableStyleId>{5940675A-B579-460E-94D1-54222C63F5DA}</a:tableStyleId>
              </a:tblPr>
              <a:tblGrid>
                <a:gridCol w="540184">
                  <a:extLst>
                    <a:ext uri="{9D8B030D-6E8A-4147-A177-3AD203B41FA5}">
                      <a16:colId xmlns:a16="http://schemas.microsoft.com/office/drawing/2014/main" val="3146963030"/>
                    </a:ext>
                  </a:extLst>
                </a:gridCol>
                <a:gridCol w="540184">
                  <a:extLst>
                    <a:ext uri="{9D8B030D-6E8A-4147-A177-3AD203B41FA5}">
                      <a16:colId xmlns:a16="http://schemas.microsoft.com/office/drawing/2014/main" val="3081028467"/>
                    </a:ext>
                  </a:extLst>
                </a:gridCol>
                <a:gridCol w="540184">
                  <a:extLst>
                    <a:ext uri="{9D8B030D-6E8A-4147-A177-3AD203B41FA5}">
                      <a16:colId xmlns:a16="http://schemas.microsoft.com/office/drawing/2014/main" val="2626649777"/>
                    </a:ext>
                  </a:extLst>
                </a:gridCol>
                <a:gridCol w="540184">
                  <a:extLst>
                    <a:ext uri="{9D8B030D-6E8A-4147-A177-3AD203B41FA5}">
                      <a16:colId xmlns:a16="http://schemas.microsoft.com/office/drawing/2014/main" val="4093407983"/>
                    </a:ext>
                  </a:extLst>
                </a:gridCol>
                <a:gridCol w="540184">
                  <a:extLst>
                    <a:ext uri="{9D8B030D-6E8A-4147-A177-3AD203B41FA5}">
                      <a16:colId xmlns:a16="http://schemas.microsoft.com/office/drawing/2014/main" val="1636033038"/>
                    </a:ext>
                  </a:extLst>
                </a:gridCol>
                <a:gridCol w="540184">
                  <a:extLst>
                    <a:ext uri="{9D8B030D-6E8A-4147-A177-3AD203B41FA5}">
                      <a16:colId xmlns:a16="http://schemas.microsoft.com/office/drawing/2014/main" val="14047339"/>
                    </a:ext>
                  </a:extLst>
                </a:gridCol>
                <a:gridCol w="540184">
                  <a:extLst>
                    <a:ext uri="{9D8B030D-6E8A-4147-A177-3AD203B41FA5}">
                      <a16:colId xmlns:a16="http://schemas.microsoft.com/office/drawing/2014/main" val="4176477119"/>
                    </a:ext>
                  </a:extLst>
                </a:gridCol>
                <a:gridCol w="540184">
                  <a:extLst>
                    <a:ext uri="{9D8B030D-6E8A-4147-A177-3AD203B41FA5}">
                      <a16:colId xmlns:a16="http://schemas.microsoft.com/office/drawing/2014/main" val="1787112419"/>
                    </a:ext>
                  </a:extLst>
                </a:gridCol>
                <a:gridCol w="540184">
                  <a:extLst>
                    <a:ext uri="{9D8B030D-6E8A-4147-A177-3AD203B41FA5}">
                      <a16:colId xmlns:a16="http://schemas.microsoft.com/office/drawing/2014/main" val="254500838"/>
                    </a:ext>
                  </a:extLst>
                </a:gridCol>
                <a:gridCol w="540184">
                  <a:extLst>
                    <a:ext uri="{9D8B030D-6E8A-4147-A177-3AD203B41FA5}">
                      <a16:colId xmlns:a16="http://schemas.microsoft.com/office/drawing/2014/main" val="1183078929"/>
                    </a:ext>
                  </a:extLst>
                </a:gridCol>
                <a:gridCol w="540184">
                  <a:extLst>
                    <a:ext uri="{9D8B030D-6E8A-4147-A177-3AD203B41FA5}">
                      <a16:colId xmlns:a16="http://schemas.microsoft.com/office/drawing/2014/main" val="996549128"/>
                    </a:ext>
                  </a:extLst>
                </a:gridCol>
                <a:gridCol w="540184">
                  <a:extLst>
                    <a:ext uri="{9D8B030D-6E8A-4147-A177-3AD203B41FA5}">
                      <a16:colId xmlns:a16="http://schemas.microsoft.com/office/drawing/2014/main" val="60985045"/>
                    </a:ext>
                  </a:extLst>
                </a:gridCol>
              </a:tblGrid>
              <a:tr h="540184">
                <a:tc>
                  <a:txBody>
                    <a:bodyPr/>
                    <a:lstStyle/>
                    <a:p>
                      <a:pPr algn="ctr"/>
                      <a:r>
                        <a:rPr lang="en-GB" sz="2500" b="1" dirty="0">
                          <a:latin typeface="Century Gothic" panose="020B0502020202020204" pitchFamily="34" charset="0"/>
                        </a:rPr>
                        <a:t>7</a:t>
                      </a:r>
                    </a:p>
                  </a:txBody>
                  <a:tcPr marL="0" marR="0" marT="0" marB="0" anchor="ctr"/>
                </a:tc>
                <a:tc>
                  <a:txBody>
                    <a:bodyPr/>
                    <a:lstStyle/>
                    <a:p>
                      <a:pPr algn="ctr"/>
                      <a:r>
                        <a:rPr lang="en-GB" sz="2500" b="1" dirty="0">
                          <a:latin typeface="Century Gothic" panose="020B0502020202020204" pitchFamily="34" charset="0"/>
                        </a:rPr>
                        <a:t>14</a:t>
                      </a:r>
                    </a:p>
                  </a:txBody>
                  <a:tcPr marL="0" marR="0" marT="0" marB="0" anchor="ctr"/>
                </a:tc>
                <a:tc>
                  <a:txBody>
                    <a:bodyPr/>
                    <a:lstStyle/>
                    <a:p>
                      <a:pPr algn="ctr"/>
                      <a:r>
                        <a:rPr lang="en-GB" sz="2500" b="1" dirty="0">
                          <a:latin typeface="Century Gothic" panose="020B0502020202020204" pitchFamily="34" charset="0"/>
                        </a:rPr>
                        <a:t>21</a:t>
                      </a:r>
                    </a:p>
                  </a:txBody>
                  <a:tcPr marL="0" marR="0" marT="0" marB="0" anchor="ctr"/>
                </a:tc>
                <a:tc>
                  <a:txBody>
                    <a:bodyPr/>
                    <a:lstStyle/>
                    <a:p>
                      <a:pPr algn="ctr"/>
                      <a:r>
                        <a:rPr lang="en-GB" sz="2500" b="1" dirty="0">
                          <a:latin typeface="Century Gothic" panose="020B0502020202020204" pitchFamily="34" charset="0"/>
                        </a:rPr>
                        <a:t>28</a:t>
                      </a:r>
                    </a:p>
                  </a:txBody>
                  <a:tcPr marL="0" marR="0" marT="0" marB="0" anchor="ctr"/>
                </a:tc>
                <a:tc>
                  <a:txBody>
                    <a:bodyPr/>
                    <a:lstStyle/>
                    <a:p>
                      <a:pPr algn="ctr"/>
                      <a:r>
                        <a:rPr lang="en-GB" sz="2500" b="1" dirty="0">
                          <a:latin typeface="Century Gothic" panose="020B0502020202020204" pitchFamily="34" charset="0"/>
                        </a:rPr>
                        <a:t>35</a:t>
                      </a:r>
                    </a:p>
                  </a:txBody>
                  <a:tcPr marL="0" marR="0" marT="0" marB="0" anchor="ctr"/>
                </a:tc>
                <a:tc>
                  <a:txBody>
                    <a:bodyPr/>
                    <a:lstStyle/>
                    <a:p>
                      <a:pPr algn="ctr"/>
                      <a:r>
                        <a:rPr lang="en-GB" sz="2500" b="1" dirty="0">
                          <a:latin typeface="Century Gothic" panose="020B0502020202020204" pitchFamily="34" charset="0"/>
                        </a:rPr>
                        <a:t>42</a:t>
                      </a:r>
                    </a:p>
                  </a:txBody>
                  <a:tcPr marL="0" marR="0" marT="0" marB="0" anchor="ctr"/>
                </a:tc>
                <a:tc>
                  <a:txBody>
                    <a:bodyPr/>
                    <a:lstStyle/>
                    <a:p>
                      <a:pPr algn="ctr"/>
                      <a:r>
                        <a:rPr lang="en-GB" sz="2500" b="1" dirty="0">
                          <a:latin typeface="Century Gothic" panose="020B0502020202020204" pitchFamily="34" charset="0"/>
                        </a:rPr>
                        <a:t>49</a:t>
                      </a:r>
                    </a:p>
                  </a:txBody>
                  <a:tcPr marL="0" marR="0" marT="0" marB="0" anchor="ctr"/>
                </a:tc>
                <a:tc>
                  <a:txBody>
                    <a:bodyPr/>
                    <a:lstStyle/>
                    <a:p>
                      <a:pPr algn="ctr"/>
                      <a:r>
                        <a:rPr lang="en-GB" sz="2500" b="1" dirty="0">
                          <a:latin typeface="Century Gothic" panose="020B0502020202020204" pitchFamily="34" charset="0"/>
                        </a:rPr>
                        <a:t>56</a:t>
                      </a:r>
                    </a:p>
                  </a:txBody>
                  <a:tcPr marL="0" marR="0" marT="0" marB="0" anchor="ctr"/>
                </a:tc>
                <a:tc>
                  <a:txBody>
                    <a:bodyPr/>
                    <a:lstStyle/>
                    <a:p>
                      <a:pPr algn="ctr"/>
                      <a:r>
                        <a:rPr lang="en-GB" sz="2500" b="1" dirty="0">
                          <a:latin typeface="Century Gothic" panose="020B0502020202020204" pitchFamily="34" charset="0"/>
                        </a:rPr>
                        <a:t>63</a:t>
                      </a:r>
                    </a:p>
                  </a:txBody>
                  <a:tcPr marL="0" marR="0" marT="0" marB="0" anchor="ctr"/>
                </a:tc>
                <a:tc>
                  <a:txBody>
                    <a:bodyPr/>
                    <a:lstStyle/>
                    <a:p>
                      <a:pPr algn="ctr"/>
                      <a:r>
                        <a:rPr lang="en-GB" sz="2500" b="1" dirty="0">
                          <a:latin typeface="Century Gothic" panose="020B0502020202020204" pitchFamily="34" charset="0"/>
                        </a:rPr>
                        <a:t>70</a:t>
                      </a:r>
                    </a:p>
                  </a:txBody>
                  <a:tcPr marL="0" marR="0" marT="0" marB="0" anchor="ctr"/>
                </a:tc>
                <a:tc>
                  <a:txBody>
                    <a:bodyPr/>
                    <a:lstStyle/>
                    <a:p>
                      <a:pPr algn="ctr"/>
                      <a:r>
                        <a:rPr lang="en-GB" sz="2500" b="1" dirty="0">
                          <a:latin typeface="Century Gothic" panose="020B0502020202020204" pitchFamily="34" charset="0"/>
                        </a:rPr>
                        <a:t>77</a:t>
                      </a:r>
                    </a:p>
                  </a:txBody>
                  <a:tcPr marL="0" marR="0" marT="0" marB="0" anchor="ctr"/>
                </a:tc>
                <a:tc>
                  <a:txBody>
                    <a:bodyPr/>
                    <a:lstStyle/>
                    <a:p>
                      <a:pPr algn="ctr"/>
                      <a:r>
                        <a:rPr lang="en-GB" sz="2500" b="1" dirty="0">
                          <a:latin typeface="Century Gothic" panose="020B0502020202020204" pitchFamily="34" charset="0"/>
                        </a:rPr>
                        <a:t>84</a:t>
                      </a:r>
                    </a:p>
                  </a:txBody>
                  <a:tcPr marL="0" marR="0" marT="0" marB="0" anchor="ctr"/>
                </a:tc>
                <a:extLst>
                  <a:ext uri="{0D108BD9-81ED-4DB2-BD59-A6C34878D82A}">
                    <a16:rowId xmlns:a16="http://schemas.microsoft.com/office/drawing/2014/main" val="3558968836"/>
                  </a:ext>
                </a:extLst>
              </a:tr>
            </a:tbl>
          </a:graphicData>
        </a:graphic>
      </p:graphicFrame>
      <p:grpSp>
        <p:nvGrpSpPr>
          <p:cNvPr id="20" name="Group 19">
            <a:extLst>
              <a:ext uri="{FF2B5EF4-FFF2-40B4-BE49-F238E27FC236}">
                <a16:creationId xmlns:a16="http://schemas.microsoft.com/office/drawing/2014/main" id="{F3D8A2F4-136A-4058-A655-A380EF0580B0}"/>
              </a:ext>
            </a:extLst>
          </p:cNvPr>
          <p:cNvGrpSpPr/>
          <p:nvPr/>
        </p:nvGrpSpPr>
        <p:grpSpPr>
          <a:xfrm>
            <a:off x="27814" y="6454317"/>
            <a:ext cx="1231337" cy="403587"/>
            <a:chOff x="36360" y="6454317"/>
            <a:chExt cx="1231337" cy="403587"/>
          </a:xfrm>
        </p:grpSpPr>
        <p:sp>
          <p:nvSpPr>
            <p:cNvPr id="21" name="TextBox 8">
              <a:extLst>
                <a:ext uri="{FF2B5EF4-FFF2-40B4-BE49-F238E27FC236}">
                  <a16:creationId xmlns:a16="http://schemas.microsoft.com/office/drawing/2014/main" id="{8CFAAA19-386A-40A8-B267-D0BD4887817C}"/>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9CEA82F4-AD7C-41BD-A915-3C7EA942D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Create 2 calculations using the digit cards and symbol.</a:t>
            </a:r>
            <a:endParaRPr lang="en-GB" sz="2000" u="sng" dirty="0">
              <a:solidFill>
                <a:schemeClr val="tx1"/>
              </a:solidFill>
              <a:latin typeface="SassoonCRInfantMedium" panose="02000603020000020003" pitchFamily="2"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56 </a:t>
            </a:r>
            <a:r>
              <a:rPr lang="en-GB" sz="2000" b="1" dirty="0">
                <a:solidFill>
                  <a:srgbClr val="FF0000"/>
                </a:solidFill>
                <a:latin typeface="Century Gothic" panose="020B0502020202020204" pitchFamily="34" charset="0"/>
                <a:cs typeface="Calibri" panose="020F0502020204030204" pitchFamily="34" charset="0"/>
              </a:rPr>
              <a:t>÷ 7 = 8; </a:t>
            </a:r>
            <a:r>
              <a:rPr lang="en-GB" sz="2000" b="1" dirty="0">
                <a:solidFill>
                  <a:srgbClr val="FF0000"/>
                </a:solidFill>
                <a:latin typeface="Century Gothic" panose="020B0502020202020204" pitchFamily="34" charset="0"/>
              </a:rPr>
              <a:t>56 </a:t>
            </a:r>
            <a:r>
              <a:rPr lang="en-GB" sz="2000" b="1" dirty="0">
                <a:solidFill>
                  <a:srgbClr val="FF0000"/>
                </a:solidFill>
                <a:latin typeface="Century Gothic" panose="020B0502020202020204" pitchFamily="34" charset="0"/>
                <a:cs typeface="Calibri" panose="020F0502020204030204" pitchFamily="34" charset="0"/>
              </a:rPr>
              <a:t>÷ 8 = 7</a:t>
            </a:r>
            <a:endParaRPr lang="en-GB" sz="2000" b="1" dirty="0">
              <a:solidFill>
                <a:srgbClr val="FF0000"/>
              </a:solidFill>
              <a:latin typeface="Century Gothic" panose="020B0502020202020204" pitchFamily="34" charset="0"/>
            </a:endParaRPr>
          </a:p>
          <a:p>
            <a:pPr algn="ctr"/>
            <a:endParaRPr lang="en-GB" sz="2000" u="sng" dirty="0">
              <a:solidFill>
                <a:schemeClr val="tx1"/>
              </a:solidFill>
              <a:latin typeface="SassoonCRInfantMedium" panose="02000603020000020003" pitchFamily="2" charset="0"/>
            </a:endParaRPr>
          </a:p>
          <a:p>
            <a:pPr lvl="0" defTabSz="685800">
              <a:defRPr/>
            </a:pPr>
            <a:endParaRPr lang="en-GB" sz="2800" dirty="0">
              <a:solidFill>
                <a:srgbClr val="E7E6E6">
                  <a:lumMod val="25000"/>
                </a:srgb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AE715BE0-D55D-44BF-9085-989AA73F8CD3}"/>
              </a:ext>
            </a:extLst>
          </p:cNvPr>
          <p:cNvGraphicFramePr>
            <a:graphicFrameLocks noGrp="1"/>
          </p:cNvGraphicFramePr>
          <p:nvPr/>
        </p:nvGraphicFramePr>
        <p:xfrm>
          <a:off x="1417118" y="4977148"/>
          <a:ext cx="6482208" cy="540184"/>
        </p:xfrm>
        <a:graphic>
          <a:graphicData uri="http://schemas.openxmlformats.org/drawingml/2006/table">
            <a:tbl>
              <a:tblPr firstRow="1" bandRow="1">
                <a:tableStyleId>{5940675A-B579-460E-94D1-54222C63F5DA}</a:tableStyleId>
              </a:tblPr>
              <a:tblGrid>
                <a:gridCol w="540184">
                  <a:extLst>
                    <a:ext uri="{9D8B030D-6E8A-4147-A177-3AD203B41FA5}">
                      <a16:colId xmlns:a16="http://schemas.microsoft.com/office/drawing/2014/main" val="3146963030"/>
                    </a:ext>
                  </a:extLst>
                </a:gridCol>
                <a:gridCol w="540184">
                  <a:extLst>
                    <a:ext uri="{9D8B030D-6E8A-4147-A177-3AD203B41FA5}">
                      <a16:colId xmlns:a16="http://schemas.microsoft.com/office/drawing/2014/main" val="3081028467"/>
                    </a:ext>
                  </a:extLst>
                </a:gridCol>
                <a:gridCol w="540184">
                  <a:extLst>
                    <a:ext uri="{9D8B030D-6E8A-4147-A177-3AD203B41FA5}">
                      <a16:colId xmlns:a16="http://schemas.microsoft.com/office/drawing/2014/main" val="2626649777"/>
                    </a:ext>
                  </a:extLst>
                </a:gridCol>
                <a:gridCol w="540184">
                  <a:extLst>
                    <a:ext uri="{9D8B030D-6E8A-4147-A177-3AD203B41FA5}">
                      <a16:colId xmlns:a16="http://schemas.microsoft.com/office/drawing/2014/main" val="4093407983"/>
                    </a:ext>
                  </a:extLst>
                </a:gridCol>
                <a:gridCol w="540184">
                  <a:extLst>
                    <a:ext uri="{9D8B030D-6E8A-4147-A177-3AD203B41FA5}">
                      <a16:colId xmlns:a16="http://schemas.microsoft.com/office/drawing/2014/main" val="1636033038"/>
                    </a:ext>
                  </a:extLst>
                </a:gridCol>
                <a:gridCol w="540184">
                  <a:extLst>
                    <a:ext uri="{9D8B030D-6E8A-4147-A177-3AD203B41FA5}">
                      <a16:colId xmlns:a16="http://schemas.microsoft.com/office/drawing/2014/main" val="14047339"/>
                    </a:ext>
                  </a:extLst>
                </a:gridCol>
                <a:gridCol w="540184">
                  <a:extLst>
                    <a:ext uri="{9D8B030D-6E8A-4147-A177-3AD203B41FA5}">
                      <a16:colId xmlns:a16="http://schemas.microsoft.com/office/drawing/2014/main" val="4176477119"/>
                    </a:ext>
                  </a:extLst>
                </a:gridCol>
                <a:gridCol w="540184">
                  <a:extLst>
                    <a:ext uri="{9D8B030D-6E8A-4147-A177-3AD203B41FA5}">
                      <a16:colId xmlns:a16="http://schemas.microsoft.com/office/drawing/2014/main" val="1787112419"/>
                    </a:ext>
                  </a:extLst>
                </a:gridCol>
                <a:gridCol w="540184">
                  <a:extLst>
                    <a:ext uri="{9D8B030D-6E8A-4147-A177-3AD203B41FA5}">
                      <a16:colId xmlns:a16="http://schemas.microsoft.com/office/drawing/2014/main" val="254500838"/>
                    </a:ext>
                  </a:extLst>
                </a:gridCol>
                <a:gridCol w="540184">
                  <a:extLst>
                    <a:ext uri="{9D8B030D-6E8A-4147-A177-3AD203B41FA5}">
                      <a16:colId xmlns:a16="http://schemas.microsoft.com/office/drawing/2014/main" val="1183078929"/>
                    </a:ext>
                  </a:extLst>
                </a:gridCol>
                <a:gridCol w="540184">
                  <a:extLst>
                    <a:ext uri="{9D8B030D-6E8A-4147-A177-3AD203B41FA5}">
                      <a16:colId xmlns:a16="http://schemas.microsoft.com/office/drawing/2014/main" val="996549128"/>
                    </a:ext>
                  </a:extLst>
                </a:gridCol>
                <a:gridCol w="540184">
                  <a:extLst>
                    <a:ext uri="{9D8B030D-6E8A-4147-A177-3AD203B41FA5}">
                      <a16:colId xmlns:a16="http://schemas.microsoft.com/office/drawing/2014/main" val="60985045"/>
                    </a:ext>
                  </a:extLst>
                </a:gridCol>
              </a:tblGrid>
              <a:tr h="540184">
                <a:tc>
                  <a:txBody>
                    <a:bodyPr/>
                    <a:lstStyle/>
                    <a:p>
                      <a:pPr algn="ctr"/>
                      <a:r>
                        <a:rPr lang="en-GB" sz="2500" b="1" dirty="0">
                          <a:latin typeface="Century Gothic" panose="020B0502020202020204" pitchFamily="34" charset="0"/>
                        </a:rPr>
                        <a:t>7</a:t>
                      </a:r>
                    </a:p>
                  </a:txBody>
                  <a:tcPr marL="0" marR="0" marT="0" marB="0" anchor="ctr"/>
                </a:tc>
                <a:tc>
                  <a:txBody>
                    <a:bodyPr/>
                    <a:lstStyle/>
                    <a:p>
                      <a:pPr algn="ctr"/>
                      <a:r>
                        <a:rPr lang="en-GB" sz="2500" b="1" dirty="0">
                          <a:latin typeface="Century Gothic" panose="020B0502020202020204" pitchFamily="34" charset="0"/>
                        </a:rPr>
                        <a:t>14</a:t>
                      </a:r>
                    </a:p>
                  </a:txBody>
                  <a:tcPr marL="0" marR="0" marT="0" marB="0" anchor="ctr"/>
                </a:tc>
                <a:tc>
                  <a:txBody>
                    <a:bodyPr/>
                    <a:lstStyle/>
                    <a:p>
                      <a:pPr algn="ctr"/>
                      <a:r>
                        <a:rPr lang="en-GB" sz="2500" b="1" dirty="0">
                          <a:latin typeface="Century Gothic" panose="020B0502020202020204" pitchFamily="34" charset="0"/>
                        </a:rPr>
                        <a:t>21</a:t>
                      </a:r>
                    </a:p>
                  </a:txBody>
                  <a:tcPr marL="0" marR="0" marT="0" marB="0" anchor="ctr"/>
                </a:tc>
                <a:tc>
                  <a:txBody>
                    <a:bodyPr/>
                    <a:lstStyle/>
                    <a:p>
                      <a:pPr algn="ctr"/>
                      <a:r>
                        <a:rPr lang="en-GB" sz="2500" b="1" dirty="0">
                          <a:latin typeface="Century Gothic" panose="020B0502020202020204" pitchFamily="34" charset="0"/>
                        </a:rPr>
                        <a:t>28</a:t>
                      </a:r>
                    </a:p>
                  </a:txBody>
                  <a:tcPr marL="0" marR="0" marT="0" marB="0" anchor="ctr"/>
                </a:tc>
                <a:tc>
                  <a:txBody>
                    <a:bodyPr/>
                    <a:lstStyle/>
                    <a:p>
                      <a:pPr algn="ctr"/>
                      <a:r>
                        <a:rPr lang="en-GB" sz="2500" b="1" dirty="0">
                          <a:latin typeface="Century Gothic" panose="020B0502020202020204" pitchFamily="34" charset="0"/>
                        </a:rPr>
                        <a:t>35</a:t>
                      </a:r>
                    </a:p>
                  </a:txBody>
                  <a:tcPr marL="0" marR="0" marT="0" marB="0" anchor="ctr"/>
                </a:tc>
                <a:tc>
                  <a:txBody>
                    <a:bodyPr/>
                    <a:lstStyle/>
                    <a:p>
                      <a:pPr algn="ctr"/>
                      <a:r>
                        <a:rPr lang="en-GB" sz="2500" b="1" dirty="0">
                          <a:latin typeface="Century Gothic" panose="020B0502020202020204" pitchFamily="34" charset="0"/>
                        </a:rPr>
                        <a:t>42</a:t>
                      </a:r>
                    </a:p>
                  </a:txBody>
                  <a:tcPr marL="0" marR="0" marT="0" marB="0" anchor="ctr"/>
                </a:tc>
                <a:tc>
                  <a:txBody>
                    <a:bodyPr/>
                    <a:lstStyle/>
                    <a:p>
                      <a:pPr algn="ctr"/>
                      <a:r>
                        <a:rPr lang="en-GB" sz="2500" b="1" dirty="0">
                          <a:latin typeface="Century Gothic" panose="020B0502020202020204" pitchFamily="34" charset="0"/>
                        </a:rPr>
                        <a:t>49</a:t>
                      </a:r>
                    </a:p>
                  </a:txBody>
                  <a:tcPr marL="0" marR="0" marT="0" marB="0" anchor="ctr"/>
                </a:tc>
                <a:tc>
                  <a:txBody>
                    <a:bodyPr/>
                    <a:lstStyle/>
                    <a:p>
                      <a:pPr algn="ctr"/>
                      <a:r>
                        <a:rPr lang="en-GB" sz="2500" b="1" dirty="0">
                          <a:latin typeface="Century Gothic" panose="020B0502020202020204" pitchFamily="34" charset="0"/>
                        </a:rPr>
                        <a:t>56</a:t>
                      </a:r>
                    </a:p>
                  </a:txBody>
                  <a:tcPr marL="0" marR="0" marT="0" marB="0" anchor="ctr"/>
                </a:tc>
                <a:tc>
                  <a:txBody>
                    <a:bodyPr/>
                    <a:lstStyle/>
                    <a:p>
                      <a:pPr algn="ctr"/>
                      <a:r>
                        <a:rPr lang="en-GB" sz="2500" b="1" dirty="0">
                          <a:latin typeface="Century Gothic" panose="020B0502020202020204" pitchFamily="34" charset="0"/>
                        </a:rPr>
                        <a:t>63</a:t>
                      </a:r>
                    </a:p>
                  </a:txBody>
                  <a:tcPr marL="0" marR="0" marT="0" marB="0" anchor="ctr"/>
                </a:tc>
                <a:tc>
                  <a:txBody>
                    <a:bodyPr/>
                    <a:lstStyle/>
                    <a:p>
                      <a:pPr algn="ctr"/>
                      <a:r>
                        <a:rPr lang="en-GB" sz="2500" b="1" dirty="0">
                          <a:latin typeface="Century Gothic" panose="020B0502020202020204" pitchFamily="34" charset="0"/>
                        </a:rPr>
                        <a:t>70</a:t>
                      </a:r>
                    </a:p>
                  </a:txBody>
                  <a:tcPr marL="0" marR="0" marT="0" marB="0" anchor="ctr"/>
                </a:tc>
                <a:tc>
                  <a:txBody>
                    <a:bodyPr/>
                    <a:lstStyle/>
                    <a:p>
                      <a:pPr algn="ctr"/>
                      <a:r>
                        <a:rPr lang="en-GB" sz="2500" b="1" dirty="0">
                          <a:latin typeface="Century Gothic" panose="020B0502020202020204" pitchFamily="34" charset="0"/>
                        </a:rPr>
                        <a:t>77</a:t>
                      </a:r>
                    </a:p>
                  </a:txBody>
                  <a:tcPr marL="0" marR="0" marT="0" marB="0" anchor="ctr"/>
                </a:tc>
                <a:tc>
                  <a:txBody>
                    <a:bodyPr/>
                    <a:lstStyle/>
                    <a:p>
                      <a:pPr algn="ctr"/>
                      <a:r>
                        <a:rPr lang="en-GB" sz="2500" b="1" dirty="0">
                          <a:latin typeface="Century Gothic" panose="020B0502020202020204" pitchFamily="34" charset="0"/>
                        </a:rPr>
                        <a:t>84</a:t>
                      </a:r>
                    </a:p>
                  </a:txBody>
                  <a:tcPr marL="0" marR="0" marT="0" marB="0" anchor="ctr"/>
                </a:tc>
                <a:extLst>
                  <a:ext uri="{0D108BD9-81ED-4DB2-BD59-A6C34878D82A}">
                    <a16:rowId xmlns:a16="http://schemas.microsoft.com/office/drawing/2014/main" val="3558968836"/>
                  </a:ext>
                </a:extLst>
              </a:tr>
            </a:tbl>
          </a:graphicData>
        </a:graphic>
      </p:graphicFrame>
      <p:grpSp>
        <p:nvGrpSpPr>
          <p:cNvPr id="20" name="Group 19">
            <a:extLst>
              <a:ext uri="{FF2B5EF4-FFF2-40B4-BE49-F238E27FC236}">
                <a16:creationId xmlns:a16="http://schemas.microsoft.com/office/drawing/2014/main" id="{F3D8A2F4-136A-4058-A655-A380EF0580B0}"/>
              </a:ext>
            </a:extLst>
          </p:cNvPr>
          <p:cNvGrpSpPr/>
          <p:nvPr/>
        </p:nvGrpSpPr>
        <p:grpSpPr>
          <a:xfrm>
            <a:off x="27814" y="6454317"/>
            <a:ext cx="1231337" cy="403587"/>
            <a:chOff x="36360" y="6454317"/>
            <a:chExt cx="1231337" cy="403587"/>
          </a:xfrm>
        </p:grpSpPr>
        <p:sp>
          <p:nvSpPr>
            <p:cNvPr id="21" name="TextBox 8">
              <a:extLst>
                <a:ext uri="{FF2B5EF4-FFF2-40B4-BE49-F238E27FC236}">
                  <a16:creationId xmlns:a16="http://schemas.microsoft.com/office/drawing/2014/main" id="{8CFAAA19-386A-40A8-B267-D0BD4887817C}"/>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9CEA82F4-AD7C-41BD-A915-3C7EA942D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15" name="Group 14">
            <a:extLst>
              <a:ext uri="{FF2B5EF4-FFF2-40B4-BE49-F238E27FC236}">
                <a16:creationId xmlns:a16="http://schemas.microsoft.com/office/drawing/2014/main" id="{60C9331A-24C6-40F3-BCC3-7F7492F91F89}"/>
              </a:ext>
            </a:extLst>
          </p:cNvPr>
          <p:cNvGrpSpPr/>
          <p:nvPr/>
        </p:nvGrpSpPr>
        <p:grpSpPr>
          <a:xfrm>
            <a:off x="1813456" y="2322575"/>
            <a:ext cx="5689532" cy="1106425"/>
            <a:chOff x="3709674" y="1364906"/>
            <a:chExt cx="2654209" cy="516156"/>
          </a:xfrm>
        </p:grpSpPr>
        <p:sp>
          <p:nvSpPr>
            <p:cNvPr id="16" name="Rectangle: Rounded Corners 15">
              <a:extLst>
                <a:ext uri="{FF2B5EF4-FFF2-40B4-BE49-F238E27FC236}">
                  <a16:creationId xmlns:a16="http://schemas.microsoft.com/office/drawing/2014/main" id="{8BCAE73B-8691-49DF-A78B-FEB60B99C19C}"/>
                </a:ext>
              </a:extLst>
            </p:cNvPr>
            <p:cNvSpPr/>
            <p:nvPr/>
          </p:nvSpPr>
          <p:spPr>
            <a:xfrm>
              <a:off x="3709674" y="1364906"/>
              <a:ext cx="445147" cy="51615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000" b="1" dirty="0">
                  <a:solidFill>
                    <a:srgbClr val="FF0000"/>
                  </a:solidFill>
                  <a:latin typeface="Century Gothic" panose="020B0502020202020204" pitchFamily="34" charset="0"/>
                </a:rPr>
                <a:t>8</a:t>
              </a:r>
            </a:p>
          </p:txBody>
        </p:sp>
        <p:sp>
          <p:nvSpPr>
            <p:cNvPr id="17" name="Rectangle: Rounded Corners 16">
              <a:extLst>
                <a:ext uri="{FF2B5EF4-FFF2-40B4-BE49-F238E27FC236}">
                  <a16:creationId xmlns:a16="http://schemas.microsoft.com/office/drawing/2014/main" id="{DA56BC5C-E3E9-48EC-9FF7-98A321B96219}"/>
                </a:ext>
              </a:extLst>
            </p:cNvPr>
            <p:cNvSpPr/>
            <p:nvPr/>
          </p:nvSpPr>
          <p:spPr>
            <a:xfrm>
              <a:off x="4261940" y="1364906"/>
              <a:ext cx="445147" cy="51615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000" b="1" dirty="0">
                  <a:solidFill>
                    <a:schemeClr val="bg1">
                      <a:lumMod val="65000"/>
                    </a:schemeClr>
                  </a:solidFill>
                  <a:latin typeface="Century Gothic" panose="020B0502020202020204" pitchFamily="34" charset="0"/>
                </a:rPr>
                <a:t>4</a:t>
              </a:r>
            </a:p>
          </p:txBody>
        </p:sp>
        <p:sp>
          <p:nvSpPr>
            <p:cNvPr id="18" name="Rectangle: Rounded Corners 17">
              <a:extLst>
                <a:ext uri="{FF2B5EF4-FFF2-40B4-BE49-F238E27FC236}">
                  <a16:creationId xmlns:a16="http://schemas.microsoft.com/office/drawing/2014/main" id="{FE6B827A-301C-4EE7-9B95-6689208787DD}"/>
                </a:ext>
              </a:extLst>
            </p:cNvPr>
            <p:cNvSpPr/>
            <p:nvPr/>
          </p:nvSpPr>
          <p:spPr>
            <a:xfrm>
              <a:off x="4814205" y="1364906"/>
              <a:ext cx="445147" cy="51615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000" b="1" dirty="0">
                  <a:solidFill>
                    <a:srgbClr val="FF0000"/>
                  </a:solidFill>
                  <a:latin typeface="Century Gothic" panose="020B0502020202020204" pitchFamily="34" charset="0"/>
                </a:rPr>
                <a:t>7</a:t>
              </a:r>
            </a:p>
          </p:txBody>
        </p:sp>
        <p:sp>
          <p:nvSpPr>
            <p:cNvPr id="23" name="Rectangle: Rounded Corners 22">
              <a:extLst>
                <a:ext uri="{FF2B5EF4-FFF2-40B4-BE49-F238E27FC236}">
                  <a16:creationId xmlns:a16="http://schemas.microsoft.com/office/drawing/2014/main" id="{8DDD81D8-42FB-4185-8326-807955DCA824}"/>
                </a:ext>
              </a:extLst>
            </p:cNvPr>
            <p:cNvSpPr/>
            <p:nvPr/>
          </p:nvSpPr>
          <p:spPr>
            <a:xfrm>
              <a:off x="5366469" y="1364906"/>
              <a:ext cx="445147" cy="51615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000" b="1" dirty="0">
                  <a:solidFill>
                    <a:srgbClr val="FF0000"/>
                  </a:solidFill>
                  <a:latin typeface="Century Gothic" panose="020B0502020202020204" pitchFamily="34" charset="0"/>
                </a:rPr>
                <a:t>56</a:t>
              </a:r>
            </a:p>
          </p:txBody>
        </p:sp>
        <p:sp>
          <p:nvSpPr>
            <p:cNvPr id="24" name="Rectangle: Rounded Corners 23">
              <a:extLst>
                <a:ext uri="{FF2B5EF4-FFF2-40B4-BE49-F238E27FC236}">
                  <a16:creationId xmlns:a16="http://schemas.microsoft.com/office/drawing/2014/main" id="{63D65441-72B1-4372-B420-27D0EA385F2A}"/>
                </a:ext>
              </a:extLst>
            </p:cNvPr>
            <p:cNvSpPr/>
            <p:nvPr/>
          </p:nvSpPr>
          <p:spPr>
            <a:xfrm>
              <a:off x="5918736" y="1364906"/>
              <a:ext cx="445147" cy="51615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000" b="1" dirty="0">
                  <a:solidFill>
                    <a:srgbClr val="FF0000"/>
                  </a:solidFill>
                  <a:latin typeface="Century Gothic" panose="020B0502020202020204" pitchFamily="34" charset="0"/>
                  <a:cs typeface="Calibri" panose="020F0502020204030204" pitchFamily="34" charset="0"/>
                </a:rPr>
                <a:t>÷</a:t>
              </a:r>
              <a:endParaRPr lang="en-GB" sz="4000" b="1" dirty="0">
                <a:solidFill>
                  <a:srgbClr val="FF0000"/>
                </a:solidFill>
                <a:latin typeface="Century Gothic" panose="020B0502020202020204" pitchFamily="34" charset="0"/>
              </a:endParaRPr>
            </a:p>
          </p:txBody>
        </p:sp>
      </p:grpSp>
    </p:spTree>
    <p:extLst>
      <p:ext uri="{BB962C8B-B14F-4D97-AF65-F5344CB8AC3E}">
        <p14:creationId xmlns:p14="http://schemas.microsoft.com/office/powerpoint/2010/main" val="273081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statement below.</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u="sng" dirty="0">
              <a:solidFill>
                <a:schemeClr val="tx1"/>
              </a:solidFill>
              <a:latin typeface="SassoonCRInfantMedium" panose="02000603020000020003" pitchFamily="2" charset="0"/>
            </a:endParaRPr>
          </a:p>
          <a:p>
            <a:pPr lvl="0" defTabSz="685800">
              <a:defRPr/>
            </a:pPr>
            <a:endParaRPr lang="en-GB" sz="2800" dirty="0">
              <a:solidFill>
                <a:srgbClr val="E7E6E6">
                  <a:lumMod val="25000"/>
                </a:srgbClr>
              </a:solidFill>
              <a:latin typeface="SassoonCRInfantMedium" panose="02000603020000020003" pitchFamily="2" charset="0"/>
            </a:endParaRPr>
          </a:p>
        </p:txBody>
      </p:sp>
      <p:grpSp>
        <p:nvGrpSpPr>
          <p:cNvPr id="2" name="Group 1">
            <a:extLst>
              <a:ext uri="{FF2B5EF4-FFF2-40B4-BE49-F238E27FC236}">
                <a16:creationId xmlns:a16="http://schemas.microsoft.com/office/drawing/2014/main" id="{7072BD13-F7C1-42DE-A899-879E8FD1EB00}"/>
              </a:ext>
            </a:extLst>
          </p:cNvPr>
          <p:cNvGrpSpPr/>
          <p:nvPr/>
        </p:nvGrpSpPr>
        <p:grpSpPr>
          <a:xfrm>
            <a:off x="1247063" y="2334096"/>
            <a:ext cx="6649874" cy="3738084"/>
            <a:chOff x="2933311" y="2673297"/>
            <a:chExt cx="3102215" cy="1743843"/>
          </a:xfrm>
        </p:grpSpPr>
        <p:sp>
          <p:nvSpPr>
            <p:cNvPr id="13" name="Oval 12">
              <a:extLst>
                <a:ext uri="{FF2B5EF4-FFF2-40B4-BE49-F238E27FC236}">
                  <a16:creationId xmlns:a16="http://schemas.microsoft.com/office/drawing/2014/main" id="{4844468C-DE73-4BED-B9FF-11D7EB4C6F6F}"/>
                </a:ext>
              </a:extLst>
            </p:cNvPr>
            <p:cNvSpPr/>
            <p:nvPr/>
          </p:nvSpPr>
          <p:spPr>
            <a:xfrm>
              <a:off x="2933311" y="267329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14" name="Oval 13">
              <a:extLst>
                <a:ext uri="{FF2B5EF4-FFF2-40B4-BE49-F238E27FC236}">
                  <a16:creationId xmlns:a16="http://schemas.microsoft.com/office/drawing/2014/main" id="{9DD0B5B2-9225-4ADB-A7AE-32504816B4E9}"/>
                </a:ext>
              </a:extLst>
            </p:cNvPr>
            <p:cNvSpPr/>
            <p:nvPr/>
          </p:nvSpPr>
          <p:spPr>
            <a:xfrm>
              <a:off x="4497653" y="267329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15" name="Oval 14">
              <a:extLst>
                <a:ext uri="{FF2B5EF4-FFF2-40B4-BE49-F238E27FC236}">
                  <a16:creationId xmlns:a16="http://schemas.microsoft.com/office/drawing/2014/main" id="{EF85A7B4-051F-45DB-AC5E-895C753B93C7}"/>
                </a:ext>
              </a:extLst>
            </p:cNvPr>
            <p:cNvSpPr/>
            <p:nvPr/>
          </p:nvSpPr>
          <p:spPr>
            <a:xfrm>
              <a:off x="5279823" y="267329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20" name="Oval 19">
              <a:extLst>
                <a:ext uri="{FF2B5EF4-FFF2-40B4-BE49-F238E27FC236}">
                  <a16:creationId xmlns:a16="http://schemas.microsoft.com/office/drawing/2014/main" id="{3E481F03-E4FF-4496-8108-0B166B931489}"/>
                </a:ext>
              </a:extLst>
            </p:cNvPr>
            <p:cNvSpPr/>
            <p:nvPr/>
          </p:nvSpPr>
          <p:spPr>
            <a:xfrm>
              <a:off x="3715482" y="267329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21" name="Oval 20">
              <a:extLst>
                <a:ext uri="{FF2B5EF4-FFF2-40B4-BE49-F238E27FC236}">
                  <a16:creationId xmlns:a16="http://schemas.microsoft.com/office/drawing/2014/main" id="{F684D65C-CED5-4A21-A82B-E4324C8C9904}"/>
                </a:ext>
              </a:extLst>
            </p:cNvPr>
            <p:cNvSpPr/>
            <p:nvPr/>
          </p:nvSpPr>
          <p:spPr>
            <a:xfrm>
              <a:off x="3322334" y="366143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22" name="Oval 21">
              <a:extLst>
                <a:ext uri="{FF2B5EF4-FFF2-40B4-BE49-F238E27FC236}">
                  <a16:creationId xmlns:a16="http://schemas.microsoft.com/office/drawing/2014/main" id="{5292A7EB-24BB-46C0-AC32-D42C0915E3B0}"/>
                </a:ext>
              </a:extLst>
            </p:cNvPr>
            <p:cNvSpPr/>
            <p:nvPr/>
          </p:nvSpPr>
          <p:spPr>
            <a:xfrm>
              <a:off x="4886676" y="366143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23" name="Oval 22">
              <a:extLst>
                <a:ext uri="{FF2B5EF4-FFF2-40B4-BE49-F238E27FC236}">
                  <a16:creationId xmlns:a16="http://schemas.microsoft.com/office/drawing/2014/main" id="{36A183AF-E6E9-4A94-A2F4-DBA63342BE12}"/>
                </a:ext>
              </a:extLst>
            </p:cNvPr>
            <p:cNvSpPr/>
            <p:nvPr/>
          </p:nvSpPr>
          <p:spPr>
            <a:xfrm>
              <a:off x="4104505" y="366143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grpSp>
      <p:grpSp>
        <p:nvGrpSpPr>
          <p:cNvPr id="3" name="Group 2">
            <a:extLst>
              <a:ext uri="{FF2B5EF4-FFF2-40B4-BE49-F238E27FC236}">
                <a16:creationId xmlns:a16="http://schemas.microsoft.com/office/drawing/2014/main" id="{28239EC0-ABE2-42EA-820F-0C488CE0C02D}"/>
              </a:ext>
            </a:extLst>
          </p:cNvPr>
          <p:cNvGrpSpPr/>
          <p:nvPr/>
        </p:nvGrpSpPr>
        <p:grpSpPr>
          <a:xfrm>
            <a:off x="2679997" y="1407679"/>
            <a:ext cx="3855745" cy="755704"/>
            <a:chOff x="3291107" y="1527453"/>
            <a:chExt cx="2633525" cy="516156"/>
          </a:xfrm>
        </p:grpSpPr>
        <p:sp>
          <p:nvSpPr>
            <p:cNvPr id="24" name="Rectangle: Rounded Corners 23">
              <a:extLst>
                <a:ext uri="{FF2B5EF4-FFF2-40B4-BE49-F238E27FC236}">
                  <a16:creationId xmlns:a16="http://schemas.microsoft.com/office/drawing/2014/main" id="{BAED0153-21FB-4446-A2E7-9044C9725D97}"/>
                </a:ext>
              </a:extLst>
            </p:cNvPr>
            <p:cNvSpPr/>
            <p:nvPr/>
          </p:nvSpPr>
          <p:spPr>
            <a:xfrm>
              <a:off x="3291107" y="1527453"/>
              <a:ext cx="445147" cy="516156"/>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chemeClr val="tx1"/>
                  </a:solidFill>
                  <a:latin typeface="Century Gothic" panose="020B0502020202020204" pitchFamily="34" charset="0"/>
                </a:rPr>
                <a:t>63</a:t>
              </a:r>
            </a:p>
          </p:txBody>
        </p:sp>
        <p:sp>
          <p:nvSpPr>
            <p:cNvPr id="25" name="Rectangle: Rounded Corners 24">
              <a:extLst>
                <a:ext uri="{FF2B5EF4-FFF2-40B4-BE49-F238E27FC236}">
                  <a16:creationId xmlns:a16="http://schemas.microsoft.com/office/drawing/2014/main" id="{E6835429-534C-4380-ADE1-B86914CA1607}"/>
                </a:ext>
              </a:extLst>
            </p:cNvPr>
            <p:cNvSpPr/>
            <p:nvPr/>
          </p:nvSpPr>
          <p:spPr>
            <a:xfrm>
              <a:off x="3838202" y="1527453"/>
              <a:ext cx="445147" cy="516156"/>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chemeClr val="tx1"/>
                  </a:solidFill>
                  <a:latin typeface="Century Gothic" panose="020B0502020202020204" pitchFamily="34" charset="0"/>
                  <a:cs typeface="Calibri" panose="020F0502020204030204" pitchFamily="34" charset="0"/>
                </a:rPr>
                <a:t>÷</a:t>
              </a:r>
              <a:endParaRPr lang="en-GB" sz="2800" b="1" dirty="0">
                <a:solidFill>
                  <a:schemeClr val="tx1"/>
                </a:solidFill>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670CDEDA-C749-4A70-8175-E783AE31A6E2}"/>
                </a:ext>
              </a:extLst>
            </p:cNvPr>
            <p:cNvSpPr/>
            <p:nvPr/>
          </p:nvSpPr>
          <p:spPr>
            <a:xfrm>
              <a:off x="4385297" y="1527453"/>
              <a:ext cx="445147" cy="516156"/>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chemeClr val="tx1"/>
                  </a:solidFill>
                  <a:latin typeface="Century Gothic" panose="020B0502020202020204" pitchFamily="34" charset="0"/>
                </a:rPr>
                <a:t>7</a:t>
              </a:r>
              <a:endParaRPr lang="en-GB" sz="2800" b="1" dirty="0">
                <a:solidFill>
                  <a:schemeClr val="tx1"/>
                </a:solidFill>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32D144BC-0362-4169-ADE0-84CDBF28D636}"/>
                </a:ext>
              </a:extLst>
            </p:cNvPr>
            <p:cNvSpPr/>
            <p:nvPr/>
          </p:nvSpPr>
          <p:spPr>
            <a:xfrm>
              <a:off x="4932392" y="1527453"/>
              <a:ext cx="445147" cy="516156"/>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chemeClr val="tx1"/>
                  </a:solidFill>
                  <a:latin typeface="Century Gothic" panose="020B0502020202020204" pitchFamily="34" charset="0"/>
                </a:rPr>
                <a:t>=</a:t>
              </a:r>
              <a:endParaRPr lang="en-GB" sz="2800" b="1" dirty="0">
                <a:solidFill>
                  <a:schemeClr val="tx1"/>
                </a:solidFill>
                <a:latin typeface="Century Gothic" panose="020B0502020202020204" pitchFamily="34" charset="0"/>
              </a:endParaRPr>
            </a:p>
          </p:txBody>
        </p:sp>
        <p:sp>
          <p:nvSpPr>
            <p:cNvPr id="28" name="Rectangle: Rounded Corners 27">
              <a:extLst>
                <a:ext uri="{FF2B5EF4-FFF2-40B4-BE49-F238E27FC236}">
                  <a16:creationId xmlns:a16="http://schemas.microsoft.com/office/drawing/2014/main" id="{19458C27-6193-4872-BF45-CF04054B7B90}"/>
                </a:ext>
              </a:extLst>
            </p:cNvPr>
            <p:cNvSpPr/>
            <p:nvPr/>
          </p:nvSpPr>
          <p:spPr>
            <a:xfrm>
              <a:off x="5479485" y="1527453"/>
              <a:ext cx="445147" cy="516156"/>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chemeClr val="tx1"/>
                  </a:solidFill>
                  <a:latin typeface="Century Gothic" panose="020B0502020202020204" pitchFamily="34" charset="0"/>
                </a:rPr>
                <a:t>?</a:t>
              </a:r>
              <a:endParaRPr lang="en-GB" sz="2800" b="1" dirty="0">
                <a:solidFill>
                  <a:schemeClr val="tx1"/>
                </a:solidFill>
                <a:latin typeface="Century Gothic" panose="020B0502020202020204" pitchFamily="34" charset="0"/>
              </a:endParaRPr>
            </a:p>
          </p:txBody>
        </p:sp>
      </p:grpSp>
      <p:grpSp>
        <p:nvGrpSpPr>
          <p:cNvPr id="29" name="Group 28">
            <a:extLst>
              <a:ext uri="{FF2B5EF4-FFF2-40B4-BE49-F238E27FC236}">
                <a16:creationId xmlns:a16="http://schemas.microsoft.com/office/drawing/2014/main" id="{CB738FEE-1D4E-43DD-A87B-1F86460FDBDF}"/>
              </a:ext>
            </a:extLst>
          </p:cNvPr>
          <p:cNvGrpSpPr/>
          <p:nvPr/>
        </p:nvGrpSpPr>
        <p:grpSpPr>
          <a:xfrm>
            <a:off x="27814" y="6454317"/>
            <a:ext cx="1231337" cy="403587"/>
            <a:chOff x="36360" y="6454317"/>
            <a:chExt cx="1231337" cy="403587"/>
          </a:xfrm>
        </p:grpSpPr>
        <p:sp>
          <p:nvSpPr>
            <p:cNvPr id="30" name="TextBox 8">
              <a:extLst>
                <a:ext uri="{FF2B5EF4-FFF2-40B4-BE49-F238E27FC236}">
                  <a16:creationId xmlns:a16="http://schemas.microsoft.com/office/drawing/2014/main" id="{97CC44EF-3822-4EF0-B2E8-0E3B1F9B2C3C}"/>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93981AA4-6E76-436D-9838-D829F52FC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81152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statement below.</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u="sng" dirty="0">
              <a:solidFill>
                <a:schemeClr val="tx1"/>
              </a:solidFill>
              <a:latin typeface="SassoonCRInfantMedium" panose="02000603020000020003" pitchFamily="2" charset="0"/>
            </a:endParaRPr>
          </a:p>
          <a:p>
            <a:pPr lvl="0" defTabSz="685800">
              <a:defRPr/>
            </a:pPr>
            <a:endParaRPr lang="en-GB" sz="2800" dirty="0">
              <a:solidFill>
                <a:srgbClr val="E7E6E6">
                  <a:lumMod val="25000"/>
                </a:srgbClr>
              </a:solidFill>
              <a:latin typeface="SassoonCRInfantMedium" panose="02000603020000020003" pitchFamily="2" charset="0"/>
            </a:endParaRPr>
          </a:p>
        </p:txBody>
      </p:sp>
      <p:grpSp>
        <p:nvGrpSpPr>
          <p:cNvPr id="2" name="Group 1">
            <a:extLst>
              <a:ext uri="{FF2B5EF4-FFF2-40B4-BE49-F238E27FC236}">
                <a16:creationId xmlns:a16="http://schemas.microsoft.com/office/drawing/2014/main" id="{7072BD13-F7C1-42DE-A899-879E8FD1EB00}"/>
              </a:ext>
            </a:extLst>
          </p:cNvPr>
          <p:cNvGrpSpPr/>
          <p:nvPr/>
        </p:nvGrpSpPr>
        <p:grpSpPr>
          <a:xfrm>
            <a:off x="1247063" y="2334096"/>
            <a:ext cx="6649874" cy="3738084"/>
            <a:chOff x="2933311" y="2673297"/>
            <a:chExt cx="3102215" cy="1743843"/>
          </a:xfrm>
        </p:grpSpPr>
        <p:sp>
          <p:nvSpPr>
            <p:cNvPr id="13" name="Oval 12">
              <a:extLst>
                <a:ext uri="{FF2B5EF4-FFF2-40B4-BE49-F238E27FC236}">
                  <a16:creationId xmlns:a16="http://schemas.microsoft.com/office/drawing/2014/main" id="{4844468C-DE73-4BED-B9FF-11D7EB4C6F6F}"/>
                </a:ext>
              </a:extLst>
            </p:cNvPr>
            <p:cNvSpPr/>
            <p:nvPr/>
          </p:nvSpPr>
          <p:spPr>
            <a:xfrm>
              <a:off x="2933311" y="267329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14" name="Oval 13">
              <a:extLst>
                <a:ext uri="{FF2B5EF4-FFF2-40B4-BE49-F238E27FC236}">
                  <a16:creationId xmlns:a16="http://schemas.microsoft.com/office/drawing/2014/main" id="{9DD0B5B2-9225-4ADB-A7AE-32504816B4E9}"/>
                </a:ext>
              </a:extLst>
            </p:cNvPr>
            <p:cNvSpPr/>
            <p:nvPr/>
          </p:nvSpPr>
          <p:spPr>
            <a:xfrm>
              <a:off x="4497653" y="267329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15" name="Oval 14">
              <a:extLst>
                <a:ext uri="{FF2B5EF4-FFF2-40B4-BE49-F238E27FC236}">
                  <a16:creationId xmlns:a16="http://schemas.microsoft.com/office/drawing/2014/main" id="{EF85A7B4-051F-45DB-AC5E-895C753B93C7}"/>
                </a:ext>
              </a:extLst>
            </p:cNvPr>
            <p:cNvSpPr/>
            <p:nvPr/>
          </p:nvSpPr>
          <p:spPr>
            <a:xfrm>
              <a:off x="5279823" y="267329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20" name="Oval 19">
              <a:extLst>
                <a:ext uri="{FF2B5EF4-FFF2-40B4-BE49-F238E27FC236}">
                  <a16:creationId xmlns:a16="http://schemas.microsoft.com/office/drawing/2014/main" id="{3E481F03-E4FF-4496-8108-0B166B931489}"/>
                </a:ext>
              </a:extLst>
            </p:cNvPr>
            <p:cNvSpPr/>
            <p:nvPr/>
          </p:nvSpPr>
          <p:spPr>
            <a:xfrm>
              <a:off x="3715482" y="267329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21" name="Oval 20">
              <a:extLst>
                <a:ext uri="{FF2B5EF4-FFF2-40B4-BE49-F238E27FC236}">
                  <a16:creationId xmlns:a16="http://schemas.microsoft.com/office/drawing/2014/main" id="{F684D65C-CED5-4A21-A82B-E4324C8C9904}"/>
                </a:ext>
              </a:extLst>
            </p:cNvPr>
            <p:cNvSpPr/>
            <p:nvPr/>
          </p:nvSpPr>
          <p:spPr>
            <a:xfrm>
              <a:off x="3322334" y="366143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22" name="Oval 21">
              <a:extLst>
                <a:ext uri="{FF2B5EF4-FFF2-40B4-BE49-F238E27FC236}">
                  <a16:creationId xmlns:a16="http://schemas.microsoft.com/office/drawing/2014/main" id="{5292A7EB-24BB-46C0-AC32-D42C0915E3B0}"/>
                </a:ext>
              </a:extLst>
            </p:cNvPr>
            <p:cNvSpPr/>
            <p:nvPr/>
          </p:nvSpPr>
          <p:spPr>
            <a:xfrm>
              <a:off x="4886676" y="366143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sp>
          <p:nvSpPr>
            <p:cNvPr id="23" name="Oval 22">
              <a:extLst>
                <a:ext uri="{FF2B5EF4-FFF2-40B4-BE49-F238E27FC236}">
                  <a16:creationId xmlns:a16="http://schemas.microsoft.com/office/drawing/2014/main" id="{36A183AF-E6E9-4A94-A2F4-DBA63342BE12}"/>
                </a:ext>
              </a:extLst>
            </p:cNvPr>
            <p:cNvSpPr/>
            <p:nvPr/>
          </p:nvSpPr>
          <p:spPr>
            <a:xfrm>
              <a:off x="4104505" y="3661437"/>
              <a:ext cx="755703" cy="75570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p:txBody>
        </p:sp>
      </p:grpSp>
      <p:grpSp>
        <p:nvGrpSpPr>
          <p:cNvPr id="3" name="Group 2">
            <a:extLst>
              <a:ext uri="{FF2B5EF4-FFF2-40B4-BE49-F238E27FC236}">
                <a16:creationId xmlns:a16="http://schemas.microsoft.com/office/drawing/2014/main" id="{28239EC0-ABE2-42EA-820F-0C488CE0C02D}"/>
              </a:ext>
            </a:extLst>
          </p:cNvPr>
          <p:cNvGrpSpPr/>
          <p:nvPr/>
        </p:nvGrpSpPr>
        <p:grpSpPr>
          <a:xfrm>
            <a:off x="2679997" y="1407679"/>
            <a:ext cx="3855745" cy="755704"/>
            <a:chOff x="3291107" y="1527453"/>
            <a:chExt cx="2633525" cy="516156"/>
          </a:xfrm>
        </p:grpSpPr>
        <p:sp>
          <p:nvSpPr>
            <p:cNvPr id="24" name="Rectangle: Rounded Corners 23">
              <a:extLst>
                <a:ext uri="{FF2B5EF4-FFF2-40B4-BE49-F238E27FC236}">
                  <a16:creationId xmlns:a16="http://schemas.microsoft.com/office/drawing/2014/main" id="{BAED0153-21FB-4446-A2E7-9044C9725D97}"/>
                </a:ext>
              </a:extLst>
            </p:cNvPr>
            <p:cNvSpPr/>
            <p:nvPr/>
          </p:nvSpPr>
          <p:spPr>
            <a:xfrm>
              <a:off x="3291107" y="1527453"/>
              <a:ext cx="445147" cy="51615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rgbClr val="FF0000"/>
                  </a:solidFill>
                  <a:latin typeface="Century Gothic" panose="020B0502020202020204" pitchFamily="34" charset="0"/>
                </a:rPr>
                <a:t>63</a:t>
              </a:r>
            </a:p>
          </p:txBody>
        </p:sp>
        <p:sp>
          <p:nvSpPr>
            <p:cNvPr id="25" name="Rectangle: Rounded Corners 24">
              <a:extLst>
                <a:ext uri="{FF2B5EF4-FFF2-40B4-BE49-F238E27FC236}">
                  <a16:creationId xmlns:a16="http://schemas.microsoft.com/office/drawing/2014/main" id="{E6835429-534C-4380-ADE1-B86914CA1607}"/>
                </a:ext>
              </a:extLst>
            </p:cNvPr>
            <p:cNvSpPr/>
            <p:nvPr/>
          </p:nvSpPr>
          <p:spPr>
            <a:xfrm>
              <a:off x="3838202" y="1527453"/>
              <a:ext cx="445147" cy="51615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rgbClr val="FF0000"/>
                  </a:solidFill>
                  <a:latin typeface="Century Gothic" panose="020B0502020202020204" pitchFamily="34" charset="0"/>
                  <a:cs typeface="Calibri" panose="020F0502020204030204" pitchFamily="34" charset="0"/>
                </a:rPr>
                <a:t>÷</a:t>
              </a:r>
              <a:endParaRPr lang="en-GB" sz="2800" b="1" dirty="0">
                <a:solidFill>
                  <a:srgbClr val="FF0000"/>
                </a:solidFill>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670CDEDA-C749-4A70-8175-E783AE31A6E2}"/>
                </a:ext>
              </a:extLst>
            </p:cNvPr>
            <p:cNvSpPr/>
            <p:nvPr/>
          </p:nvSpPr>
          <p:spPr>
            <a:xfrm>
              <a:off x="4385297" y="1527453"/>
              <a:ext cx="445147" cy="51615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rgbClr val="FF0000"/>
                  </a:solidFill>
                  <a:latin typeface="Century Gothic" panose="020B0502020202020204" pitchFamily="34" charset="0"/>
                </a:rPr>
                <a:t>7</a:t>
              </a:r>
              <a:endParaRPr lang="en-GB" sz="2800" b="1" dirty="0">
                <a:solidFill>
                  <a:srgbClr val="FF0000"/>
                </a:solidFill>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32D144BC-0362-4169-ADE0-84CDBF28D636}"/>
                </a:ext>
              </a:extLst>
            </p:cNvPr>
            <p:cNvSpPr/>
            <p:nvPr/>
          </p:nvSpPr>
          <p:spPr>
            <a:xfrm>
              <a:off x="4932392" y="1527453"/>
              <a:ext cx="445147" cy="51615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rgbClr val="FF0000"/>
                  </a:solidFill>
                  <a:latin typeface="Century Gothic" panose="020B0502020202020204" pitchFamily="34" charset="0"/>
                </a:rPr>
                <a:t>=</a:t>
              </a:r>
              <a:endParaRPr lang="en-GB" sz="2800" b="1" dirty="0">
                <a:solidFill>
                  <a:srgbClr val="FF0000"/>
                </a:solidFill>
                <a:latin typeface="Century Gothic" panose="020B0502020202020204" pitchFamily="34" charset="0"/>
              </a:endParaRPr>
            </a:p>
          </p:txBody>
        </p:sp>
        <p:sp>
          <p:nvSpPr>
            <p:cNvPr id="28" name="Rectangle: Rounded Corners 27">
              <a:extLst>
                <a:ext uri="{FF2B5EF4-FFF2-40B4-BE49-F238E27FC236}">
                  <a16:creationId xmlns:a16="http://schemas.microsoft.com/office/drawing/2014/main" id="{19458C27-6193-4872-BF45-CF04054B7B90}"/>
                </a:ext>
              </a:extLst>
            </p:cNvPr>
            <p:cNvSpPr/>
            <p:nvPr/>
          </p:nvSpPr>
          <p:spPr>
            <a:xfrm>
              <a:off x="5479485" y="1527453"/>
              <a:ext cx="445147" cy="51615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rgbClr val="FF0000"/>
                  </a:solidFill>
                  <a:latin typeface="Century Gothic" panose="020B0502020202020204" pitchFamily="34" charset="0"/>
                </a:rPr>
                <a:t>9</a:t>
              </a:r>
              <a:endParaRPr lang="en-GB" sz="2800" b="1" dirty="0">
                <a:solidFill>
                  <a:srgbClr val="FF0000"/>
                </a:solidFill>
                <a:latin typeface="Century Gothic" panose="020B0502020202020204" pitchFamily="34" charset="0"/>
              </a:endParaRPr>
            </a:p>
          </p:txBody>
        </p:sp>
      </p:grpSp>
      <p:grpSp>
        <p:nvGrpSpPr>
          <p:cNvPr id="10" name="Group 9">
            <a:extLst>
              <a:ext uri="{FF2B5EF4-FFF2-40B4-BE49-F238E27FC236}">
                <a16:creationId xmlns:a16="http://schemas.microsoft.com/office/drawing/2014/main" id="{2F241584-A8C0-4E6C-9C37-FF95400C0893}"/>
              </a:ext>
            </a:extLst>
          </p:cNvPr>
          <p:cNvGrpSpPr/>
          <p:nvPr/>
        </p:nvGrpSpPr>
        <p:grpSpPr>
          <a:xfrm>
            <a:off x="1560070" y="2547721"/>
            <a:ext cx="957220" cy="1141770"/>
            <a:chOff x="1560070" y="2528020"/>
            <a:chExt cx="957220" cy="1141770"/>
          </a:xfrm>
        </p:grpSpPr>
        <p:grpSp>
          <p:nvGrpSpPr>
            <p:cNvPr id="9" name="Group 8">
              <a:extLst>
                <a:ext uri="{FF2B5EF4-FFF2-40B4-BE49-F238E27FC236}">
                  <a16:creationId xmlns:a16="http://schemas.microsoft.com/office/drawing/2014/main" id="{7605C781-8E5B-40AD-B705-D478CDF96226}"/>
                </a:ext>
              </a:extLst>
            </p:cNvPr>
            <p:cNvGrpSpPr/>
            <p:nvPr/>
          </p:nvGrpSpPr>
          <p:grpSpPr>
            <a:xfrm>
              <a:off x="1563932" y="2528020"/>
              <a:ext cx="953358" cy="240790"/>
              <a:chOff x="1563932" y="2528020"/>
              <a:chExt cx="953358" cy="240790"/>
            </a:xfrm>
          </p:grpSpPr>
          <p:sp>
            <p:nvSpPr>
              <p:cNvPr id="4" name="Oval 3">
                <a:extLst>
                  <a:ext uri="{FF2B5EF4-FFF2-40B4-BE49-F238E27FC236}">
                    <a16:creationId xmlns:a16="http://schemas.microsoft.com/office/drawing/2014/main" id="{1983ABCC-CD4A-492D-B7F2-890AD9512DB2}"/>
                  </a:ext>
                </a:extLst>
              </p:cNvPr>
              <p:cNvSpPr/>
              <p:nvPr/>
            </p:nvSpPr>
            <p:spPr>
              <a:xfrm>
                <a:off x="1563932"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08B9ABA-68C3-4B73-9911-39E31B4D5CC9}"/>
                  </a:ext>
                </a:extLst>
              </p:cNvPr>
              <p:cNvSpPr/>
              <p:nvPr/>
            </p:nvSpPr>
            <p:spPr>
              <a:xfrm>
                <a:off x="1920216"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BDD80627-4C0B-4469-AEED-062559F5B2F7}"/>
                  </a:ext>
                </a:extLst>
              </p:cNvPr>
              <p:cNvSpPr/>
              <p:nvPr/>
            </p:nvSpPr>
            <p:spPr>
              <a:xfrm>
                <a:off x="2276500"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26058BED-1C79-493F-942A-0358B43B7396}"/>
                </a:ext>
              </a:extLst>
            </p:cNvPr>
            <p:cNvGrpSpPr/>
            <p:nvPr/>
          </p:nvGrpSpPr>
          <p:grpSpPr>
            <a:xfrm>
              <a:off x="1560070" y="2978510"/>
              <a:ext cx="953358" cy="240790"/>
              <a:chOff x="1560070" y="3000226"/>
              <a:chExt cx="953358" cy="240790"/>
            </a:xfrm>
          </p:grpSpPr>
          <p:sp>
            <p:nvSpPr>
              <p:cNvPr id="31" name="Oval 30">
                <a:extLst>
                  <a:ext uri="{FF2B5EF4-FFF2-40B4-BE49-F238E27FC236}">
                    <a16:creationId xmlns:a16="http://schemas.microsoft.com/office/drawing/2014/main" id="{1A01BDCF-F8FC-49CA-966A-797F2DF69708}"/>
                  </a:ext>
                </a:extLst>
              </p:cNvPr>
              <p:cNvSpPr/>
              <p:nvPr/>
            </p:nvSpPr>
            <p:spPr>
              <a:xfrm>
                <a:off x="1560070"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269DB54-C3E3-4226-B389-DC0146053837}"/>
                  </a:ext>
                </a:extLst>
              </p:cNvPr>
              <p:cNvSpPr/>
              <p:nvPr/>
            </p:nvSpPr>
            <p:spPr>
              <a:xfrm>
                <a:off x="1916354"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8F45CC8B-D1C3-4A81-A46C-B579C8BB5EFB}"/>
                  </a:ext>
                </a:extLst>
              </p:cNvPr>
              <p:cNvSpPr/>
              <p:nvPr/>
            </p:nvSpPr>
            <p:spPr>
              <a:xfrm>
                <a:off x="2272638"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47FB87CD-7A37-4DA6-9F41-6DA16A0B861F}"/>
                </a:ext>
              </a:extLst>
            </p:cNvPr>
            <p:cNvGrpSpPr/>
            <p:nvPr/>
          </p:nvGrpSpPr>
          <p:grpSpPr>
            <a:xfrm>
              <a:off x="1560070" y="3429000"/>
              <a:ext cx="953358" cy="240790"/>
              <a:chOff x="1560070" y="3429000"/>
              <a:chExt cx="953358" cy="240790"/>
            </a:xfrm>
          </p:grpSpPr>
          <p:sp>
            <p:nvSpPr>
              <p:cNvPr id="34" name="Oval 33">
                <a:extLst>
                  <a:ext uri="{FF2B5EF4-FFF2-40B4-BE49-F238E27FC236}">
                    <a16:creationId xmlns:a16="http://schemas.microsoft.com/office/drawing/2014/main" id="{F09BAD50-95B2-4A65-AD74-6871F059C6D7}"/>
                  </a:ext>
                </a:extLst>
              </p:cNvPr>
              <p:cNvSpPr/>
              <p:nvPr/>
            </p:nvSpPr>
            <p:spPr>
              <a:xfrm>
                <a:off x="1560070"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ED605059-F308-453F-B0DA-662DABE35314}"/>
                  </a:ext>
                </a:extLst>
              </p:cNvPr>
              <p:cNvSpPr/>
              <p:nvPr/>
            </p:nvSpPr>
            <p:spPr>
              <a:xfrm>
                <a:off x="1916354"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A683AC2-8930-4341-8AE8-F92B07D7EBC9}"/>
                  </a:ext>
                </a:extLst>
              </p:cNvPr>
              <p:cNvSpPr/>
              <p:nvPr/>
            </p:nvSpPr>
            <p:spPr>
              <a:xfrm>
                <a:off x="2272638"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7" name="Group 36">
            <a:extLst>
              <a:ext uri="{FF2B5EF4-FFF2-40B4-BE49-F238E27FC236}">
                <a16:creationId xmlns:a16="http://schemas.microsoft.com/office/drawing/2014/main" id="{E9743836-9C62-47EB-8758-25D4C2591B12}"/>
              </a:ext>
            </a:extLst>
          </p:cNvPr>
          <p:cNvGrpSpPr/>
          <p:nvPr/>
        </p:nvGrpSpPr>
        <p:grpSpPr>
          <a:xfrm>
            <a:off x="6629162" y="2547721"/>
            <a:ext cx="957220" cy="1141770"/>
            <a:chOff x="1560070" y="2528020"/>
            <a:chExt cx="957220" cy="1141770"/>
          </a:xfrm>
        </p:grpSpPr>
        <p:grpSp>
          <p:nvGrpSpPr>
            <p:cNvPr id="38" name="Group 37">
              <a:extLst>
                <a:ext uri="{FF2B5EF4-FFF2-40B4-BE49-F238E27FC236}">
                  <a16:creationId xmlns:a16="http://schemas.microsoft.com/office/drawing/2014/main" id="{B77DB4F1-9088-4842-BFD0-0D8BCC234EC5}"/>
                </a:ext>
              </a:extLst>
            </p:cNvPr>
            <p:cNvGrpSpPr/>
            <p:nvPr/>
          </p:nvGrpSpPr>
          <p:grpSpPr>
            <a:xfrm>
              <a:off x="1563932" y="2528020"/>
              <a:ext cx="953358" cy="240790"/>
              <a:chOff x="1563932" y="2528020"/>
              <a:chExt cx="953358" cy="240790"/>
            </a:xfrm>
          </p:grpSpPr>
          <p:sp>
            <p:nvSpPr>
              <p:cNvPr id="47" name="Oval 46">
                <a:extLst>
                  <a:ext uri="{FF2B5EF4-FFF2-40B4-BE49-F238E27FC236}">
                    <a16:creationId xmlns:a16="http://schemas.microsoft.com/office/drawing/2014/main" id="{08C26B46-41AF-43AF-8160-5B1FDBEDB9CA}"/>
                  </a:ext>
                </a:extLst>
              </p:cNvPr>
              <p:cNvSpPr/>
              <p:nvPr/>
            </p:nvSpPr>
            <p:spPr>
              <a:xfrm>
                <a:off x="1563932"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EAC4CBE-6A7B-48DF-9873-7088DFC1B81F}"/>
                  </a:ext>
                </a:extLst>
              </p:cNvPr>
              <p:cNvSpPr/>
              <p:nvPr/>
            </p:nvSpPr>
            <p:spPr>
              <a:xfrm>
                <a:off x="1920216"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CE7AD3B2-B211-4EFC-93C4-F75B06E8359A}"/>
                  </a:ext>
                </a:extLst>
              </p:cNvPr>
              <p:cNvSpPr/>
              <p:nvPr/>
            </p:nvSpPr>
            <p:spPr>
              <a:xfrm>
                <a:off x="2276500"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4AF5E74F-32E8-4CA3-A1FD-A2187F85B370}"/>
                </a:ext>
              </a:extLst>
            </p:cNvPr>
            <p:cNvGrpSpPr/>
            <p:nvPr/>
          </p:nvGrpSpPr>
          <p:grpSpPr>
            <a:xfrm>
              <a:off x="1560070" y="2978510"/>
              <a:ext cx="953358" cy="240790"/>
              <a:chOff x="1560070" y="3000226"/>
              <a:chExt cx="953358" cy="240790"/>
            </a:xfrm>
          </p:grpSpPr>
          <p:sp>
            <p:nvSpPr>
              <p:cNvPr id="44" name="Oval 43">
                <a:extLst>
                  <a:ext uri="{FF2B5EF4-FFF2-40B4-BE49-F238E27FC236}">
                    <a16:creationId xmlns:a16="http://schemas.microsoft.com/office/drawing/2014/main" id="{61DF3A7C-E34E-46CF-9453-AA3F8C2F346F}"/>
                  </a:ext>
                </a:extLst>
              </p:cNvPr>
              <p:cNvSpPr/>
              <p:nvPr/>
            </p:nvSpPr>
            <p:spPr>
              <a:xfrm>
                <a:off x="1560070"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7151BB7-492F-4CEF-9DDF-9B44EF01D618}"/>
                  </a:ext>
                </a:extLst>
              </p:cNvPr>
              <p:cNvSpPr/>
              <p:nvPr/>
            </p:nvSpPr>
            <p:spPr>
              <a:xfrm>
                <a:off x="1916354"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661C7549-7A89-4ED4-8E29-62E6831EA9D2}"/>
                  </a:ext>
                </a:extLst>
              </p:cNvPr>
              <p:cNvSpPr/>
              <p:nvPr/>
            </p:nvSpPr>
            <p:spPr>
              <a:xfrm>
                <a:off x="2272638"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99F9FAD9-6C37-4FCA-812C-511C20CC0CD1}"/>
                </a:ext>
              </a:extLst>
            </p:cNvPr>
            <p:cNvGrpSpPr/>
            <p:nvPr/>
          </p:nvGrpSpPr>
          <p:grpSpPr>
            <a:xfrm>
              <a:off x="1560070" y="3429000"/>
              <a:ext cx="953358" cy="240790"/>
              <a:chOff x="1560070" y="3429000"/>
              <a:chExt cx="953358" cy="240790"/>
            </a:xfrm>
          </p:grpSpPr>
          <p:sp>
            <p:nvSpPr>
              <p:cNvPr id="41" name="Oval 40">
                <a:extLst>
                  <a:ext uri="{FF2B5EF4-FFF2-40B4-BE49-F238E27FC236}">
                    <a16:creationId xmlns:a16="http://schemas.microsoft.com/office/drawing/2014/main" id="{7C686910-7BA7-48E7-A795-979CBC199850}"/>
                  </a:ext>
                </a:extLst>
              </p:cNvPr>
              <p:cNvSpPr/>
              <p:nvPr/>
            </p:nvSpPr>
            <p:spPr>
              <a:xfrm>
                <a:off x="1560070"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35C2FC5C-11E9-4049-B2EE-3C81899EE196}"/>
                  </a:ext>
                </a:extLst>
              </p:cNvPr>
              <p:cNvSpPr/>
              <p:nvPr/>
            </p:nvSpPr>
            <p:spPr>
              <a:xfrm>
                <a:off x="1916354"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06A93AD-0907-4222-BE85-D505BBD6A82F}"/>
                  </a:ext>
                </a:extLst>
              </p:cNvPr>
              <p:cNvSpPr/>
              <p:nvPr/>
            </p:nvSpPr>
            <p:spPr>
              <a:xfrm>
                <a:off x="2272638"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 name="Group 49">
            <a:extLst>
              <a:ext uri="{FF2B5EF4-FFF2-40B4-BE49-F238E27FC236}">
                <a16:creationId xmlns:a16="http://schemas.microsoft.com/office/drawing/2014/main" id="{71D243DC-C75E-4475-8509-FD7546965CA0}"/>
              </a:ext>
            </a:extLst>
          </p:cNvPr>
          <p:cNvGrpSpPr/>
          <p:nvPr/>
        </p:nvGrpSpPr>
        <p:grpSpPr>
          <a:xfrm>
            <a:off x="4939464" y="2547721"/>
            <a:ext cx="957220" cy="1141770"/>
            <a:chOff x="1560070" y="2528020"/>
            <a:chExt cx="957220" cy="1141770"/>
          </a:xfrm>
        </p:grpSpPr>
        <p:grpSp>
          <p:nvGrpSpPr>
            <p:cNvPr id="51" name="Group 50">
              <a:extLst>
                <a:ext uri="{FF2B5EF4-FFF2-40B4-BE49-F238E27FC236}">
                  <a16:creationId xmlns:a16="http://schemas.microsoft.com/office/drawing/2014/main" id="{5D0A7A67-E4F4-4EBD-B720-D51C8E1C21BC}"/>
                </a:ext>
              </a:extLst>
            </p:cNvPr>
            <p:cNvGrpSpPr/>
            <p:nvPr/>
          </p:nvGrpSpPr>
          <p:grpSpPr>
            <a:xfrm>
              <a:off x="1563932" y="2528020"/>
              <a:ext cx="953358" cy="240790"/>
              <a:chOff x="1563932" y="2528020"/>
              <a:chExt cx="953358" cy="240790"/>
            </a:xfrm>
          </p:grpSpPr>
          <p:sp>
            <p:nvSpPr>
              <p:cNvPr id="60" name="Oval 59">
                <a:extLst>
                  <a:ext uri="{FF2B5EF4-FFF2-40B4-BE49-F238E27FC236}">
                    <a16:creationId xmlns:a16="http://schemas.microsoft.com/office/drawing/2014/main" id="{75EA955A-C072-4D98-9703-B65BCB470961}"/>
                  </a:ext>
                </a:extLst>
              </p:cNvPr>
              <p:cNvSpPr/>
              <p:nvPr/>
            </p:nvSpPr>
            <p:spPr>
              <a:xfrm>
                <a:off x="1563932"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D5E8FFE0-7DD3-4E75-85E8-FF040F890BD6}"/>
                  </a:ext>
                </a:extLst>
              </p:cNvPr>
              <p:cNvSpPr/>
              <p:nvPr/>
            </p:nvSpPr>
            <p:spPr>
              <a:xfrm>
                <a:off x="1920216"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4C2C885B-77BE-46CC-A369-A6A8EC4559D4}"/>
                  </a:ext>
                </a:extLst>
              </p:cNvPr>
              <p:cNvSpPr/>
              <p:nvPr/>
            </p:nvSpPr>
            <p:spPr>
              <a:xfrm>
                <a:off x="2276500"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07564FD2-A1EB-4B4A-9C00-ABADECB6438E}"/>
                </a:ext>
              </a:extLst>
            </p:cNvPr>
            <p:cNvGrpSpPr/>
            <p:nvPr/>
          </p:nvGrpSpPr>
          <p:grpSpPr>
            <a:xfrm>
              <a:off x="1560070" y="2978510"/>
              <a:ext cx="953358" cy="240790"/>
              <a:chOff x="1560070" y="3000226"/>
              <a:chExt cx="953358" cy="240790"/>
            </a:xfrm>
          </p:grpSpPr>
          <p:sp>
            <p:nvSpPr>
              <p:cNvPr id="57" name="Oval 56">
                <a:extLst>
                  <a:ext uri="{FF2B5EF4-FFF2-40B4-BE49-F238E27FC236}">
                    <a16:creationId xmlns:a16="http://schemas.microsoft.com/office/drawing/2014/main" id="{848EF5FD-8A47-48F8-8866-B672D5FB661F}"/>
                  </a:ext>
                </a:extLst>
              </p:cNvPr>
              <p:cNvSpPr/>
              <p:nvPr/>
            </p:nvSpPr>
            <p:spPr>
              <a:xfrm>
                <a:off x="1560070"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AC23C848-6EAC-4164-B0B0-31CEA5665A15}"/>
                  </a:ext>
                </a:extLst>
              </p:cNvPr>
              <p:cNvSpPr/>
              <p:nvPr/>
            </p:nvSpPr>
            <p:spPr>
              <a:xfrm>
                <a:off x="1916354"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E23615EE-E57C-4E92-B83E-649E53A8E6D4}"/>
                  </a:ext>
                </a:extLst>
              </p:cNvPr>
              <p:cNvSpPr/>
              <p:nvPr/>
            </p:nvSpPr>
            <p:spPr>
              <a:xfrm>
                <a:off x="2272638"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A259BFA0-B456-4B4A-BD9B-60E5F141D784}"/>
                </a:ext>
              </a:extLst>
            </p:cNvPr>
            <p:cNvGrpSpPr/>
            <p:nvPr/>
          </p:nvGrpSpPr>
          <p:grpSpPr>
            <a:xfrm>
              <a:off x="1560070" y="3429000"/>
              <a:ext cx="953358" cy="240790"/>
              <a:chOff x="1560070" y="3429000"/>
              <a:chExt cx="953358" cy="240790"/>
            </a:xfrm>
          </p:grpSpPr>
          <p:sp>
            <p:nvSpPr>
              <p:cNvPr id="54" name="Oval 53">
                <a:extLst>
                  <a:ext uri="{FF2B5EF4-FFF2-40B4-BE49-F238E27FC236}">
                    <a16:creationId xmlns:a16="http://schemas.microsoft.com/office/drawing/2014/main" id="{DA30167C-8181-43EC-8D1C-46CA0EE20644}"/>
                  </a:ext>
                </a:extLst>
              </p:cNvPr>
              <p:cNvSpPr/>
              <p:nvPr/>
            </p:nvSpPr>
            <p:spPr>
              <a:xfrm>
                <a:off x="1560070"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BA5EAF6-FF7E-4C18-8492-0763089BF3FB}"/>
                  </a:ext>
                </a:extLst>
              </p:cNvPr>
              <p:cNvSpPr/>
              <p:nvPr/>
            </p:nvSpPr>
            <p:spPr>
              <a:xfrm>
                <a:off x="1916354"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A97A5241-5C17-4B3D-BF4C-0D97FAE4A9F4}"/>
                  </a:ext>
                </a:extLst>
              </p:cNvPr>
              <p:cNvSpPr/>
              <p:nvPr/>
            </p:nvSpPr>
            <p:spPr>
              <a:xfrm>
                <a:off x="2272638"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3" name="Group 62">
            <a:extLst>
              <a:ext uri="{FF2B5EF4-FFF2-40B4-BE49-F238E27FC236}">
                <a16:creationId xmlns:a16="http://schemas.microsoft.com/office/drawing/2014/main" id="{463806FC-3128-490C-BC16-DAC8B5566206}"/>
              </a:ext>
            </a:extLst>
          </p:cNvPr>
          <p:cNvGrpSpPr/>
          <p:nvPr/>
        </p:nvGrpSpPr>
        <p:grpSpPr>
          <a:xfrm>
            <a:off x="2447650" y="4643419"/>
            <a:ext cx="957220" cy="1141770"/>
            <a:chOff x="1560070" y="2528020"/>
            <a:chExt cx="957220" cy="1141770"/>
          </a:xfrm>
        </p:grpSpPr>
        <p:grpSp>
          <p:nvGrpSpPr>
            <p:cNvPr id="64" name="Group 63">
              <a:extLst>
                <a:ext uri="{FF2B5EF4-FFF2-40B4-BE49-F238E27FC236}">
                  <a16:creationId xmlns:a16="http://schemas.microsoft.com/office/drawing/2014/main" id="{A6805346-39EF-4E34-A73B-0B067BB57CCB}"/>
                </a:ext>
              </a:extLst>
            </p:cNvPr>
            <p:cNvGrpSpPr/>
            <p:nvPr/>
          </p:nvGrpSpPr>
          <p:grpSpPr>
            <a:xfrm>
              <a:off x="1563932" y="2528020"/>
              <a:ext cx="953358" cy="240790"/>
              <a:chOff x="1563932" y="2528020"/>
              <a:chExt cx="953358" cy="240790"/>
            </a:xfrm>
          </p:grpSpPr>
          <p:sp>
            <p:nvSpPr>
              <p:cNvPr id="73" name="Oval 72">
                <a:extLst>
                  <a:ext uri="{FF2B5EF4-FFF2-40B4-BE49-F238E27FC236}">
                    <a16:creationId xmlns:a16="http://schemas.microsoft.com/office/drawing/2014/main" id="{F36769AD-9104-4F31-AE8A-A58BB7921ACE}"/>
                  </a:ext>
                </a:extLst>
              </p:cNvPr>
              <p:cNvSpPr/>
              <p:nvPr/>
            </p:nvSpPr>
            <p:spPr>
              <a:xfrm>
                <a:off x="1563932"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EE6DC3EC-01B5-4A5D-BA08-A913F7B6F48D}"/>
                  </a:ext>
                </a:extLst>
              </p:cNvPr>
              <p:cNvSpPr/>
              <p:nvPr/>
            </p:nvSpPr>
            <p:spPr>
              <a:xfrm>
                <a:off x="1920216"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C300642D-49CE-439B-BFC4-FD3BFEEDF6D9}"/>
                  </a:ext>
                </a:extLst>
              </p:cNvPr>
              <p:cNvSpPr/>
              <p:nvPr/>
            </p:nvSpPr>
            <p:spPr>
              <a:xfrm>
                <a:off x="2276500"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48F73480-2AED-4AC3-836A-1763AE26064D}"/>
                </a:ext>
              </a:extLst>
            </p:cNvPr>
            <p:cNvGrpSpPr/>
            <p:nvPr/>
          </p:nvGrpSpPr>
          <p:grpSpPr>
            <a:xfrm>
              <a:off x="1560070" y="2978510"/>
              <a:ext cx="953358" cy="240790"/>
              <a:chOff x="1560070" y="3000226"/>
              <a:chExt cx="953358" cy="240790"/>
            </a:xfrm>
          </p:grpSpPr>
          <p:sp>
            <p:nvSpPr>
              <p:cNvPr id="70" name="Oval 69">
                <a:extLst>
                  <a:ext uri="{FF2B5EF4-FFF2-40B4-BE49-F238E27FC236}">
                    <a16:creationId xmlns:a16="http://schemas.microsoft.com/office/drawing/2014/main" id="{686EA72F-F078-450E-B7A2-01D2980A4C7B}"/>
                  </a:ext>
                </a:extLst>
              </p:cNvPr>
              <p:cNvSpPr/>
              <p:nvPr/>
            </p:nvSpPr>
            <p:spPr>
              <a:xfrm>
                <a:off x="1560070"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D2604182-36C2-42D6-8512-595A3014F2BE}"/>
                  </a:ext>
                </a:extLst>
              </p:cNvPr>
              <p:cNvSpPr/>
              <p:nvPr/>
            </p:nvSpPr>
            <p:spPr>
              <a:xfrm>
                <a:off x="1916354"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3C1B5159-526C-42C2-B246-83329485C1D7}"/>
                  </a:ext>
                </a:extLst>
              </p:cNvPr>
              <p:cNvSpPr/>
              <p:nvPr/>
            </p:nvSpPr>
            <p:spPr>
              <a:xfrm>
                <a:off x="2272638"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0BCF11C9-C409-48B1-9BE0-F1C073C91421}"/>
                </a:ext>
              </a:extLst>
            </p:cNvPr>
            <p:cNvGrpSpPr/>
            <p:nvPr/>
          </p:nvGrpSpPr>
          <p:grpSpPr>
            <a:xfrm>
              <a:off x="1560070" y="3429000"/>
              <a:ext cx="953358" cy="240790"/>
              <a:chOff x="1560070" y="3429000"/>
              <a:chExt cx="953358" cy="240790"/>
            </a:xfrm>
          </p:grpSpPr>
          <p:sp>
            <p:nvSpPr>
              <p:cNvPr id="67" name="Oval 66">
                <a:extLst>
                  <a:ext uri="{FF2B5EF4-FFF2-40B4-BE49-F238E27FC236}">
                    <a16:creationId xmlns:a16="http://schemas.microsoft.com/office/drawing/2014/main" id="{D53F1398-0254-48BE-82F9-402218DE94EE}"/>
                  </a:ext>
                </a:extLst>
              </p:cNvPr>
              <p:cNvSpPr/>
              <p:nvPr/>
            </p:nvSpPr>
            <p:spPr>
              <a:xfrm>
                <a:off x="1560070"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5F8B5B3E-7884-479C-834B-45D7450C8953}"/>
                  </a:ext>
                </a:extLst>
              </p:cNvPr>
              <p:cNvSpPr/>
              <p:nvPr/>
            </p:nvSpPr>
            <p:spPr>
              <a:xfrm>
                <a:off x="1916354"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9113DB82-1107-4856-94BC-E94DCED24228}"/>
                  </a:ext>
                </a:extLst>
              </p:cNvPr>
              <p:cNvSpPr/>
              <p:nvPr/>
            </p:nvSpPr>
            <p:spPr>
              <a:xfrm>
                <a:off x="2272638"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6" name="Group 75">
            <a:extLst>
              <a:ext uri="{FF2B5EF4-FFF2-40B4-BE49-F238E27FC236}">
                <a16:creationId xmlns:a16="http://schemas.microsoft.com/office/drawing/2014/main" id="{490C04F8-E1EA-4F3A-9BE9-5E7AF3817CE8}"/>
              </a:ext>
            </a:extLst>
          </p:cNvPr>
          <p:cNvGrpSpPr/>
          <p:nvPr/>
        </p:nvGrpSpPr>
        <p:grpSpPr>
          <a:xfrm>
            <a:off x="5798410" y="4643419"/>
            <a:ext cx="957220" cy="1141770"/>
            <a:chOff x="1560070" y="2528020"/>
            <a:chExt cx="957220" cy="1141770"/>
          </a:xfrm>
        </p:grpSpPr>
        <p:grpSp>
          <p:nvGrpSpPr>
            <p:cNvPr id="77" name="Group 76">
              <a:extLst>
                <a:ext uri="{FF2B5EF4-FFF2-40B4-BE49-F238E27FC236}">
                  <a16:creationId xmlns:a16="http://schemas.microsoft.com/office/drawing/2014/main" id="{E857F42F-9A67-400F-B773-9346D6A690E6}"/>
                </a:ext>
              </a:extLst>
            </p:cNvPr>
            <p:cNvGrpSpPr/>
            <p:nvPr/>
          </p:nvGrpSpPr>
          <p:grpSpPr>
            <a:xfrm>
              <a:off x="1563932" y="2528020"/>
              <a:ext cx="953358" cy="240790"/>
              <a:chOff x="1563932" y="2528020"/>
              <a:chExt cx="953358" cy="240790"/>
            </a:xfrm>
          </p:grpSpPr>
          <p:sp>
            <p:nvSpPr>
              <p:cNvPr id="86" name="Oval 85">
                <a:extLst>
                  <a:ext uri="{FF2B5EF4-FFF2-40B4-BE49-F238E27FC236}">
                    <a16:creationId xmlns:a16="http://schemas.microsoft.com/office/drawing/2014/main" id="{EFC997DC-5E20-4F23-828C-D1D30E5632A0}"/>
                  </a:ext>
                </a:extLst>
              </p:cNvPr>
              <p:cNvSpPr/>
              <p:nvPr/>
            </p:nvSpPr>
            <p:spPr>
              <a:xfrm>
                <a:off x="1563932"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79ECF398-D4DB-4473-AB12-7DC6F6D86BF1}"/>
                  </a:ext>
                </a:extLst>
              </p:cNvPr>
              <p:cNvSpPr/>
              <p:nvPr/>
            </p:nvSpPr>
            <p:spPr>
              <a:xfrm>
                <a:off x="1920216"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15D1A553-2064-41AB-AD77-60574E97AD10}"/>
                  </a:ext>
                </a:extLst>
              </p:cNvPr>
              <p:cNvSpPr/>
              <p:nvPr/>
            </p:nvSpPr>
            <p:spPr>
              <a:xfrm>
                <a:off x="2276500"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B7E82EE4-CB6D-4C51-84AE-60AF987431CF}"/>
                </a:ext>
              </a:extLst>
            </p:cNvPr>
            <p:cNvGrpSpPr/>
            <p:nvPr/>
          </p:nvGrpSpPr>
          <p:grpSpPr>
            <a:xfrm>
              <a:off x="1560070" y="2978510"/>
              <a:ext cx="953358" cy="240790"/>
              <a:chOff x="1560070" y="3000226"/>
              <a:chExt cx="953358" cy="240790"/>
            </a:xfrm>
          </p:grpSpPr>
          <p:sp>
            <p:nvSpPr>
              <p:cNvPr id="83" name="Oval 82">
                <a:extLst>
                  <a:ext uri="{FF2B5EF4-FFF2-40B4-BE49-F238E27FC236}">
                    <a16:creationId xmlns:a16="http://schemas.microsoft.com/office/drawing/2014/main" id="{15D86F45-2DD5-40F6-989E-30365ED766AF}"/>
                  </a:ext>
                </a:extLst>
              </p:cNvPr>
              <p:cNvSpPr/>
              <p:nvPr/>
            </p:nvSpPr>
            <p:spPr>
              <a:xfrm>
                <a:off x="1560070"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732091DF-A013-4C4D-B29D-DF03ED0156BE}"/>
                  </a:ext>
                </a:extLst>
              </p:cNvPr>
              <p:cNvSpPr/>
              <p:nvPr/>
            </p:nvSpPr>
            <p:spPr>
              <a:xfrm>
                <a:off x="1916354"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9962C8AE-005B-4295-A790-9FD6E9A155C0}"/>
                  </a:ext>
                </a:extLst>
              </p:cNvPr>
              <p:cNvSpPr/>
              <p:nvPr/>
            </p:nvSpPr>
            <p:spPr>
              <a:xfrm>
                <a:off x="2272638"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9" name="Group 78">
              <a:extLst>
                <a:ext uri="{FF2B5EF4-FFF2-40B4-BE49-F238E27FC236}">
                  <a16:creationId xmlns:a16="http://schemas.microsoft.com/office/drawing/2014/main" id="{DD9E920F-2E31-4824-89DD-6FEE9224BE6D}"/>
                </a:ext>
              </a:extLst>
            </p:cNvPr>
            <p:cNvGrpSpPr/>
            <p:nvPr/>
          </p:nvGrpSpPr>
          <p:grpSpPr>
            <a:xfrm>
              <a:off x="1560070" y="3429000"/>
              <a:ext cx="953358" cy="240790"/>
              <a:chOff x="1560070" y="3429000"/>
              <a:chExt cx="953358" cy="240790"/>
            </a:xfrm>
          </p:grpSpPr>
          <p:sp>
            <p:nvSpPr>
              <p:cNvPr id="80" name="Oval 79">
                <a:extLst>
                  <a:ext uri="{FF2B5EF4-FFF2-40B4-BE49-F238E27FC236}">
                    <a16:creationId xmlns:a16="http://schemas.microsoft.com/office/drawing/2014/main" id="{10DE8ED1-F19A-45FA-96A1-5E6999D63C7D}"/>
                  </a:ext>
                </a:extLst>
              </p:cNvPr>
              <p:cNvSpPr/>
              <p:nvPr/>
            </p:nvSpPr>
            <p:spPr>
              <a:xfrm>
                <a:off x="1560070"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86379FD-0034-440A-A348-15F150A2B07C}"/>
                  </a:ext>
                </a:extLst>
              </p:cNvPr>
              <p:cNvSpPr/>
              <p:nvPr/>
            </p:nvSpPr>
            <p:spPr>
              <a:xfrm>
                <a:off x="1916354"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5BA8E3D8-B402-4C95-BA12-822CD09F916D}"/>
                  </a:ext>
                </a:extLst>
              </p:cNvPr>
              <p:cNvSpPr/>
              <p:nvPr/>
            </p:nvSpPr>
            <p:spPr>
              <a:xfrm>
                <a:off x="2272638"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9" name="Group 88">
            <a:extLst>
              <a:ext uri="{FF2B5EF4-FFF2-40B4-BE49-F238E27FC236}">
                <a16:creationId xmlns:a16="http://schemas.microsoft.com/office/drawing/2014/main" id="{CBEC59D3-EC78-4659-A976-C52317D71590}"/>
              </a:ext>
            </a:extLst>
          </p:cNvPr>
          <p:cNvGrpSpPr/>
          <p:nvPr/>
        </p:nvGrpSpPr>
        <p:grpSpPr>
          <a:xfrm>
            <a:off x="4123030" y="4643419"/>
            <a:ext cx="957220" cy="1141770"/>
            <a:chOff x="1560070" y="2528020"/>
            <a:chExt cx="957220" cy="1141770"/>
          </a:xfrm>
        </p:grpSpPr>
        <p:grpSp>
          <p:nvGrpSpPr>
            <p:cNvPr id="90" name="Group 89">
              <a:extLst>
                <a:ext uri="{FF2B5EF4-FFF2-40B4-BE49-F238E27FC236}">
                  <a16:creationId xmlns:a16="http://schemas.microsoft.com/office/drawing/2014/main" id="{A3DEBEF4-8745-417C-9677-3D6D3D0CA7F4}"/>
                </a:ext>
              </a:extLst>
            </p:cNvPr>
            <p:cNvGrpSpPr/>
            <p:nvPr/>
          </p:nvGrpSpPr>
          <p:grpSpPr>
            <a:xfrm>
              <a:off x="1563932" y="2528020"/>
              <a:ext cx="953358" cy="240790"/>
              <a:chOff x="1563932" y="2528020"/>
              <a:chExt cx="953358" cy="240790"/>
            </a:xfrm>
          </p:grpSpPr>
          <p:sp>
            <p:nvSpPr>
              <p:cNvPr id="99" name="Oval 98">
                <a:extLst>
                  <a:ext uri="{FF2B5EF4-FFF2-40B4-BE49-F238E27FC236}">
                    <a16:creationId xmlns:a16="http://schemas.microsoft.com/office/drawing/2014/main" id="{7C994A5D-DB8E-4AAF-B391-DB45989A9969}"/>
                  </a:ext>
                </a:extLst>
              </p:cNvPr>
              <p:cNvSpPr/>
              <p:nvPr/>
            </p:nvSpPr>
            <p:spPr>
              <a:xfrm>
                <a:off x="1563932"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C4801B64-16CC-470C-9157-72BFCDE057D9}"/>
                  </a:ext>
                </a:extLst>
              </p:cNvPr>
              <p:cNvSpPr/>
              <p:nvPr/>
            </p:nvSpPr>
            <p:spPr>
              <a:xfrm>
                <a:off x="1920216"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7FCD41FF-8F92-4F9B-9500-24504B07AA7D}"/>
                  </a:ext>
                </a:extLst>
              </p:cNvPr>
              <p:cNvSpPr/>
              <p:nvPr/>
            </p:nvSpPr>
            <p:spPr>
              <a:xfrm>
                <a:off x="2276500"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6108942B-766A-4E48-813B-CFA22C4CCFD0}"/>
                </a:ext>
              </a:extLst>
            </p:cNvPr>
            <p:cNvGrpSpPr/>
            <p:nvPr/>
          </p:nvGrpSpPr>
          <p:grpSpPr>
            <a:xfrm>
              <a:off x="1560070" y="2978510"/>
              <a:ext cx="953358" cy="240790"/>
              <a:chOff x="1560070" y="3000226"/>
              <a:chExt cx="953358" cy="240790"/>
            </a:xfrm>
          </p:grpSpPr>
          <p:sp>
            <p:nvSpPr>
              <p:cNvPr id="96" name="Oval 95">
                <a:extLst>
                  <a:ext uri="{FF2B5EF4-FFF2-40B4-BE49-F238E27FC236}">
                    <a16:creationId xmlns:a16="http://schemas.microsoft.com/office/drawing/2014/main" id="{F85E418F-C1AE-4BA2-8F0C-FB0E76F45BAB}"/>
                  </a:ext>
                </a:extLst>
              </p:cNvPr>
              <p:cNvSpPr/>
              <p:nvPr/>
            </p:nvSpPr>
            <p:spPr>
              <a:xfrm>
                <a:off x="1560070"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07AC1-EE0C-49DB-A4CD-674080CC8674}"/>
                  </a:ext>
                </a:extLst>
              </p:cNvPr>
              <p:cNvSpPr/>
              <p:nvPr/>
            </p:nvSpPr>
            <p:spPr>
              <a:xfrm>
                <a:off x="1916354"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BA71903C-6360-4663-A6B9-79B6991806B3}"/>
                  </a:ext>
                </a:extLst>
              </p:cNvPr>
              <p:cNvSpPr/>
              <p:nvPr/>
            </p:nvSpPr>
            <p:spPr>
              <a:xfrm>
                <a:off x="2272638"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id="{40D8AE71-E2B1-4081-87C5-1BC59BADF9CE}"/>
                </a:ext>
              </a:extLst>
            </p:cNvPr>
            <p:cNvGrpSpPr/>
            <p:nvPr/>
          </p:nvGrpSpPr>
          <p:grpSpPr>
            <a:xfrm>
              <a:off x="1560070" y="3429000"/>
              <a:ext cx="953358" cy="240790"/>
              <a:chOff x="1560070" y="3429000"/>
              <a:chExt cx="953358" cy="240790"/>
            </a:xfrm>
          </p:grpSpPr>
          <p:sp>
            <p:nvSpPr>
              <p:cNvPr id="93" name="Oval 92">
                <a:extLst>
                  <a:ext uri="{FF2B5EF4-FFF2-40B4-BE49-F238E27FC236}">
                    <a16:creationId xmlns:a16="http://schemas.microsoft.com/office/drawing/2014/main" id="{A6A6CF84-6C51-4A6F-95DC-FA7C56BFB6CD}"/>
                  </a:ext>
                </a:extLst>
              </p:cNvPr>
              <p:cNvSpPr/>
              <p:nvPr/>
            </p:nvSpPr>
            <p:spPr>
              <a:xfrm>
                <a:off x="1560070"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4DCC4E84-5D5A-49B2-B6FC-CE35C0AF6490}"/>
                  </a:ext>
                </a:extLst>
              </p:cNvPr>
              <p:cNvSpPr/>
              <p:nvPr/>
            </p:nvSpPr>
            <p:spPr>
              <a:xfrm>
                <a:off x="1916354"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6DAC58F7-EB1D-414C-84FB-474B5401F72C}"/>
                  </a:ext>
                </a:extLst>
              </p:cNvPr>
              <p:cNvSpPr/>
              <p:nvPr/>
            </p:nvSpPr>
            <p:spPr>
              <a:xfrm>
                <a:off x="2272638"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2" name="Group 101">
            <a:extLst>
              <a:ext uri="{FF2B5EF4-FFF2-40B4-BE49-F238E27FC236}">
                <a16:creationId xmlns:a16="http://schemas.microsoft.com/office/drawing/2014/main" id="{4FAAD62B-DADE-42BF-B5C3-2BD320DA08FE}"/>
              </a:ext>
            </a:extLst>
          </p:cNvPr>
          <p:cNvGrpSpPr/>
          <p:nvPr/>
        </p:nvGrpSpPr>
        <p:grpSpPr>
          <a:xfrm>
            <a:off x="3249767" y="2547721"/>
            <a:ext cx="957220" cy="1141770"/>
            <a:chOff x="1560070" y="2528020"/>
            <a:chExt cx="957220" cy="1141770"/>
          </a:xfrm>
        </p:grpSpPr>
        <p:grpSp>
          <p:nvGrpSpPr>
            <p:cNvPr id="103" name="Group 102">
              <a:extLst>
                <a:ext uri="{FF2B5EF4-FFF2-40B4-BE49-F238E27FC236}">
                  <a16:creationId xmlns:a16="http://schemas.microsoft.com/office/drawing/2014/main" id="{1CA60BEB-67CF-4A89-A8A7-FFEC360E66FA}"/>
                </a:ext>
              </a:extLst>
            </p:cNvPr>
            <p:cNvGrpSpPr/>
            <p:nvPr/>
          </p:nvGrpSpPr>
          <p:grpSpPr>
            <a:xfrm>
              <a:off x="1563932" y="2528020"/>
              <a:ext cx="953358" cy="240790"/>
              <a:chOff x="1563932" y="2528020"/>
              <a:chExt cx="953358" cy="240790"/>
            </a:xfrm>
          </p:grpSpPr>
          <p:sp>
            <p:nvSpPr>
              <p:cNvPr id="112" name="Oval 111">
                <a:extLst>
                  <a:ext uri="{FF2B5EF4-FFF2-40B4-BE49-F238E27FC236}">
                    <a16:creationId xmlns:a16="http://schemas.microsoft.com/office/drawing/2014/main" id="{00BA0DE9-D1A0-42AC-9EBA-19653E7AE6C7}"/>
                  </a:ext>
                </a:extLst>
              </p:cNvPr>
              <p:cNvSpPr/>
              <p:nvPr/>
            </p:nvSpPr>
            <p:spPr>
              <a:xfrm>
                <a:off x="1563932"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46BFC74F-C954-4084-A0E4-007B78B6A0E9}"/>
                  </a:ext>
                </a:extLst>
              </p:cNvPr>
              <p:cNvSpPr/>
              <p:nvPr/>
            </p:nvSpPr>
            <p:spPr>
              <a:xfrm>
                <a:off x="1920216"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F6C19141-BB42-4189-A828-8FD9D8E3259B}"/>
                  </a:ext>
                </a:extLst>
              </p:cNvPr>
              <p:cNvSpPr/>
              <p:nvPr/>
            </p:nvSpPr>
            <p:spPr>
              <a:xfrm>
                <a:off x="2276500" y="252802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a:extLst>
                <a:ext uri="{FF2B5EF4-FFF2-40B4-BE49-F238E27FC236}">
                  <a16:creationId xmlns:a16="http://schemas.microsoft.com/office/drawing/2014/main" id="{6A52B4F3-6102-4575-B79F-FE295DE83663}"/>
                </a:ext>
              </a:extLst>
            </p:cNvPr>
            <p:cNvGrpSpPr/>
            <p:nvPr/>
          </p:nvGrpSpPr>
          <p:grpSpPr>
            <a:xfrm>
              <a:off x="1560070" y="2978510"/>
              <a:ext cx="953358" cy="240790"/>
              <a:chOff x="1560070" y="3000226"/>
              <a:chExt cx="953358" cy="240790"/>
            </a:xfrm>
          </p:grpSpPr>
          <p:sp>
            <p:nvSpPr>
              <p:cNvPr id="109" name="Oval 108">
                <a:extLst>
                  <a:ext uri="{FF2B5EF4-FFF2-40B4-BE49-F238E27FC236}">
                    <a16:creationId xmlns:a16="http://schemas.microsoft.com/office/drawing/2014/main" id="{2A4C699D-6389-4838-A0E8-9ECF3171FAD4}"/>
                  </a:ext>
                </a:extLst>
              </p:cNvPr>
              <p:cNvSpPr/>
              <p:nvPr/>
            </p:nvSpPr>
            <p:spPr>
              <a:xfrm>
                <a:off x="1560070"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AEF61B5D-9CD9-49CA-9AF9-EDF5F95D8DFE}"/>
                  </a:ext>
                </a:extLst>
              </p:cNvPr>
              <p:cNvSpPr/>
              <p:nvPr/>
            </p:nvSpPr>
            <p:spPr>
              <a:xfrm>
                <a:off x="1916354"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0D119B3F-BAF9-4C0B-8481-9B652E626925}"/>
                  </a:ext>
                </a:extLst>
              </p:cNvPr>
              <p:cNvSpPr/>
              <p:nvPr/>
            </p:nvSpPr>
            <p:spPr>
              <a:xfrm>
                <a:off x="2272638" y="3000226"/>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Group 104">
              <a:extLst>
                <a:ext uri="{FF2B5EF4-FFF2-40B4-BE49-F238E27FC236}">
                  <a16:creationId xmlns:a16="http://schemas.microsoft.com/office/drawing/2014/main" id="{7B911F22-A437-4CFF-892D-6DE0DFEC25F0}"/>
                </a:ext>
              </a:extLst>
            </p:cNvPr>
            <p:cNvGrpSpPr/>
            <p:nvPr/>
          </p:nvGrpSpPr>
          <p:grpSpPr>
            <a:xfrm>
              <a:off x="1560070" y="3429000"/>
              <a:ext cx="953358" cy="240790"/>
              <a:chOff x="1560070" y="3429000"/>
              <a:chExt cx="953358" cy="240790"/>
            </a:xfrm>
          </p:grpSpPr>
          <p:sp>
            <p:nvSpPr>
              <p:cNvPr id="106" name="Oval 105">
                <a:extLst>
                  <a:ext uri="{FF2B5EF4-FFF2-40B4-BE49-F238E27FC236}">
                    <a16:creationId xmlns:a16="http://schemas.microsoft.com/office/drawing/2014/main" id="{D2336D06-DF0F-4D8E-8AB0-84751F1F42B3}"/>
                  </a:ext>
                </a:extLst>
              </p:cNvPr>
              <p:cNvSpPr/>
              <p:nvPr/>
            </p:nvSpPr>
            <p:spPr>
              <a:xfrm>
                <a:off x="1560070"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1077EDCD-CDC2-41C7-93B6-DEE15F9A4BA7}"/>
                  </a:ext>
                </a:extLst>
              </p:cNvPr>
              <p:cNvSpPr/>
              <p:nvPr/>
            </p:nvSpPr>
            <p:spPr>
              <a:xfrm>
                <a:off x="1916354"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B40F1462-E618-424C-A07F-2A1D9D4A8329}"/>
                  </a:ext>
                </a:extLst>
              </p:cNvPr>
              <p:cNvSpPr/>
              <p:nvPr/>
            </p:nvSpPr>
            <p:spPr>
              <a:xfrm>
                <a:off x="2272638" y="3429000"/>
                <a:ext cx="240790" cy="240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5" name="Group 114">
            <a:extLst>
              <a:ext uri="{FF2B5EF4-FFF2-40B4-BE49-F238E27FC236}">
                <a16:creationId xmlns:a16="http://schemas.microsoft.com/office/drawing/2014/main" id="{4FA1781B-E37E-4B1F-A271-6BA294595A1F}"/>
              </a:ext>
            </a:extLst>
          </p:cNvPr>
          <p:cNvGrpSpPr/>
          <p:nvPr/>
        </p:nvGrpSpPr>
        <p:grpSpPr>
          <a:xfrm>
            <a:off x="27814" y="6454317"/>
            <a:ext cx="1231337" cy="403587"/>
            <a:chOff x="36360" y="6454317"/>
            <a:chExt cx="1231337" cy="403587"/>
          </a:xfrm>
        </p:grpSpPr>
        <p:sp>
          <p:nvSpPr>
            <p:cNvPr id="116" name="TextBox 8">
              <a:extLst>
                <a:ext uri="{FF2B5EF4-FFF2-40B4-BE49-F238E27FC236}">
                  <a16:creationId xmlns:a16="http://schemas.microsoft.com/office/drawing/2014/main" id="{3D36DA7B-1950-4909-A615-EEF62F8AF8E8}"/>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7" name="Picture 116" descr="A close up of a sign&#10;&#10;Description generated with high confidence">
              <a:extLst>
                <a:ext uri="{FF2B5EF4-FFF2-40B4-BE49-F238E27FC236}">
                  <a16:creationId xmlns:a16="http://schemas.microsoft.com/office/drawing/2014/main" id="{A6CB253C-4331-4C16-AB85-14BD39F76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271126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openxmlformats.org/package/2006/metadata/core-properties"/>
    <ds:schemaRef ds:uri="http://www.w3.org/XML/1998/namespace"/>
    <ds:schemaRef ds:uri="http://purl.org/dc/terms/"/>
    <ds:schemaRef ds:uri="86144f90-c7b6-48d0-aae5-f5e9e48cc3df"/>
    <ds:schemaRef ds:uri="http://schemas.microsoft.com/office/2006/documentManagement/types"/>
    <ds:schemaRef ds:uri="http://schemas.microsoft.com/office/2006/metadata/properties"/>
    <ds:schemaRef ds:uri="http://schemas.microsoft.com/office/infopath/2007/PartnerControls"/>
    <ds:schemaRef ds:uri="http://purl.org/dc/elements/1.1/"/>
    <ds:schemaRef ds:uri="0f0ae0ff-29c4-4766-b250-c1a9bee8d430"/>
    <ds:schemaRef ds:uri="http://schemas.microsoft.com/sharepoint/v3"/>
    <ds:schemaRef ds:uri="http://purl.org/dc/dcmitype/"/>
  </ds:schemaRefs>
</ds:datastoreItem>
</file>

<file path=customXml/itemProps3.xml><?xml version="1.0" encoding="utf-8"?>
<ds:datastoreItem xmlns:ds="http://schemas.openxmlformats.org/officeDocument/2006/customXml" ds:itemID="{34AE4957-89CA-4516-9FC5-800CE284C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1956</TotalTime>
  <Words>1040</Words>
  <Application>Microsoft Office PowerPoint</Application>
  <PresentationFormat>On-screen Show (4:3)</PresentationFormat>
  <Paragraphs>633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Multiply and Divide by 7 Teaching Powerpoint</dc:title>
  <dc:creator>Ashleigh Sobol</dc:creator>
  <cp:lastModifiedBy>Theresa Hodgson</cp:lastModifiedBy>
  <cp:revision>52</cp:revision>
  <dcterms:created xsi:type="dcterms:W3CDTF">2018-03-17T10:08:43Z</dcterms:created>
  <dcterms:modified xsi:type="dcterms:W3CDTF">2019-11-14T10:54:17Z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