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4" r:id="rId5"/>
    <p:sldId id="256" r:id="rId6"/>
    <p:sldId id="301" r:id="rId7"/>
    <p:sldId id="361" r:id="rId8"/>
    <p:sldId id="362" r:id="rId9"/>
    <p:sldId id="360" r:id="rId10"/>
    <p:sldId id="380" r:id="rId11"/>
    <p:sldId id="363" r:id="rId12"/>
    <p:sldId id="381" r:id="rId13"/>
    <p:sldId id="364" r:id="rId14"/>
    <p:sldId id="415" r:id="rId15"/>
    <p:sldId id="355" r:id="rId16"/>
    <p:sldId id="416" r:id="rId17"/>
    <p:sldId id="417" r:id="rId18"/>
    <p:sldId id="385" r:id="rId19"/>
    <p:sldId id="386" r:id="rId20"/>
    <p:sldId id="387" r:id="rId21"/>
    <p:sldId id="375" r:id="rId22"/>
    <p:sldId id="38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3A322-393D-4205-A4F9-BA9D010428AA}" v="1" dt="2019-11-14T13:13:59.218"/>
    <p1510:client id="{0F5B143F-60C1-4886-B2CD-0F109F4EBE60}" v="28" dt="2019-11-14T11:38:35.932"/>
    <p1510:client id="{EECD89BE-1173-4A35-99E5-77C2248ADCB6}" v="39" dt="2019-11-13T14:54:59.9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05F3A322-393D-4205-A4F9-BA9D010428AA}"/>
    <pc:docChg chg="undo custSel modSld">
      <pc:chgData name="Davina Szilvasy" userId="59fb472d-eed4-4f11-9686-c2c8db02a2cd" providerId="ADAL" clId="{05F3A322-393D-4205-A4F9-BA9D010428AA}" dt="2019-11-14T13:14:27.420" v="69" actId="1076"/>
      <pc:docMkLst>
        <pc:docMk/>
      </pc:docMkLst>
      <pc:sldChg chg="modSp">
        <pc:chgData name="Davina Szilvasy" userId="59fb472d-eed4-4f11-9686-c2c8db02a2cd" providerId="ADAL" clId="{05F3A322-393D-4205-A4F9-BA9D010428AA}" dt="2019-11-14T13:05:14.145" v="0" actId="13926"/>
        <pc:sldMkLst>
          <pc:docMk/>
          <pc:sldMk cId="36917022" sldId="360"/>
        </pc:sldMkLst>
        <pc:graphicFrameChg chg="modGraphic">
          <ac:chgData name="Davina Szilvasy" userId="59fb472d-eed4-4f11-9686-c2c8db02a2cd" providerId="ADAL" clId="{05F3A322-393D-4205-A4F9-BA9D010428AA}" dt="2019-11-14T13:05:14.145" v="0" actId="13926"/>
          <ac:graphicFrameMkLst>
            <pc:docMk/>
            <pc:sldMk cId="36917022" sldId="360"/>
            <ac:graphicFrameMk id="13" creationId="{95297D54-2E1B-4A53-BA3A-5159169B69AE}"/>
          </ac:graphicFrameMkLst>
        </pc:graphicFrameChg>
      </pc:sldChg>
      <pc:sldChg chg="addSp modSp">
        <pc:chgData name="Davina Szilvasy" userId="59fb472d-eed4-4f11-9686-c2c8db02a2cd" providerId="ADAL" clId="{05F3A322-393D-4205-A4F9-BA9D010428AA}" dt="2019-11-14T13:14:27.420" v="69" actId="1076"/>
        <pc:sldMkLst>
          <pc:docMk/>
          <pc:sldMk cId="1801605666" sldId="385"/>
        </pc:sldMkLst>
        <pc:spChg chg="add mod">
          <ac:chgData name="Davina Szilvasy" userId="59fb472d-eed4-4f11-9686-c2c8db02a2cd" providerId="ADAL" clId="{05F3A322-393D-4205-A4F9-BA9D010428AA}" dt="2019-11-14T13:14:27.420" v="69" actId="1076"/>
          <ac:spMkLst>
            <pc:docMk/>
            <pc:sldMk cId="1801605666" sldId="385"/>
            <ac:spMk id="2" creationId="{20B97F66-A79C-4E3E-ADB3-B1C13ED97EEF}"/>
          </ac:spMkLst>
        </pc:spChg>
      </pc:sldChg>
    </pc:docChg>
  </pc:docChgLst>
  <pc:docChgLst>
    <pc:chgData name="Kyle Tidswell-Brown" userId="3518c4a0-5c99-4880-b127-cb60ccf11a39" providerId="ADAL" clId="{0F5B143F-60C1-4886-B2CD-0F109F4EBE60}"/>
    <pc:docChg chg="undo custSel modSld">
      <pc:chgData name="Kyle Tidswell-Brown" userId="3518c4a0-5c99-4880-b127-cb60ccf11a39" providerId="ADAL" clId="{0F5B143F-60C1-4886-B2CD-0F109F4EBE60}" dt="2019-11-14T14:17:28.627" v="222" actId="120"/>
      <pc:docMkLst>
        <pc:docMk/>
      </pc:docMkLst>
      <pc:sldChg chg="addSp delSp modSp">
        <pc:chgData name="Kyle Tidswell-Brown" userId="3518c4a0-5c99-4880-b127-cb60ccf11a39" providerId="ADAL" clId="{0F5B143F-60C1-4886-B2CD-0F109F4EBE60}" dt="2019-11-14T11:03:50.863" v="127"/>
        <pc:sldMkLst>
          <pc:docMk/>
          <pc:sldMk cId="1071900124" sldId="355"/>
        </pc:sldMkLst>
        <pc:spChg chg="mod">
          <ac:chgData name="Kyle Tidswell-Brown" userId="3518c4a0-5c99-4880-b127-cb60ccf11a39" providerId="ADAL" clId="{0F5B143F-60C1-4886-B2CD-0F109F4EBE60}" dt="2019-11-14T11:03:11.751" v="113" actId="164"/>
          <ac:spMkLst>
            <pc:docMk/>
            <pc:sldMk cId="1071900124" sldId="355"/>
            <ac:spMk id="10" creationId="{92E123DC-C8B6-4F39-ADF1-432FE2307C81}"/>
          </ac:spMkLst>
        </pc:spChg>
        <pc:spChg chg="mod">
          <ac:chgData name="Kyle Tidswell-Brown" userId="3518c4a0-5c99-4880-b127-cb60ccf11a39" providerId="ADAL" clId="{0F5B143F-60C1-4886-B2CD-0F109F4EBE60}" dt="2019-11-14T11:03:07.834" v="112" actId="122"/>
          <ac:spMkLst>
            <pc:docMk/>
            <pc:sldMk cId="1071900124" sldId="355"/>
            <ac:spMk id="19" creationId="{5252A847-DE45-4FA3-A1F8-EEBEB845FF8E}"/>
          </ac:spMkLst>
        </pc:spChg>
        <pc:grpChg chg="add del mod">
          <ac:chgData name="Kyle Tidswell-Brown" userId="3518c4a0-5c99-4880-b127-cb60ccf11a39" providerId="ADAL" clId="{0F5B143F-60C1-4886-B2CD-0F109F4EBE60}" dt="2019-11-14T11:03:50.511" v="126" actId="478"/>
          <ac:grpSpMkLst>
            <pc:docMk/>
            <pc:sldMk cId="1071900124" sldId="355"/>
            <ac:grpSpMk id="2" creationId="{AFF5A9BD-B2BB-4A81-B94D-2A4B5141A813}"/>
          </ac:grpSpMkLst>
        </pc:grpChg>
        <pc:grpChg chg="add">
          <ac:chgData name="Kyle Tidswell-Brown" userId="3518c4a0-5c99-4880-b127-cb60ccf11a39" providerId="ADAL" clId="{0F5B143F-60C1-4886-B2CD-0F109F4EBE60}" dt="2019-11-14T11:03:50.863" v="127"/>
          <ac:grpSpMkLst>
            <pc:docMk/>
            <pc:sldMk cId="1071900124" sldId="355"/>
            <ac:grpSpMk id="11" creationId="{1058FF4A-4FD5-453F-BB83-7045D77161C1}"/>
          </ac:grpSpMkLst>
        </pc:grpChg>
        <pc:picChg chg="mod">
          <ac:chgData name="Kyle Tidswell-Brown" userId="3518c4a0-5c99-4880-b127-cb60ccf11a39" providerId="ADAL" clId="{0F5B143F-60C1-4886-B2CD-0F109F4EBE60}" dt="2019-11-14T11:03:11.751" v="113" actId="164"/>
          <ac:picMkLst>
            <pc:docMk/>
            <pc:sldMk cId="1071900124" sldId="355"/>
            <ac:picMk id="9" creationId="{1372FE7D-A90C-49C6-AE64-10B273392D52}"/>
          </ac:picMkLst>
        </pc:picChg>
      </pc:sldChg>
      <pc:sldChg chg="modSp">
        <pc:chgData name="Kyle Tidswell-Brown" userId="3518c4a0-5c99-4880-b127-cb60ccf11a39" providerId="ADAL" clId="{0F5B143F-60C1-4886-B2CD-0F109F4EBE60}" dt="2019-11-14T14:16:37.198" v="213" actId="13926"/>
        <pc:sldMkLst>
          <pc:docMk/>
          <pc:sldMk cId="36917022" sldId="360"/>
        </pc:sldMkLst>
        <pc:graphicFrameChg chg="modGraphic">
          <ac:chgData name="Kyle Tidswell-Brown" userId="3518c4a0-5c99-4880-b127-cb60ccf11a39" providerId="ADAL" clId="{0F5B143F-60C1-4886-B2CD-0F109F4EBE60}" dt="2019-11-14T14:16:37.198" v="213" actId="13926"/>
          <ac:graphicFrameMkLst>
            <pc:docMk/>
            <pc:sldMk cId="36917022" sldId="360"/>
            <ac:graphicFrameMk id="13" creationId="{95297D54-2E1B-4A53-BA3A-5159169B69AE}"/>
          </ac:graphicFrameMkLst>
        </pc:graphicFrameChg>
      </pc:sldChg>
      <pc:sldChg chg="addSp delSp">
        <pc:chgData name="Kyle Tidswell-Brown" userId="3518c4a0-5c99-4880-b127-cb60ccf11a39" providerId="ADAL" clId="{0F5B143F-60C1-4886-B2CD-0F109F4EBE60}" dt="2019-11-13T17:34:49.762" v="58"/>
        <pc:sldMkLst>
          <pc:docMk/>
          <pc:sldMk cId="965661739" sldId="363"/>
        </pc:sldMkLst>
        <pc:grpChg chg="del">
          <ac:chgData name="Kyle Tidswell-Brown" userId="3518c4a0-5c99-4880-b127-cb60ccf11a39" providerId="ADAL" clId="{0F5B143F-60C1-4886-B2CD-0F109F4EBE60}" dt="2019-11-13T17:34:49.400" v="57" actId="478"/>
          <ac:grpSpMkLst>
            <pc:docMk/>
            <pc:sldMk cId="965661739" sldId="363"/>
            <ac:grpSpMk id="2" creationId="{F8F86FC0-3796-4684-B12F-6F27E5435A96}"/>
          </ac:grpSpMkLst>
        </pc:grpChg>
        <pc:grpChg chg="del">
          <ac:chgData name="Kyle Tidswell-Brown" userId="3518c4a0-5c99-4880-b127-cb60ccf11a39" providerId="ADAL" clId="{0F5B143F-60C1-4886-B2CD-0F109F4EBE60}" dt="2019-11-13T17:34:49.400" v="57" actId="478"/>
          <ac:grpSpMkLst>
            <pc:docMk/>
            <pc:sldMk cId="965661739" sldId="363"/>
            <ac:grpSpMk id="3" creationId="{D802AD27-4C99-4EDD-B409-1633F49BC376}"/>
          </ac:grpSpMkLst>
        </pc:grpChg>
        <pc:grpChg chg="add">
          <ac:chgData name="Kyle Tidswell-Brown" userId="3518c4a0-5c99-4880-b127-cb60ccf11a39" providerId="ADAL" clId="{0F5B143F-60C1-4886-B2CD-0F109F4EBE60}" dt="2019-11-13T17:34:49.762" v="58"/>
          <ac:grpSpMkLst>
            <pc:docMk/>
            <pc:sldMk cId="965661739" sldId="363"/>
            <ac:grpSpMk id="22" creationId="{1707BF3D-8360-43B5-91A0-CDBF60263FB8}"/>
          </ac:grpSpMkLst>
        </pc:grpChg>
      </pc:sldChg>
      <pc:sldChg chg="addSp delSp modSp">
        <pc:chgData name="Kyle Tidswell-Brown" userId="3518c4a0-5c99-4880-b127-cb60ccf11a39" providerId="ADAL" clId="{0F5B143F-60C1-4886-B2CD-0F109F4EBE60}" dt="2019-11-13T17:36:36.618" v="111" actId="6549"/>
        <pc:sldMkLst>
          <pc:docMk/>
          <pc:sldMk cId="2693671373" sldId="364"/>
        </pc:sldMkLst>
        <pc:spChg chg="del">
          <ac:chgData name="Kyle Tidswell-Brown" userId="3518c4a0-5c99-4880-b127-cb60ccf11a39" providerId="ADAL" clId="{0F5B143F-60C1-4886-B2CD-0F109F4EBE60}" dt="2019-11-13T17:36:24.776" v="103" actId="478"/>
          <ac:spMkLst>
            <pc:docMk/>
            <pc:sldMk cId="2693671373" sldId="364"/>
            <ac:spMk id="71" creationId="{336EF5D3-01BC-41FA-8B39-77167425A670}"/>
          </ac:spMkLst>
        </pc:spChg>
        <pc:spChg chg="del">
          <ac:chgData name="Kyle Tidswell-Brown" userId="3518c4a0-5c99-4880-b127-cb60ccf11a39" providerId="ADAL" clId="{0F5B143F-60C1-4886-B2CD-0F109F4EBE60}" dt="2019-11-13T17:36:24.776" v="103" actId="478"/>
          <ac:spMkLst>
            <pc:docMk/>
            <pc:sldMk cId="2693671373" sldId="364"/>
            <ac:spMk id="72" creationId="{EDA1AA4C-6944-4476-B16A-EDAC72A35C55}"/>
          </ac:spMkLst>
        </pc:spChg>
        <pc:grpChg chg="add">
          <ac:chgData name="Kyle Tidswell-Brown" userId="3518c4a0-5c99-4880-b127-cb60ccf11a39" providerId="ADAL" clId="{0F5B143F-60C1-4886-B2CD-0F109F4EBE60}" dt="2019-11-13T17:36:25.208" v="104"/>
          <ac:grpSpMkLst>
            <pc:docMk/>
            <pc:sldMk cId="2693671373" sldId="364"/>
            <ac:grpSpMk id="16" creationId="{CA06E493-8DEA-4A53-8EAE-EC71BC1693AB}"/>
          </ac:grpSpMkLst>
        </pc:grpChg>
        <pc:graphicFrameChg chg="add del">
          <ac:chgData name="Kyle Tidswell-Brown" userId="3518c4a0-5c99-4880-b127-cb60ccf11a39" providerId="ADAL" clId="{0F5B143F-60C1-4886-B2CD-0F109F4EBE60}" dt="2019-11-13T17:35:45.078" v="74" actId="478"/>
          <ac:graphicFrameMkLst>
            <pc:docMk/>
            <pc:sldMk cId="2693671373" sldId="364"/>
            <ac:graphicFrameMk id="12" creationId="{1EF7C58D-4DAE-490D-8A75-4BD095E0EF9C}"/>
          </ac:graphicFrameMkLst>
        </pc:graphicFrameChg>
        <pc:graphicFrameChg chg="add del mod">
          <ac:chgData name="Kyle Tidswell-Brown" userId="3518c4a0-5c99-4880-b127-cb60ccf11a39" providerId="ADAL" clId="{0F5B143F-60C1-4886-B2CD-0F109F4EBE60}" dt="2019-11-13T17:35:52.573" v="76" actId="478"/>
          <ac:graphicFrameMkLst>
            <pc:docMk/>
            <pc:sldMk cId="2693671373" sldId="364"/>
            <ac:graphicFrameMk id="13" creationId="{C79C9B0B-8C3A-4723-8C1D-24990494FC52}"/>
          </ac:graphicFrameMkLst>
        </pc:graphicFrameChg>
        <pc:graphicFrameChg chg="add modGraphic">
          <ac:chgData name="Kyle Tidswell-Brown" userId="3518c4a0-5c99-4880-b127-cb60ccf11a39" providerId="ADAL" clId="{0F5B143F-60C1-4886-B2CD-0F109F4EBE60}" dt="2019-11-13T17:36:32.916" v="107" actId="20577"/>
          <ac:graphicFrameMkLst>
            <pc:docMk/>
            <pc:sldMk cId="2693671373" sldId="364"/>
            <ac:graphicFrameMk id="14" creationId="{F46147AF-F0CB-4BC2-A151-E8DA6B74C3AA}"/>
          </ac:graphicFrameMkLst>
        </pc:graphicFrameChg>
        <pc:graphicFrameChg chg="add modGraphic">
          <ac:chgData name="Kyle Tidswell-Brown" userId="3518c4a0-5c99-4880-b127-cb60ccf11a39" providerId="ADAL" clId="{0F5B143F-60C1-4886-B2CD-0F109F4EBE60}" dt="2019-11-13T17:36:36.618" v="111" actId="6549"/>
          <ac:graphicFrameMkLst>
            <pc:docMk/>
            <pc:sldMk cId="2693671373" sldId="364"/>
            <ac:graphicFrameMk id="15" creationId="{4779A623-579B-43C6-8D46-334600557E09}"/>
          </ac:graphicFrameMkLst>
        </pc:graphicFrameChg>
        <pc:graphicFrameChg chg="del">
          <ac:chgData name="Kyle Tidswell-Brown" userId="3518c4a0-5c99-4880-b127-cb60ccf11a39" providerId="ADAL" clId="{0F5B143F-60C1-4886-B2CD-0F109F4EBE60}" dt="2019-11-13T17:36:24.776" v="103" actId="478"/>
          <ac:graphicFrameMkLst>
            <pc:docMk/>
            <pc:sldMk cId="2693671373" sldId="364"/>
            <ac:graphicFrameMk id="69" creationId="{F19354E5-4598-4039-A852-A57C58EB3C9A}"/>
          </ac:graphicFrameMkLst>
        </pc:graphicFrameChg>
        <pc:graphicFrameChg chg="del mod">
          <ac:chgData name="Kyle Tidswell-Brown" userId="3518c4a0-5c99-4880-b127-cb60ccf11a39" providerId="ADAL" clId="{0F5B143F-60C1-4886-B2CD-0F109F4EBE60}" dt="2019-11-13T17:36:24.776" v="103" actId="478"/>
          <ac:graphicFrameMkLst>
            <pc:docMk/>
            <pc:sldMk cId="2693671373" sldId="364"/>
            <ac:graphicFrameMk id="70" creationId="{7CB25D9F-5D0C-486C-B054-7C3E3B31CDFC}"/>
          </ac:graphicFrameMkLst>
        </pc:graphicFrameChg>
        <pc:picChg chg="del">
          <ac:chgData name="Kyle Tidswell-Brown" userId="3518c4a0-5c99-4880-b127-cb60ccf11a39" providerId="ADAL" clId="{0F5B143F-60C1-4886-B2CD-0F109F4EBE60}" dt="2019-11-13T17:36:24.776" v="103" actId="478"/>
          <ac:picMkLst>
            <pc:docMk/>
            <pc:sldMk cId="2693671373" sldId="364"/>
            <ac:picMk id="67" creationId="{C086DAB1-8B3A-4309-BFC3-A5E85DE11B5D}"/>
          </ac:picMkLst>
        </pc:picChg>
        <pc:picChg chg="del">
          <ac:chgData name="Kyle Tidswell-Brown" userId="3518c4a0-5c99-4880-b127-cb60ccf11a39" providerId="ADAL" clId="{0F5B143F-60C1-4886-B2CD-0F109F4EBE60}" dt="2019-11-13T17:36:24.776" v="103" actId="478"/>
          <ac:picMkLst>
            <pc:docMk/>
            <pc:sldMk cId="2693671373" sldId="364"/>
            <ac:picMk id="68" creationId="{B7B4B37C-F1C1-4AB1-AF52-8BDBB4DA2272}"/>
          </ac:picMkLst>
        </pc:picChg>
      </pc:sldChg>
      <pc:sldChg chg="addSp modSp">
        <pc:chgData name="Kyle Tidswell-Brown" userId="3518c4a0-5c99-4880-b127-cb60ccf11a39" providerId="ADAL" clId="{0F5B143F-60C1-4886-B2CD-0F109F4EBE60}" dt="2019-11-14T11:38:35.932" v="208"/>
        <pc:sldMkLst>
          <pc:docMk/>
          <pc:sldMk cId="3518828928" sldId="375"/>
        </pc:sldMkLst>
        <pc:spChg chg="mod">
          <ac:chgData name="Kyle Tidswell-Brown" userId="3518c4a0-5c99-4880-b127-cb60ccf11a39" providerId="ADAL" clId="{0F5B143F-60C1-4886-B2CD-0F109F4EBE60}" dt="2019-11-14T11:36:49.390" v="169" actId="164"/>
          <ac:spMkLst>
            <pc:docMk/>
            <pc:sldMk cId="3518828928" sldId="375"/>
            <ac:spMk id="21" creationId="{FB158919-149F-478A-B309-85DB3DA6429F}"/>
          </ac:spMkLst>
        </pc:spChg>
        <pc:spChg chg="mod">
          <ac:chgData name="Kyle Tidswell-Brown" userId="3518c4a0-5c99-4880-b127-cb60ccf11a39" providerId="ADAL" clId="{0F5B143F-60C1-4886-B2CD-0F109F4EBE60}" dt="2019-11-14T11:36:49.390" v="169" actId="164"/>
          <ac:spMkLst>
            <pc:docMk/>
            <pc:sldMk cId="3518828928" sldId="375"/>
            <ac:spMk id="23" creationId="{0A4CEFC4-E2F8-438B-AD9C-5360B1D85525}"/>
          </ac:spMkLst>
        </pc:spChg>
        <pc:spChg chg="mod">
          <ac:chgData name="Kyle Tidswell-Brown" userId="3518c4a0-5c99-4880-b127-cb60ccf11a39" providerId="ADAL" clId="{0F5B143F-60C1-4886-B2CD-0F109F4EBE60}" dt="2019-11-14T11:36:49.390" v="169" actId="164"/>
          <ac:spMkLst>
            <pc:docMk/>
            <pc:sldMk cId="3518828928" sldId="375"/>
            <ac:spMk id="29" creationId="{F32FD5F3-53BA-43E2-A046-C2B9C5096376}"/>
          </ac:spMkLst>
        </pc:spChg>
        <pc:spChg chg="mod">
          <ac:chgData name="Kyle Tidswell-Brown" userId="3518c4a0-5c99-4880-b127-cb60ccf11a39" providerId="ADAL" clId="{0F5B143F-60C1-4886-B2CD-0F109F4EBE60}" dt="2019-11-14T11:36:49.390" v="169" actId="164"/>
          <ac:spMkLst>
            <pc:docMk/>
            <pc:sldMk cId="3518828928" sldId="375"/>
            <ac:spMk id="30" creationId="{E74D1243-0B0B-41EE-B9B1-E0E428B83C30}"/>
          </ac:spMkLst>
        </pc:spChg>
        <pc:spChg chg="mod">
          <ac:chgData name="Kyle Tidswell-Brown" userId="3518c4a0-5c99-4880-b127-cb60ccf11a39" providerId="ADAL" clId="{0F5B143F-60C1-4886-B2CD-0F109F4EBE60}" dt="2019-11-14T11:36:49.390" v="169" actId="164"/>
          <ac:spMkLst>
            <pc:docMk/>
            <pc:sldMk cId="3518828928" sldId="375"/>
            <ac:spMk id="31" creationId="{2014EEC9-AE95-4EB5-863C-7C6C98019CA3}"/>
          </ac:spMkLst>
        </pc:spChg>
        <pc:spChg chg="mod">
          <ac:chgData name="Kyle Tidswell-Brown" userId="3518c4a0-5c99-4880-b127-cb60ccf11a39" providerId="ADAL" clId="{0F5B143F-60C1-4886-B2CD-0F109F4EBE60}" dt="2019-11-14T11:38:35.932" v="208"/>
          <ac:spMkLst>
            <pc:docMk/>
            <pc:sldMk cId="3518828928" sldId="375"/>
            <ac:spMk id="33" creationId="{C800D65C-D314-4AAD-804F-D31EACEA4231}"/>
          </ac:spMkLst>
        </pc:spChg>
        <pc:grpChg chg="add mod">
          <ac:chgData name="Kyle Tidswell-Brown" userId="3518c4a0-5c99-4880-b127-cb60ccf11a39" providerId="ADAL" clId="{0F5B143F-60C1-4886-B2CD-0F109F4EBE60}" dt="2019-11-14T11:37:25.564" v="176" actId="12788"/>
          <ac:grpSpMkLst>
            <pc:docMk/>
            <pc:sldMk cId="3518828928" sldId="375"/>
            <ac:grpSpMk id="2" creationId="{14E7DDE3-A2D2-4328-A64D-01ED2190461B}"/>
          </ac:grpSpMkLst>
        </pc:grpChg>
      </pc:sldChg>
      <pc:sldChg chg="modSp">
        <pc:chgData name="Kyle Tidswell-Brown" userId="3518c4a0-5c99-4880-b127-cb60ccf11a39" providerId="ADAL" clId="{0F5B143F-60C1-4886-B2CD-0F109F4EBE60}" dt="2019-11-14T14:16:43.988" v="218" actId="20577"/>
        <pc:sldMkLst>
          <pc:docMk/>
          <pc:sldMk cId="2518363957" sldId="380"/>
        </pc:sldMkLst>
        <pc:graphicFrameChg chg="modGraphic">
          <ac:chgData name="Kyle Tidswell-Brown" userId="3518c4a0-5c99-4880-b127-cb60ccf11a39" providerId="ADAL" clId="{0F5B143F-60C1-4886-B2CD-0F109F4EBE60}" dt="2019-11-14T14:16:43.988" v="218" actId="20577"/>
          <ac:graphicFrameMkLst>
            <pc:docMk/>
            <pc:sldMk cId="2518363957" sldId="380"/>
            <ac:graphicFrameMk id="13" creationId="{95297D54-2E1B-4A53-BA3A-5159169B69AE}"/>
          </ac:graphicFrameMkLst>
        </pc:graphicFrameChg>
      </pc:sldChg>
      <pc:sldChg chg="addSp delSp modSp">
        <pc:chgData name="Kyle Tidswell-Brown" userId="3518c4a0-5c99-4880-b127-cb60ccf11a39" providerId="ADAL" clId="{0F5B143F-60C1-4886-B2CD-0F109F4EBE60}" dt="2019-11-13T17:34:40.776" v="56" actId="14100"/>
        <pc:sldMkLst>
          <pc:docMk/>
          <pc:sldMk cId="1768689498" sldId="381"/>
        </pc:sldMkLst>
        <pc:grpChg chg="add mod">
          <ac:chgData name="Kyle Tidswell-Brown" userId="3518c4a0-5c99-4880-b127-cb60ccf11a39" providerId="ADAL" clId="{0F5B143F-60C1-4886-B2CD-0F109F4EBE60}" dt="2019-11-13T17:34:25.429" v="51" actId="1076"/>
          <ac:grpSpMkLst>
            <pc:docMk/>
            <pc:sldMk cId="1768689498" sldId="381"/>
            <ac:grpSpMk id="2" creationId="{9E79CBC0-2BF9-4890-8BF5-087C521451A4}"/>
          </ac:grpSpMkLst>
        </pc:grpChg>
        <pc:grpChg chg="del">
          <ac:chgData name="Kyle Tidswell-Brown" userId="3518c4a0-5c99-4880-b127-cb60ccf11a39" providerId="ADAL" clId="{0F5B143F-60C1-4886-B2CD-0F109F4EBE60}" dt="2019-11-13T17:33:59.720" v="5" actId="478"/>
          <ac:grpSpMkLst>
            <pc:docMk/>
            <pc:sldMk cId="1768689498" sldId="381"/>
            <ac:grpSpMk id="3" creationId="{D802AD27-4C99-4EDD-B409-1633F49BC376}"/>
          </ac:grpSpMkLst>
        </pc:grpChg>
        <pc:grpChg chg="del">
          <ac:chgData name="Kyle Tidswell-Brown" userId="3518c4a0-5c99-4880-b127-cb60ccf11a39" providerId="ADAL" clId="{0F5B143F-60C1-4886-B2CD-0F109F4EBE60}" dt="2019-11-13T17:33:58.340" v="4" actId="478"/>
          <ac:grpSpMkLst>
            <pc:docMk/>
            <pc:sldMk cId="1768689498" sldId="381"/>
            <ac:grpSpMk id="24" creationId="{E3F3038A-E6E6-4B20-8611-FDB8FEEA5D93}"/>
          </ac:grpSpMkLst>
        </pc:grpChg>
        <pc:grpChg chg="add mod">
          <ac:chgData name="Kyle Tidswell-Brown" userId="3518c4a0-5c99-4880-b127-cb60ccf11a39" providerId="ADAL" clId="{0F5B143F-60C1-4886-B2CD-0F109F4EBE60}" dt="2019-11-13T17:34:14.666" v="48" actId="12788"/>
          <ac:grpSpMkLst>
            <pc:docMk/>
            <pc:sldMk cId="1768689498" sldId="381"/>
            <ac:grpSpMk id="25" creationId="{FB9349E6-73EC-4591-897E-FA1FF47319A8}"/>
          </ac:grpSpMkLst>
        </pc:grpChg>
        <pc:grpChg chg="add mod">
          <ac:chgData name="Kyle Tidswell-Brown" userId="3518c4a0-5c99-4880-b127-cb60ccf11a39" providerId="ADAL" clId="{0F5B143F-60C1-4886-B2CD-0F109F4EBE60}" dt="2019-11-13T17:34:14.666" v="48" actId="12788"/>
          <ac:grpSpMkLst>
            <pc:docMk/>
            <pc:sldMk cId="1768689498" sldId="381"/>
            <ac:grpSpMk id="29" creationId="{962CF924-FF2C-432C-8A38-7097D948D75C}"/>
          </ac:grpSpMkLst>
        </pc:grpChg>
        <pc:cxnChg chg="mod">
          <ac:chgData name="Kyle Tidswell-Brown" userId="3518c4a0-5c99-4880-b127-cb60ccf11a39" providerId="ADAL" clId="{0F5B143F-60C1-4886-B2CD-0F109F4EBE60}" dt="2019-11-13T17:34:34.832" v="54" actId="14100"/>
          <ac:cxnSpMkLst>
            <pc:docMk/>
            <pc:sldMk cId="1768689498" sldId="381"/>
            <ac:cxnSpMk id="5" creationId="{56E7A150-7565-475C-B6BF-81F88EA14381}"/>
          </ac:cxnSpMkLst>
        </pc:cxnChg>
        <pc:cxnChg chg="mod">
          <ac:chgData name="Kyle Tidswell-Brown" userId="3518c4a0-5c99-4880-b127-cb60ccf11a39" providerId="ADAL" clId="{0F5B143F-60C1-4886-B2CD-0F109F4EBE60}" dt="2019-11-13T17:34:28.326" v="52" actId="14100"/>
          <ac:cxnSpMkLst>
            <pc:docMk/>
            <pc:sldMk cId="1768689498" sldId="381"/>
            <ac:cxnSpMk id="22" creationId="{C2E8FAF6-6CCD-46B9-A739-71E72F711834}"/>
          </ac:cxnSpMkLst>
        </pc:cxnChg>
        <pc:cxnChg chg="mod">
          <ac:chgData name="Kyle Tidswell-Brown" userId="3518c4a0-5c99-4880-b127-cb60ccf11a39" providerId="ADAL" clId="{0F5B143F-60C1-4886-B2CD-0F109F4EBE60}" dt="2019-11-13T17:34:40.776" v="56" actId="14100"/>
          <ac:cxnSpMkLst>
            <pc:docMk/>
            <pc:sldMk cId="1768689498" sldId="381"/>
            <ac:cxnSpMk id="23" creationId="{D04CFADE-F07F-458E-B591-73729479761D}"/>
          </ac:cxnSpMkLst>
        </pc:cxnChg>
      </pc:sldChg>
      <pc:sldChg chg="addSp modSp">
        <pc:chgData name="Kyle Tidswell-Brown" userId="3518c4a0-5c99-4880-b127-cb60ccf11a39" providerId="ADAL" clId="{0F5B143F-60C1-4886-B2CD-0F109F4EBE60}" dt="2019-11-13T17:36:20.439" v="102" actId="1038"/>
        <pc:sldMkLst>
          <pc:docMk/>
          <pc:sldMk cId="4092964540" sldId="382"/>
        </pc:sldMkLst>
        <pc:spChg chg="mod">
          <ac:chgData name="Kyle Tidswell-Brown" userId="3518c4a0-5c99-4880-b127-cb60ccf11a39" providerId="ADAL" clId="{0F5B143F-60C1-4886-B2CD-0F109F4EBE60}" dt="2019-11-13T17:36:07.822" v="94" actId="164"/>
          <ac:spMkLst>
            <pc:docMk/>
            <pc:sldMk cId="4092964540" sldId="382"/>
            <ac:spMk id="71" creationId="{336EF5D3-01BC-41FA-8B39-77167425A670}"/>
          </ac:spMkLst>
        </pc:spChg>
        <pc:spChg chg="mod">
          <ac:chgData name="Kyle Tidswell-Brown" userId="3518c4a0-5c99-4880-b127-cb60ccf11a39" providerId="ADAL" clId="{0F5B143F-60C1-4886-B2CD-0F109F4EBE60}" dt="2019-11-13T17:36:07.822" v="94" actId="164"/>
          <ac:spMkLst>
            <pc:docMk/>
            <pc:sldMk cId="4092964540" sldId="382"/>
            <ac:spMk id="72" creationId="{EDA1AA4C-6944-4476-B16A-EDAC72A35C55}"/>
          </ac:spMkLst>
        </pc:spChg>
        <pc:grpChg chg="add mod">
          <ac:chgData name="Kyle Tidswell-Brown" userId="3518c4a0-5c99-4880-b127-cb60ccf11a39" providerId="ADAL" clId="{0F5B143F-60C1-4886-B2CD-0F109F4EBE60}" dt="2019-11-13T17:36:16.557" v="95" actId="12788"/>
          <ac:grpSpMkLst>
            <pc:docMk/>
            <pc:sldMk cId="4092964540" sldId="382"/>
            <ac:grpSpMk id="2" creationId="{410C15DB-7254-40B7-A0F8-A34244F344D0}"/>
          </ac:grpSpMkLst>
        </pc:grpChg>
        <pc:graphicFrameChg chg="mod">
          <ac:chgData name="Kyle Tidswell-Brown" userId="3518c4a0-5c99-4880-b127-cb60ccf11a39" providerId="ADAL" clId="{0F5B143F-60C1-4886-B2CD-0F109F4EBE60}" dt="2019-11-13T17:36:20.439" v="102" actId="1038"/>
          <ac:graphicFrameMkLst>
            <pc:docMk/>
            <pc:sldMk cId="4092964540" sldId="382"/>
            <ac:graphicFrameMk id="70" creationId="{7CB25D9F-5D0C-486C-B054-7C3E3B31CDFC}"/>
          </ac:graphicFrameMkLst>
        </pc:graphicFrameChg>
        <pc:picChg chg="mod">
          <ac:chgData name="Kyle Tidswell-Brown" userId="3518c4a0-5c99-4880-b127-cb60ccf11a39" providerId="ADAL" clId="{0F5B143F-60C1-4886-B2CD-0F109F4EBE60}" dt="2019-11-13T17:36:07.822" v="94" actId="164"/>
          <ac:picMkLst>
            <pc:docMk/>
            <pc:sldMk cId="4092964540" sldId="382"/>
            <ac:picMk id="67" creationId="{C086DAB1-8B3A-4309-BFC3-A5E85DE11B5D}"/>
          </ac:picMkLst>
        </pc:picChg>
        <pc:picChg chg="mod">
          <ac:chgData name="Kyle Tidswell-Brown" userId="3518c4a0-5c99-4880-b127-cb60ccf11a39" providerId="ADAL" clId="{0F5B143F-60C1-4886-B2CD-0F109F4EBE60}" dt="2019-11-13T17:36:07.822" v="94" actId="164"/>
          <ac:picMkLst>
            <pc:docMk/>
            <pc:sldMk cId="4092964540" sldId="382"/>
            <ac:picMk id="68" creationId="{B7B4B37C-F1C1-4AB1-AF52-8BDBB4DA2272}"/>
          </ac:picMkLst>
        </pc:picChg>
      </pc:sldChg>
      <pc:sldChg chg="addSp delSp modSp">
        <pc:chgData name="Kyle Tidswell-Brown" userId="3518c4a0-5c99-4880-b127-cb60ccf11a39" providerId="ADAL" clId="{0F5B143F-60C1-4886-B2CD-0F109F4EBE60}" dt="2019-11-14T11:03:48.250" v="125"/>
        <pc:sldMkLst>
          <pc:docMk/>
          <pc:sldMk cId="4179172906" sldId="383"/>
        </pc:sldMkLst>
        <pc:spChg chg="del">
          <ac:chgData name="Kyle Tidswell-Brown" userId="3518c4a0-5c99-4880-b127-cb60ccf11a39" providerId="ADAL" clId="{0F5B143F-60C1-4886-B2CD-0F109F4EBE60}" dt="2019-11-14T11:03:18.143" v="115" actId="478"/>
          <ac:spMkLst>
            <pc:docMk/>
            <pc:sldMk cId="4179172906" sldId="383"/>
            <ac:spMk id="10" creationId="{92E123DC-C8B6-4F39-ADF1-432FE2307C81}"/>
          </ac:spMkLst>
        </pc:spChg>
        <pc:spChg chg="mod">
          <ac:chgData name="Kyle Tidswell-Brown" userId="3518c4a0-5c99-4880-b127-cb60ccf11a39" providerId="ADAL" clId="{0F5B143F-60C1-4886-B2CD-0F109F4EBE60}" dt="2019-11-14T11:03:20.073" v="117" actId="122"/>
          <ac:spMkLst>
            <pc:docMk/>
            <pc:sldMk cId="4179172906" sldId="383"/>
            <ac:spMk id="19" creationId="{5252A847-DE45-4FA3-A1F8-EEBEB845FF8E}"/>
          </ac:spMkLst>
        </pc:spChg>
        <pc:grpChg chg="add del">
          <ac:chgData name="Kyle Tidswell-Brown" userId="3518c4a0-5c99-4880-b127-cb60ccf11a39" providerId="ADAL" clId="{0F5B143F-60C1-4886-B2CD-0F109F4EBE60}" dt="2019-11-14T11:03:47.831" v="124" actId="478"/>
          <ac:grpSpMkLst>
            <pc:docMk/>
            <pc:sldMk cId="4179172906" sldId="383"/>
            <ac:grpSpMk id="11" creationId="{949DBB29-B083-4FF6-AA80-A0128FCF90E0}"/>
          </ac:grpSpMkLst>
        </pc:grpChg>
        <pc:grpChg chg="add">
          <ac:chgData name="Kyle Tidswell-Brown" userId="3518c4a0-5c99-4880-b127-cb60ccf11a39" providerId="ADAL" clId="{0F5B143F-60C1-4886-B2CD-0F109F4EBE60}" dt="2019-11-14T11:03:48.250" v="125"/>
          <ac:grpSpMkLst>
            <pc:docMk/>
            <pc:sldMk cId="4179172906" sldId="383"/>
            <ac:grpSpMk id="14" creationId="{D1E2A528-BDC3-4983-B6F9-B7DD569C6295}"/>
          </ac:grpSpMkLst>
        </pc:grpChg>
        <pc:picChg chg="del">
          <ac:chgData name="Kyle Tidswell-Brown" userId="3518c4a0-5c99-4880-b127-cb60ccf11a39" providerId="ADAL" clId="{0F5B143F-60C1-4886-B2CD-0F109F4EBE60}" dt="2019-11-14T11:03:18.143" v="115" actId="478"/>
          <ac:picMkLst>
            <pc:docMk/>
            <pc:sldMk cId="4179172906" sldId="383"/>
            <ac:picMk id="9" creationId="{1372FE7D-A90C-49C6-AE64-10B273392D52}"/>
          </ac:picMkLst>
        </pc:picChg>
      </pc:sldChg>
      <pc:sldChg chg="addSp delSp modSp">
        <pc:chgData name="Kyle Tidswell-Brown" userId="3518c4a0-5c99-4880-b127-cb60ccf11a39" providerId="ADAL" clId="{0F5B143F-60C1-4886-B2CD-0F109F4EBE60}" dt="2019-11-14T11:03:44.595" v="123" actId="12788"/>
        <pc:sldMkLst>
          <pc:docMk/>
          <pc:sldMk cId="1118234794" sldId="384"/>
        </pc:sldMkLst>
        <pc:spChg chg="del">
          <ac:chgData name="Kyle Tidswell-Brown" userId="3518c4a0-5c99-4880-b127-cb60ccf11a39" providerId="ADAL" clId="{0F5B143F-60C1-4886-B2CD-0F109F4EBE60}" dt="2019-11-14T11:03:24.113" v="119" actId="478"/>
          <ac:spMkLst>
            <pc:docMk/>
            <pc:sldMk cId="1118234794" sldId="384"/>
            <ac:spMk id="10" creationId="{92E123DC-C8B6-4F39-ADF1-432FE2307C81}"/>
          </ac:spMkLst>
        </pc:spChg>
        <pc:spChg chg="mod">
          <ac:chgData name="Kyle Tidswell-Brown" userId="3518c4a0-5c99-4880-b127-cb60ccf11a39" providerId="ADAL" clId="{0F5B143F-60C1-4886-B2CD-0F109F4EBE60}" dt="2019-11-14T11:03:22.641" v="118" actId="122"/>
          <ac:spMkLst>
            <pc:docMk/>
            <pc:sldMk cId="1118234794" sldId="384"/>
            <ac:spMk id="19" creationId="{5252A847-DE45-4FA3-A1F8-EEBEB845FF8E}"/>
          </ac:spMkLst>
        </pc:spChg>
        <pc:grpChg chg="add mod">
          <ac:chgData name="Kyle Tidswell-Brown" userId="3518c4a0-5c99-4880-b127-cb60ccf11a39" providerId="ADAL" clId="{0F5B143F-60C1-4886-B2CD-0F109F4EBE60}" dt="2019-11-14T11:03:44.595" v="123" actId="12788"/>
          <ac:grpSpMkLst>
            <pc:docMk/>
            <pc:sldMk cId="1118234794" sldId="384"/>
            <ac:grpSpMk id="11" creationId="{F67BCA27-3964-4BD8-A8D3-AF302F031F8C}"/>
          </ac:grpSpMkLst>
        </pc:grpChg>
        <pc:picChg chg="del">
          <ac:chgData name="Kyle Tidswell-Brown" userId="3518c4a0-5c99-4880-b127-cb60ccf11a39" providerId="ADAL" clId="{0F5B143F-60C1-4886-B2CD-0F109F4EBE60}" dt="2019-11-14T11:03:24.113" v="119" actId="478"/>
          <ac:picMkLst>
            <pc:docMk/>
            <pc:sldMk cId="1118234794" sldId="384"/>
            <ac:picMk id="9" creationId="{1372FE7D-A90C-49C6-AE64-10B273392D52}"/>
          </ac:picMkLst>
        </pc:picChg>
        <pc:picChg chg="mod">
          <ac:chgData name="Kyle Tidswell-Brown" userId="3518c4a0-5c99-4880-b127-cb60ccf11a39" providerId="ADAL" clId="{0F5B143F-60C1-4886-B2CD-0F109F4EBE60}" dt="2019-11-14T11:03:40.926" v="122" actId="1076"/>
          <ac:picMkLst>
            <pc:docMk/>
            <pc:sldMk cId="1118234794" sldId="384"/>
            <ac:picMk id="12" creationId="{04250AFC-99D9-4CE6-A747-1A89A2AF560B}"/>
          </ac:picMkLst>
        </pc:picChg>
      </pc:sldChg>
      <pc:sldChg chg="delSp modSp">
        <pc:chgData name="Kyle Tidswell-Brown" userId="3518c4a0-5c99-4880-b127-cb60ccf11a39" providerId="ADAL" clId="{0F5B143F-60C1-4886-B2CD-0F109F4EBE60}" dt="2019-11-14T14:17:18.937" v="220" actId="120"/>
        <pc:sldMkLst>
          <pc:docMk/>
          <pc:sldMk cId="1801605666" sldId="385"/>
        </pc:sldMkLst>
        <pc:spChg chg="del">
          <ac:chgData name="Kyle Tidswell-Brown" userId="3518c4a0-5c99-4880-b127-cb60ccf11a39" providerId="ADAL" clId="{0F5B143F-60C1-4886-B2CD-0F109F4EBE60}" dt="2019-11-14T14:17:13.005" v="219" actId="478"/>
          <ac:spMkLst>
            <pc:docMk/>
            <pc:sldMk cId="1801605666" sldId="385"/>
            <ac:spMk id="2" creationId="{20B97F66-A79C-4E3E-ADB3-B1C13ED97EEF}"/>
          </ac:spMkLst>
        </pc:spChg>
        <pc:spChg chg="mod">
          <ac:chgData name="Kyle Tidswell-Brown" userId="3518c4a0-5c99-4880-b127-cb60ccf11a39" providerId="ADAL" clId="{0F5B143F-60C1-4886-B2CD-0F109F4EBE60}" dt="2019-11-14T14:17:18.937" v="220" actId="120"/>
          <ac:spMkLst>
            <pc:docMk/>
            <pc:sldMk cId="1801605666" sldId="385"/>
            <ac:spMk id="19" creationId="{5252A847-DE45-4FA3-A1F8-EEBEB845FF8E}"/>
          </ac:spMkLst>
        </pc:spChg>
      </pc:sldChg>
      <pc:sldChg chg="modSp">
        <pc:chgData name="Kyle Tidswell-Brown" userId="3518c4a0-5c99-4880-b127-cb60ccf11a39" providerId="ADAL" clId="{0F5B143F-60C1-4886-B2CD-0F109F4EBE60}" dt="2019-11-14T14:17:23.775" v="221" actId="120"/>
        <pc:sldMkLst>
          <pc:docMk/>
          <pc:sldMk cId="4110329127" sldId="386"/>
        </pc:sldMkLst>
        <pc:spChg chg="mod">
          <ac:chgData name="Kyle Tidswell-Brown" userId="3518c4a0-5c99-4880-b127-cb60ccf11a39" providerId="ADAL" clId="{0F5B143F-60C1-4886-B2CD-0F109F4EBE60}" dt="2019-11-14T14:17:23.775" v="221" actId="120"/>
          <ac:spMkLst>
            <pc:docMk/>
            <pc:sldMk cId="4110329127" sldId="386"/>
            <ac:spMk id="19" creationId="{5252A847-DE45-4FA3-A1F8-EEBEB845FF8E}"/>
          </ac:spMkLst>
        </pc:spChg>
      </pc:sldChg>
      <pc:sldChg chg="modSp">
        <pc:chgData name="Kyle Tidswell-Brown" userId="3518c4a0-5c99-4880-b127-cb60ccf11a39" providerId="ADAL" clId="{0F5B143F-60C1-4886-B2CD-0F109F4EBE60}" dt="2019-11-14T14:17:28.627" v="222" actId="120"/>
        <pc:sldMkLst>
          <pc:docMk/>
          <pc:sldMk cId="92856169" sldId="387"/>
        </pc:sldMkLst>
        <pc:spChg chg="mod">
          <ac:chgData name="Kyle Tidswell-Brown" userId="3518c4a0-5c99-4880-b127-cb60ccf11a39" providerId="ADAL" clId="{0F5B143F-60C1-4886-B2CD-0F109F4EBE60}" dt="2019-11-14T14:17:28.627" v="222" actId="120"/>
          <ac:spMkLst>
            <pc:docMk/>
            <pc:sldMk cId="92856169" sldId="387"/>
            <ac:spMk id="19" creationId="{5252A847-DE45-4FA3-A1F8-EEBEB845FF8E}"/>
          </ac:spMkLst>
        </pc:spChg>
      </pc:sldChg>
      <pc:sldChg chg="addSp delSp modSp">
        <pc:chgData name="Kyle Tidswell-Brown" userId="3518c4a0-5c99-4880-b127-cb60ccf11a39" providerId="ADAL" clId="{0F5B143F-60C1-4886-B2CD-0F109F4EBE60}" dt="2019-11-14T11:38:32.083" v="207" actId="20577"/>
        <pc:sldMkLst>
          <pc:docMk/>
          <pc:sldMk cId="1095118111" sldId="388"/>
        </pc:sldMkLst>
        <pc:spChg chg="mod">
          <ac:chgData name="Kyle Tidswell-Brown" userId="3518c4a0-5c99-4880-b127-cb60ccf11a39" providerId="ADAL" clId="{0F5B143F-60C1-4886-B2CD-0F109F4EBE60}" dt="2019-11-14T11:37:41.965" v="199" actId="1038"/>
          <ac:spMkLst>
            <pc:docMk/>
            <pc:sldMk cId="1095118111" sldId="388"/>
            <ac:spMk id="16" creationId="{53B09871-080A-448E-AD6A-F58AF95076B4}"/>
          </ac:spMkLst>
        </pc:spChg>
        <pc:spChg chg="mod">
          <ac:chgData name="Kyle Tidswell-Brown" userId="3518c4a0-5c99-4880-b127-cb60ccf11a39" providerId="ADAL" clId="{0F5B143F-60C1-4886-B2CD-0F109F4EBE60}" dt="2019-11-14T11:37:41.965" v="199" actId="1038"/>
          <ac:spMkLst>
            <pc:docMk/>
            <pc:sldMk cId="1095118111" sldId="388"/>
            <ac:spMk id="19" creationId="{A1D24B97-CB4E-4DF2-8B44-4E3500A2C4A0}"/>
          </ac:spMkLst>
        </pc:spChg>
        <pc:spChg chg="mod">
          <ac:chgData name="Kyle Tidswell-Brown" userId="3518c4a0-5c99-4880-b127-cb60ccf11a39" providerId="ADAL" clId="{0F5B143F-60C1-4886-B2CD-0F109F4EBE60}" dt="2019-11-14T11:37:41.965" v="199" actId="1038"/>
          <ac:spMkLst>
            <pc:docMk/>
            <pc:sldMk cId="1095118111" sldId="388"/>
            <ac:spMk id="20" creationId="{BEE151D4-B3EE-478C-844C-5B66C1BD3727}"/>
          </ac:spMkLst>
        </pc:spChg>
        <pc:spChg chg="del">
          <ac:chgData name="Kyle Tidswell-Brown" userId="3518c4a0-5c99-4880-b127-cb60ccf11a39" providerId="ADAL" clId="{0F5B143F-60C1-4886-B2CD-0F109F4EBE60}" dt="2019-11-14T11:37:36.370" v="177" actId="478"/>
          <ac:spMkLst>
            <pc:docMk/>
            <pc:sldMk cId="1095118111" sldId="388"/>
            <ac:spMk id="21" creationId="{202AA47B-A915-46EB-B016-A3E39B254E39}"/>
          </ac:spMkLst>
        </pc:spChg>
        <pc:spChg chg="del">
          <ac:chgData name="Kyle Tidswell-Brown" userId="3518c4a0-5c99-4880-b127-cb60ccf11a39" providerId="ADAL" clId="{0F5B143F-60C1-4886-B2CD-0F109F4EBE60}" dt="2019-11-14T11:37:36.370" v="177" actId="478"/>
          <ac:spMkLst>
            <pc:docMk/>
            <pc:sldMk cId="1095118111" sldId="388"/>
            <ac:spMk id="22" creationId="{1F1CEAFD-029F-422A-9DA6-4167672096FE}"/>
          </ac:spMkLst>
        </pc:spChg>
        <pc:spChg chg="del">
          <ac:chgData name="Kyle Tidswell-Brown" userId="3518c4a0-5c99-4880-b127-cb60ccf11a39" providerId="ADAL" clId="{0F5B143F-60C1-4886-B2CD-0F109F4EBE60}" dt="2019-11-14T11:37:36.370" v="177" actId="478"/>
          <ac:spMkLst>
            <pc:docMk/>
            <pc:sldMk cId="1095118111" sldId="388"/>
            <ac:spMk id="23" creationId="{A5B202BA-02E8-42DD-89C2-7EA003D7031F}"/>
          </ac:spMkLst>
        </pc:spChg>
        <pc:spChg chg="del">
          <ac:chgData name="Kyle Tidswell-Brown" userId="3518c4a0-5c99-4880-b127-cb60ccf11a39" providerId="ADAL" clId="{0F5B143F-60C1-4886-B2CD-0F109F4EBE60}" dt="2019-11-14T11:37:36.370" v="177" actId="478"/>
          <ac:spMkLst>
            <pc:docMk/>
            <pc:sldMk cId="1095118111" sldId="388"/>
            <ac:spMk id="29" creationId="{F32FD5F3-53BA-43E2-A046-C2B9C5096376}"/>
          </ac:spMkLst>
        </pc:spChg>
        <pc:spChg chg="del">
          <ac:chgData name="Kyle Tidswell-Brown" userId="3518c4a0-5c99-4880-b127-cb60ccf11a39" providerId="ADAL" clId="{0F5B143F-60C1-4886-B2CD-0F109F4EBE60}" dt="2019-11-14T11:37:36.370" v="177" actId="478"/>
          <ac:spMkLst>
            <pc:docMk/>
            <pc:sldMk cId="1095118111" sldId="388"/>
            <ac:spMk id="31" creationId="{2014EEC9-AE95-4EB5-863C-7C6C98019CA3}"/>
          </ac:spMkLst>
        </pc:spChg>
        <pc:spChg chg="mod">
          <ac:chgData name="Kyle Tidswell-Brown" userId="3518c4a0-5c99-4880-b127-cb60ccf11a39" providerId="ADAL" clId="{0F5B143F-60C1-4886-B2CD-0F109F4EBE60}" dt="2019-11-14T11:38:32.083" v="207" actId="20577"/>
          <ac:spMkLst>
            <pc:docMk/>
            <pc:sldMk cId="1095118111" sldId="388"/>
            <ac:spMk id="32" creationId="{72A86CC3-12AE-426A-BB57-82269E51ED82}"/>
          </ac:spMkLst>
        </pc:spChg>
        <pc:spChg chg="del">
          <ac:chgData name="Kyle Tidswell-Brown" userId="3518c4a0-5c99-4880-b127-cb60ccf11a39" providerId="ADAL" clId="{0F5B143F-60C1-4886-B2CD-0F109F4EBE60}" dt="2019-11-14T11:37:36.370" v="177" actId="478"/>
          <ac:spMkLst>
            <pc:docMk/>
            <pc:sldMk cId="1095118111" sldId="388"/>
            <ac:spMk id="33" creationId="{C800D65C-D314-4AAD-804F-D31EACEA4231}"/>
          </ac:spMkLst>
        </pc:spChg>
        <pc:grpChg chg="add">
          <ac:chgData name="Kyle Tidswell-Brown" userId="3518c4a0-5c99-4880-b127-cb60ccf11a39" providerId="ADAL" clId="{0F5B143F-60C1-4886-B2CD-0F109F4EBE60}" dt="2019-11-14T11:37:37.134" v="178"/>
          <ac:grpSpMkLst>
            <pc:docMk/>
            <pc:sldMk cId="1095118111" sldId="388"/>
            <ac:grpSpMk id="26" creationId="{3616170F-272C-440F-A1BE-BB92FF969490}"/>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18/11/2019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hyperlink" Target="https://classroomsecrets.co.uk/6-times-table-and-division-facts-year-4-multiplication-and-division-resource-pack" TargetMode="External"/><Relationship Id="rId3" Type="http://schemas.openxmlformats.org/officeDocument/2006/relationships/image" Target="../media/image3.png"/><Relationship Id="rId7" Type="http://schemas.openxmlformats.org/officeDocument/2006/relationships/hyperlink" Target="https://classroomsecrets.co.uk/category/maths/year-4/autumn-block-4-multiplication-and-division-year-4/"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4c6b" TargetMode="External"/><Relationship Id="rId5" Type="http://schemas.openxmlformats.org/officeDocument/2006/relationships/hyperlink" Target="https://classroomsecrets.co.uk/content-domain-filter/?fwp_contentdomain=4c6a" TargetMode="External"/><Relationship Id="rId4" Type="http://schemas.openxmlformats.org/officeDocument/2006/relationships/hyperlink" Target="https://classroomsecrets.co.uk/content-domain-filter/?fwp_contentdomain=4n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10" name="Picture 9">
            <a:extLst>
              <a:ext uri="{FF2B5EF4-FFF2-40B4-BE49-F238E27FC236}">
                <a16:creationId xmlns:a16="http://schemas.microsoft.com/office/drawing/2014/main" id="{6F8B4E35-DD00-4F90-9A87-3DDED59E83C0}"/>
              </a:ext>
            </a:extLst>
          </p:cNvPr>
          <p:cNvPicPr>
            <a:picLocks noChangeAspect="1"/>
          </p:cNvPicPr>
          <p:nvPr/>
        </p:nvPicPr>
        <p:blipFill rotWithShape="1">
          <a:blip r:embed="rId4">
            <a:extLst>
              <a:ext uri="{28A0092B-C50C-407E-A947-70E740481C1C}">
                <a14:useLocalDpi xmlns:a14="http://schemas.microsoft.com/office/drawing/2010/main" val="0"/>
              </a:ext>
            </a:extLst>
          </a:blip>
          <a:srcRect t="23884" b="33576"/>
          <a:stretch/>
        </p:blipFill>
        <p:spPr>
          <a:xfrm>
            <a:off x="793488" y="763479"/>
            <a:ext cx="7557025" cy="2272683"/>
          </a:xfrm>
          <a:prstGeom prst="rect">
            <a:avLst/>
          </a:prstGeom>
        </p:spPr>
      </p:pic>
      <p:pic>
        <p:nvPicPr>
          <p:cNvPr id="9" name="Picture 8" descr="A close up of a sign&#10;&#10;Description generated with high confidence">
            <a:extLst>
              <a:ext uri="{FF2B5EF4-FFF2-40B4-BE49-F238E27FC236}">
                <a16:creationId xmlns:a16="http://schemas.microsoft.com/office/drawing/2014/main" id="{98E84A65-8978-4DEA-A1B9-B5BA7985F5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8690ED34-3200-4DB5-B588-345E872B6B4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311790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23" name="Picture 22">
            <a:extLst>
              <a:ext uri="{FF2B5EF4-FFF2-40B4-BE49-F238E27FC236}">
                <a16:creationId xmlns:a16="http://schemas.microsoft.com/office/drawing/2014/main" id="{E39AFBE6-0D6D-4ABC-A2B3-70789DF3A67E}"/>
              </a:ext>
            </a:extLst>
          </p:cNvPr>
          <p:cNvPicPr>
            <a:picLocks noChangeAspect="1"/>
          </p:cNvPicPr>
          <p:nvPr/>
        </p:nvPicPr>
        <p:blipFill>
          <a:blip r:embed="rId4"/>
          <a:stretch>
            <a:fillRect/>
          </a:stretch>
        </p:blipFill>
        <p:spPr>
          <a:xfrm>
            <a:off x="115438" y="135972"/>
            <a:ext cx="8913124" cy="6322100"/>
          </a:xfrm>
          <a:prstGeom prst="rect">
            <a:avLst/>
          </a:prstGeom>
        </p:spPr>
      </p:pic>
      <p:graphicFrame>
        <p:nvGraphicFramePr>
          <p:cNvPr id="24" name="Table 34">
            <a:extLst>
              <a:ext uri="{FF2B5EF4-FFF2-40B4-BE49-F238E27FC236}">
                <a16:creationId xmlns:a16="http://schemas.microsoft.com/office/drawing/2014/main" id="{62E06D7C-EEE9-4081-89BD-FC7E6C4B2A22}"/>
              </a:ext>
            </a:extLst>
          </p:cNvPr>
          <p:cNvGraphicFramePr>
            <a:graphicFrameLocks noGrp="1"/>
          </p:cNvGraphicFramePr>
          <p:nvPr/>
        </p:nvGraphicFramePr>
        <p:xfrm>
          <a:off x="2347676" y="2709000"/>
          <a:ext cx="3600000" cy="72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811263527"/>
                    </a:ext>
                  </a:extLst>
                </a:gridCol>
                <a:gridCol w="720000">
                  <a:extLst>
                    <a:ext uri="{9D8B030D-6E8A-4147-A177-3AD203B41FA5}">
                      <a16:colId xmlns:a16="http://schemas.microsoft.com/office/drawing/2014/main" val="2058375014"/>
                    </a:ext>
                  </a:extLst>
                </a:gridCol>
                <a:gridCol w="720000">
                  <a:extLst>
                    <a:ext uri="{9D8B030D-6E8A-4147-A177-3AD203B41FA5}">
                      <a16:colId xmlns:a16="http://schemas.microsoft.com/office/drawing/2014/main" val="2546813464"/>
                    </a:ext>
                  </a:extLst>
                </a:gridCol>
                <a:gridCol w="720000">
                  <a:extLst>
                    <a:ext uri="{9D8B030D-6E8A-4147-A177-3AD203B41FA5}">
                      <a16:colId xmlns:a16="http://schemas.microsoft.com/office/drawing/2014/main" val="1883741410"/>
                    </a:ext>
                  </a:extLst>
                </a:gridCol>
                <a:gridCol w="720000">
                  <a:extLst>
                    <a:ext uri="{9D8B030D-6E8A-4147-A177-3AD203B41FA5}">
                      <a16:colId xmlns:a16="http://schemas.microsoft.com/office/drawing/2014/main" val="2367457749"/>
                    </a:ext>
                  </a:extLst>
                </a:gridCol>
              </a:tblGrid>
              <a:tr h="720000">
                <a:tc>
                  <a:txBody>
                    <a:bodyPr/>
                    <a:lstStyle/>
                    <a:p>
                      <a:pPr algn="ctr"/>
                      <a:endParaRPr lang="en-GB" sz="24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4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3871530"/>
                  </a:ext>
                </a:extLst>
              </a:tr>
            </a:tbl>
          </a:graphicData>
        </a:graphic>
      </p:graphicFrame>
      <p:grpSp>
        <p:nvGrpSpPr>
          <p:cNvPr id="25" name="Group 24">
            <a:extLst>
              <a:ext uri="{FF2B5EF4-FFF2-40B4-BE49-F238E27FC236}">
                <a16:creationId xmlns:a16="http://schemas.microsoft.com/office/drawing/2014/main" id="{A8FF0B05-772F-4DCD-A6C2-23481FD4E301}"/>
              </a:ext>
            </a:extLst>
          </p:cNvPr>
          <p:cNvGrpSpPr/>
          <p:nvPr/>
        </p:nvGrpSpPr>
        <p:grpSpPr>
          <a:xfrm>
            <a:off x="903021" y="3423885"/>
            <a:ext cx="7017356" cy="1708268"/>
            <a:chOff x="799160" y="3423885"/>
            <a:chExt cx="7017356" cy="1708268"/>
          </a:xfrm>
        </p:grpSpPr>
        <p:sp>
          <p:nvSpPr>
            <p:cNvPr id="28" name="TextBox 27">
              <a:extLst>
                <a:ext uri="{FF2B5EF4-FFF2-40B4-BE49-F238E27FC236}">
                  <a16:creationId xmlns:a16="http://schemas.microsoft.com/office/drawing/2014/main" id="{C006AD49-8C56-40DC-AF28-1E3A4BBC15F7}"/>
                </a:ext>
              </a:extLst>
            </p:cNvPr>
            <p:cNvSpPr txBox="1"/>
            <p:nvPr/>
          </p:nvSpPr>
          <p:spPr>
            <a:xfrm>
              <a:off x="799160" y="3423885"/>
              <a:ext cx="1158972" cy="276999"/>
            </a:xfrm>
            <a:prstGeom prst="rect">
              <a:avLst/>
            </a:prstGeom>
            <a:noFill/>
          </p:spPr>
          <p:txBody>
            <a:bodyPr wrap="none" lIns="0" tIns="0" rIns="0" bIns="0" rtlCol="0">
              <a:spAutoFit/>
            </a:bodyPr>
            <a:lstStyle/>
            <a:p>
              <a:r>
                <a:rPr lang="en-GB" b="1" dirty="0">
                  <a:latin typeface="Century Gothic" panose="020B0502020202020204" pitchFamily="34" charset="0"/>
                </a:rPr>
                <a:t>Annabelle</a:t>
              </a:r>
            </a:p>
          </p:txBody>
        </p:sp>
        <p:sp>
          <p:nvSpPr>
            <p:cNvPr id="29" name="TextBox 28">
              <a:extLst>
                <a:ext uri="{FF2B5EF4-FFF2-40B4-BE49-F238E27FC236}">
                  <a16:creationId xmlns:a16="http://schemas.microsoft.com/office/drawing/2014/main" id="{E95EDA04-8F16-4021-9332-A443F520FB38}"/>
                </a:ext>
              </a:extLst>
            </p:cNvPr>
            <p:cNvSpPr txBox="1"/>
            <p:nvPr/>
          </p:nvSpPr>
          <p:spPr>
            <a:xfrm>
              <a:off x="7298746" y="4855154"/>
              <a:ext cx="517770" cy="276999"/>
            </a:xfrm>
            <a:prstGeom prst="rect">
              <a:avLst/>
            </a:prstGeom>
            <a:noFill/>
          </p:spPr>
          <p:txBody>
            <a:bodyPr wrap="none" lIns="0" tIns="0" rIns="0" bIns="0" rtlCol="0">
              <a:spAutoFit/>
            </a:bodyPr>
            <a:lstStyle/>
            <a:p>
              <a:r>
                <a:rPr lang="en-GB" b="1" dirty="0">
                  <a:latin typeface="Century Gothic" panose="020B0502020202020204" pitchFamily="34" charset="0"/>
                </a:rPr>
                <a:t>Nina</a:t>
              </a:r>
            </a:p>
          </p:txBody>
        </p:sp>
      </p:grpSp>
      <p:graphicFrame>
        <p:nvGraphicFramePr>
          <p:cNvPr id="30" name="Table 34">
            <a:extLst>
              <a:ext uri="{FF2B5EF4-FFF2-40B4-BE49-F238E27FC236}">
                <a16:creationId xmlns:a16="http://schemas.microsoft.com/office/drawing/2014/main" id="{494EF1A4-997A-45D4-8DE4-688F22168427}"/>
              </a:ext>
            </a:extLst>
          </p:cNvPr>
          <p:cNvGraphicFramePr>
            <a:graphicFrameLocks noGrp="1"/>
          </p:cNvGraphicFramePr>
          <p:nvPr/>
        </p:nvGraphicFramePr>
        <p:xfrm>
          <a:off x="3374459" y="4129387"/>
          <a:ext cx="3600000" cy="72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811263527"/>
                    </a:ext>
                  </a:extLst>
                </a:gridCol>
                <a:gridCol w="720000">
                  <a:extLst>
                    <a:ext uri="{9D8B030D-6E8A-4147-A177-3AD203B41FA5}">
                      <a16:colId xmlns:a16="http://schemas.microsoft.com/office/drawing/2014/main" val="2058375014"/>
                    </a:ext>
                  </a:extLst>
                </a:gridCol>
                <a:gridCol w="720000">
                  <a:extLst>
                    <a:ext uri="{9D8B030D-6E8A-4147-A177-3AD203B41FA5}">
                      <a16:colId xmlns:a16="http://schemas.microsoft.com/office/drawing/2014/main" val="2546813464"/>
                    </a:ext>
                  </a:extLst>
                </a:gridCol>
                <a:gridCol w="720000">
                  <a:extLst>
                    <a:ext uri="{9D8B030D-6E8A-4147-A177-3AD203B41FA5}">
                      <a16:colId xmlns:a16="http://schemas.microsoft.com/office/drawing/2014/main" val="1883741410"/>
                    </a:ext>
                  </a:extLst>
                </a:gridCol>
                <a:gridCol w="720000">
                  <a:extLst>
                    <a:ext uri="{9D8B030D-6E8A-4147-A177-3AD203B41FA5}">
                      <a16:colId xmlns:a16="http://schemas.microsoft.com/office/drawing/2014/main" val="2367457749"/>
                    </a:ext>
                  </a:extLst>
                </a:gridCol>
              </a:tblGrid>
              <a:tr h="720000">
                <a:tc>
                  <a:txBody>
                    <a:bodyPr/>
                    <a:lstStyle/>
                    <a:p>
                      <a:pPr algn="ctr"/>
                      <a:endParaRPr lang="en-GB" sz="24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4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24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3871530"/>
                  </a:ext>
                </a:extLst>
              </a:tr>
            </a:tbl>
          </a:graphicData>
        </a:graphic>
      </p:graphicFrame>
      <p:sp>
        <p:nvSpPr>
          <p:cNvPr id="31" name="Rectangle 30">
            <a:extLst>
              <a:ext uri="{FF2B5EF4-FFF2-40B4-BE49-F238E27FC236}">
                <a16:creationId xmlns:a16="http://schemas.microsoft.com/office/drawing/2014/main" id="{3094A363-AA6B-4523-8065-C249412EB8E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Annabelle buys 60 hair pins everyday for 7 seven days. Nina bought 540 hair pins over 6 days. Complete the calculation for each child. </a:t>
            </a:r>
          </a:p>
          <a:p>
            <a:pPr lvl="0" algn="ctr"/>
            <a:endParaRPr lang="en-GB" sz="24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693671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23" name="Picture 22">
            <a:extLst>
              <a:ext uri="{FF2B5EF4-FFF2-40B4-BE49-F238E27FC236}">
                <a16:creationId xmlns:a16="http://schemas.microsoft.com/office/drawing/2014/main" id="{E39AFBE6-0D6D-4ABC-A2B3-70789DF3A67E}"/>
              </a:ext>
            </a:extLst>
          </p:cNvPr>
          <p:cNvPicPr>
            <a:picLocks noChangeAspect="1"/>
          </p:cNvPicPr>
          <p:nvPr/>
        </p:nvPicPr>
        <p:blipFill>
          <a:blip r:embed="rId4"/>
          <a:stretch>
            <a:fillRect/>
          </a:stretch>
        </p:blipFill>
        <p:spPr>
          <a:xfrm>
            <a:off x="115438" y="135972"/>
            <a:ext cx="8913124" cy="6322100"/>
          </a:xfrm>
          <a:prstGeom prst="rect">
            <a:avLst/>
          </a:prstGeom>
        </p:spPr>
      </p:pic>
      <p:grpSp>
        <p:nvGrpSpPr>
          <p:cNvPr id="25" name="Group 24">
            <a:extLst>
              <a:ext uri="{FF2B5EF4-FFF2-40B4-BE49-F238E27FC236}">
                <a16:creationId xmlns:a16="http://schemas.microsoft.com/office/drawing/2014/main" id="{A8FF0B05-772F-4DCD-A6C2-23481FD4E301}"/>
              </a:ext>
            </a:extLst>
          </p:cNvPr>
          <p:cNvGrpSpPr/>
          <p:nvPr/>
        </p:nvGrpSpPr>
        <p:grpSpPr>
          <a:xfrm>
            <a:off x="903021" y="3423885"/>
            <a:ext cx="7017356" cy="1708268"/>
            <a:chOff x="799160" y="3423885"/>
            <a:chExt cx="7017356" cy="1708268"/>
          </a:xfrm>
        </p:grpSpPr>
        <p:sp>
          <p:nvSpPr>
            <p:cNvPr id="28" name="TextBox 27">
              <a:extLst>
                <a:ext uri="{FF2B5EF4-FFF2-40B4-BE49-F238E27FC236}">
                  <a16:creationId xmlns:a16="http://schemas.microsoft.com/office/drawing/2014/main" id="{C006AD49-8C56-40DC-AF28-1E3A4BBC15F7}"/>
                </a:ext>
              </a:extLst>
            </p:cNvPr>
            <p:cNvSpPr txBox="1"/>
            <p:nvPr/>
          </p:nvSpPr>
          <p:spPr>
            <a:xfrm>
              <a:off x="799160" y="3423885"/>
              <a:ext cx="1158972" cy="276999"/>
            </a:xfrm>
            <a:prstGeom prst="rect">
              <a:avLst/>
            </a:prstGeom>
            <a:noFill/>
          </p:spPr>
          <p:txBody>
            <a:bodyPr wrap="none" lIns="0" tIns="0" rIns="0" bIns="0" rtlCol="0">
              <a:spAutoFit/>
            </a:bodyPr>
            <a:lstStyle/>
            <a:p>
              <a:r>
                <a:rPr lang="en-GB" b="1" dirty="0">
                  <a:latin typeface="Century Gothic" panose="020B0502020202020204" pitchFamily="34" charset="0"/>
                </a:rPr>
                <a:t>Annabelle</a:t>
              </a:r>
            </a:p>
          </p:txBody>
        </p:sp>
        <p:sp>
          <p:nvSpPr>
            <p:cNvPr id="29" name="TextBox 28">
              <a:extLst>
                <a:ext uri="{FF2B5EF4-FFF2-40B4-BE49-F238E27FC236}">
                  <a16:creationId xmlns:a16="http://schemas.microsoft.com/office/drawing/2014/main" id="{E95EDA04-8F16-4021-9332-A443F520FB38}"/>
                </a:ext>
              </a:extLst>
            </p:cNvPr>
            <p:cNvSpPr txBox="1"/>
            <p:nvPr/>
          </p:nvSpPr>
          <p:spPr>
            <a:xfrm>
              <a:off x="7298746" y="4855154"/>
              <a:ext cx="517770" cy="276999"/>
            </a:xfrm>
            <a:prstGeom prst="rect">
              <a:avLst/>
            </a:prstGeom>
            <a:noFill/>
          </p:spPr>
          <p:txBody>
            <a:bodyPr wrap="none" lIns="0" tIns="0" rIns="0" bIns="0" rtlCol="0">
              <a:spAutoFit/>
            </a:bodyPr>
            <a:lstStyle/>
            <a:p>
              <a:r>
                <a:rPr lang="en-GB" b="1" dirty="0">
                  <a:latin typeface="Century Gothic" panose="020B0502020202020204" pitchFamily="34" charset="0"/>
                </a:rPr>
                <a:t>Nina</a:t>
              </a:r>
            </a:p>
          </p:txBody>
        </p:sp>
      </p:grpSp>
      <p:sp>
        <p:nvSpPr>
          <p:cNvPr id="31" name="Rectangle 30">
            <a:extLst>
              <a:ext uri="{FF2B5EF4-FFF2-40B4-BE49-F238E27FC236}">
                <a16:creationId xmlns:a16="http://schemas.microsoft.com/office/drawing/2014/main" id="{3094A363-AA6B-4523-8065-C249412EB8E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Annabelle buys 60 hair pins everyday for 7 seven days. Nina bought 540 hair pins over 6 days. Complete the calculation for each child. </a:t>
            </a:r>
          </a:p>
          <a:p>
            <a:pPr lvl="0" algn="ctr"/>
            <a:endParaRPr lang="en-GB" sz="2400" b="1" u="sng" dirty="0">
              <a:solidFill>
                <a:schemeClr val="tx1"/>
              </a:solidFill>
              <a:latin typeface="Century Gothic" panose="020B0502020202020204" pitchFamily="34" charset="0"/>
            </a:endParaRPr>
          </a:p>
        </p:txBody>
      </p:sp>
      <p:graphicFrame>
        <p:nvGraphicFramePr>
          <p:cNvPr id="12" name="Table 34">
            <a:extLst>
              <a:ext uri="{FF2B5EF4-FFF2-40B4-BE49-F238E27FC236}">
                <a16:creationId xmlns:a16="http://schemas.microsoft.com/office/drawing/2014/main" id="{286AB4DD-EE93-4585-8724-EBD4A143F51C}"/>
              </a:ext>
            </a:extLst>
          </p:cNvPr>
          <p:cNvGraphicFramePr>
            <a:graphicFrameLocks noGrp="1"/>
          </p:cNvGraphicFramePr>
          <p:nvPr>
            <p:extLst>
              <p:ext uri="{D42A27DB-BD31-4B8C-83A1-F6EECF244321}">
                <p14:modId xmlns:p14="http://schemas.microsoft.com/office/powerpoint/2010/main" val="1484722265"/>
              </p:ext>
            </p:extLst>
          </p:nvPr>
        </p:nvGraphicFramePr>
        <p:xfrm>
          <a:off x="2347676" y="2709000"/>
          <a:ext cx="3600000" cy="72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811263527"/>
                    </a:ext>
                  </a:extLst>
                </a:gridCol>
                <a:gridCol w="720000">
                  <a:extLst>
                    <a:ext uri="{9D8B030D-6E8A-4147-A177-3AD203B41FA5}">
                      <a16:colId xmlns:a16="http://schemas.microsoft.com/office/drawing/2014/main" val="2058375014"/>
                    </a:ext>
                  </a:extLst>
                </a:gridCol>
                <a:gridCol w="720000">
                  <a:extLst>
                    <a:ext uri="{9D8B030D-6E8A-4147-A177-3AD203B41FA5}">
                      <a16:colId xmlns:a16="http://schemas.microsoft.com/office/drawing/2014/main" val="2546813464"/>
                    </a:ext>
                  </a:extLst>
                </a:gridCol>
                <a:gridCol w="720000">
                  <a:extLst>
                    <a:ext uri="{9D8B030D-6E8A-4147-A177-3AD203B41FA5}">
                      <a16:colId xmlns:a16="http://schemas.microsoft.com/office/drawing/2014/main" val="1883741410"/>
                    </a:ext>
                  </a:extLst>
                </a:gridCol>
                <a:gridCol w="720000">
                  <a:extLst>
                    <a:ext uri="{9D8B030D-6E8A-4147-A177-3AD203B41FA5}">
                      <a16:colId xmlns:a16="http://schemas.microsoft.com/office/drawing/2014/main" val="2367457749"/>
                    </a:ext>
                  </a:extLst>
                </a:gridCol>
              </a:tblGrid>
              <a:tr h="720000">
                <a:tc>
                  <a:txBody>
                    <a:bodyPr/>
                    <a:lstStyle/>
                    <a:p>
                      <a:pPr algn="ctr"/>
                      <a:r>
                        <a:rPr lang="en-GB" sz="2400" b="1" dirty="0">
                          <a:solidFill>
                            <a:srgbClr val="FF0000"/>
                          </a:solidFill>
                          <a:latin typeface="Century Gothic" panose="020B0502020202020204" pitchFamily="34" charset="0"/>
                        </a:rPr>
                        <a:t>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x</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400" b="1" dirty="0">
                          <a:solidFill>
                            <a:srgbClr val="FF0000"/>
                          </a:solidFill>
                          <a:latin typeface="Century Gothic" panose="020B0502020202020204" pitchFamily="34" charset="0"/>
                        </a:rPr>
                        <a:t>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420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3871530"/>
                  </a:ext>
                </a:extLst>
              </a:tr>
            </a:tbl>
          </a:graphicData>
        </a:graphic>
      </p:graphicFrame>
      <p:graphicFrame>
        <p:nvGraphicFramePr>
          <p:cNvPr id="13" name="Table 34">
            <a:extLst>
              <a:ext uri="{FF2B5EF4-FFF2-40B4-BE49-F238E27FC236}">
                <a16:creationId xmlns:a16="http://schemas.microsoft.com/office/drawing/2014/main" id="{34E687CA-7C77-47F2-9DDD-6CCD5988B790}"/>
              </a:ext>
            </a:extLst>
          </p:cNvPr>
          <p:cNvGraphicFramePr>
            <a:graphicFrameLocks noGrp="1"/>
          </p:cNvGraphicFramePr>
          <p:nvPr>
            <p:extLst>
              <p:ext uri="{D42A27DB-BD31-4B8C-83A1-F6EECF244321}">
                <p14:modId xmlns:p14="http://schemas.microsoft.com/office/powerpoint/2010/main" val="3045368892"/>
              </p:ext>
            </p:extLst>
          </p:nvPr>
        </p:nvGraphicFramePr>
        <p:xfrm>
          <a:off x="3374459" y="4129387"/>
          <a:ext cx="3600000" cy="72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811263527"/>
                    </a:ext>
                  </a:extLst>
                </a:gridCol>
                <a:gridCol w="720000">
                  <a:extLst>
                    <a:ext uri="{9D8B030D-6E8A-4147-A177-3AD203B41FA5}">
                      <a16:colId xmlns:a16="http://schemas.microsoft.com/office/drawing/2014/main" val="2058375014"/>
                    </a:ext>
                  </a:extLst>
                </a:gridCol>
                <a:gridCol w="720000">
                  <a:extLst>
                    <a:ext uri="{9D8B030D-6E8A-4147-A177-3AD203B41FA5}">
                      <a16:colId xmlns:a16="http://schemas.microsoft.com/office/drawing/2014/main" val="2546813464"/>
                    </a:ext>
                  </a:extLst>
                </a:gridCol>
                <a:gridCol w="720000">
                  <a:extLst>
                    <a:ext uri="{9D8B030D-6E8A-4147-A177-3AD203B41FA5}">
                      <a16:colId xmlns:a16="http://schemas.microsoft.com/office/drawing/2014/main" val="1883741410"/>
                    </a:ext>
                  </a:extLst>
                </a:gridCol>
                <a:gridCol w="720000">
                  <a:extLst>
                    <a:ext uri="{9D8B030D-6E8A-4147-A177-3AD203B41FA5}">
                      <a16:colId xmlns:a16="http://schemas.microsoft.com/office/drawing/2014/main" val="2367457749"/>
                    </a:ext>
                  </a:extLst>
                </a:gridCol>
              </a:tblGrid>
              <a:tr h="720000">
                <a:tc>
                  <a:txBody>
                    <a:bodyPr/>
                    <a:lstStyle/>
                    <a:p>
                      <a:pPr algn="ctr"/>
                      <a:r>
                        <a:rPr lang="en-GB" sz="2400" b="1" dirty="0">
                          <a:solidFill>
                            <a:srgbClr val="FF0000"/>
                          </a:solidFill>
                          <a:latin typeface="Century Gothic" panose="020B0502020202020204" pitchFamily="34" charset="0"/>
                        </a:rPr>
                        <a:t>540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400" b="1" dirty="0">
                          <a:solidFill>
                            <a:srgbClr val="FF0000"/>
                          </a:solidFill>
                          <a:latin typeface="Century Gothic" panose="020B0502020202020204" pitchFamily="34" charset="0"/>
                        </a:rPr>
                        <a:t>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b="1" dirty="0">
                          <a:solidFill>
                            <a:srgbClr val="FF0000"/>
                          </a:solidFill>
                          <a:latin typeface="Century Gothic" panose="020B0502020202020204" pitchFamily="34" charset="0"/>
                        </a:rPr>
                        <a:t>90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3871530"/>
                  </a:ext>
                </a:extLst>
              </a:tr>
            </a:tbl>
          </a:graphicData>
        </a:graphic>
      </p:graphicFrame>
    </p:spTree>
    <p:extLst>
      <p:ext uri="{BB962C8B-B14F-4D97-AF65-F5344CB8AC3E}">
        <p14:creationId xmlns:p14="http://schemas.microsoft.com/office/powerpoint/2010/main" val="3949480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F93CAB36-E5F8-48C7-89DB-FCE56D47C5BE}"/>
              </a:ext>
            </a:extLst>
          </p:cNvPr>
          <p:cNvPicPr>
            <a:picLocks noChangeAspect="1"/>
          </p:cNvPicPr>
          <p:nvPr/>
        </p:nvPicPr>
        <p:blipFill>
          <a:blip r:embed="rId4"/>
          <a:stretch>
            <a:fillRect/>
          </a:stretch>
        </p:blipFill>
        <p:spPr>
          <a:xfrm>
            <a:off x="115438" y="135972"/>
            <a:ext cx="8913124" cy="6322100"/>
          </a:xfrm>
          <a:prstGeom prst="rect">
            <a:avLst/>
          </a:prstGeom>
        </p:spPr>
      </p:pic>
      <p:sp>
        <p:nvSpPr>
          <p:cNvPr id="14" name="Rectangle 13">
            <a:extLst>
              <a:ext uri="{FF2B5EF4-FFF2-40B4-BE49-F238E27FC236}">
                <a16:creationId xmlns:a16="http://schemas.microsoft.com/office/drawing/2014/main" id="{FA41B785-E891-49C0-BE3C-9B2D07D4A62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Michelle is calculating 720 ÷ 60.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Michelle correct? Explain your answer.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96FCF123-BDDE-41E1-8A05-FA0AC550D818}"/>
              </a:ext>
            </a:extLst>
          </p:cNvPr>
          <p:cNvSpPr/>
          <p:nvPr/>
        </p:nvSpPr>
        <p:spPr>
          <a:xfrm>
            <a:off x="3930013" y="2543268"/>
            <a:ext cx="3353370" cy="885732"/>
          </a:xfrm>
          <a:prstGeom prst="wedgeRoundRectCallout">
            <a:avLst>
              <a:gd name="adj1" fmla="val -56674"/>
              <a:gd name="adj2" fmla="val 2515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Eleven lots of 60 makes 720. </a:t>
            </a:r>
          </a:p>
        </p:txBody>
      </p:sp>
    </p:spTree>
    <p:extLst>
      <p:ext uri="{BB962C8B-B14F-4D97-AF65-F5344CB8AC3E}">
        <p14:creationId xmlns:p14="http://schemas.microsoft.com/office/powerpoint/2010/main" val="107190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F93CAB36-E5F8-48C7-89DB-FCE56D47C5BE}"/>
              </a:ext>
            </a:extLst>
          </p:cNvPr>
          <p:cNvPicPr>
            <a:picLocks noChangeAspect="1"/>
          </p:cNvPicPr>
          <p:nvPr/>
        </p:nvPicPr>
        <p:blipFill>
          <a:blip r:embed="rId4"/>
          <a:stretch>
            <a:fillRect/>
          </a:stretch>
        </p:blipFill>
        <p:spPr>
          <a:xfrm>
            <a:off x="115438" y="135972"/>
            <a:ext cx="8913124" cy="6322100"/>
          </a:xfrm>
          <a:prstGeom prst="rect">
            <a:avLst/>
          </a:prstGeom>
        </p:spPr>
      </p:pic>
      <p:sp>
        <p:nvSpPr>
          <p:cNvPr id="14" name="Rectangle 13">
            <a:extLst>
              <a:ext uri="{FF2B5EF4-FFF2-40B4-BE49-F238E27FC236}">
                <a16:creationId xmlns:a16="http://schemas.microsoft.com/office/drawing/2014/main" id="{FA41B785-E891-49C0-BE3C-9B2D07D4A62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Michelle is calculating 720 ÷ 60.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Michelle correct? Explain your answer. </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No, Michelle is incorrect because…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96FCF123-BDDE-41E1-8A05-FA0AC550D818}"/>
              </a:ext>
            </a:extLst>
          </p:cNvPr>
          <p:cNvSpPr/>
          <p:nvPr/>
        </p:nvSpPr>
        <p:spPr>
          <a:xfrm>
            <a:off x="3930013" y="2543268"/>
            <a:ext cx="3353370" cy="885732"/>
          </a:xfrm>
          <a:prstGeom prst="wedgeRoundRectCallout">
            <a:avLst>
              <a:gd name="adj1" fmla="val -56674"/>
              <a:gd name="adj2" fmla="val 2515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Eleven lots of 60 makes 720. </a:t>
            </a:r>
          </a:p>
        </p:txBody>
      </p:sp>
    </p:spTree>
    <p:extLst>
      <p:ext uri="{BB962C8B-B14F-4D97-AF65-F5344CB8AC3E}">
        <p14:creationId xmlns:p14="http://schemas.microsoft.com/office/powerpoint/2010/main" val="62143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10" name="Picture 9">
            <a:extLst>
              <a:ext uri="{FF2B5EF4-FFF2-40B4-BE49-F238E27FC236}">
                <a16:creationId xmlns:a16="http://schemas.microsoft.com/office/drawing/2014/main" id="{F93CAB36-E5F8-48C7-89DB-FCE56D47C5BE}"/>
              </a:ext>
            </a:extLst>
          </p:cNvPr>
          <p:cNvPicPr>
            <a:picLocks noChangeAspect="1"/>
          </p:cNvPicPr>
          <p:nvPr/>
        </p:nvPicPr>
        <p:blipFill>
          <a:blip r:embed="rId4"/>
          <a:stretch>
            <a:fillRect/>
          </a:stretch>
        </p:blipFill>
        <p:spPr>
          <a:xfrm>
            <a:off x="115438" y="135972"/>
            <a:ext cx="8913124" cy="6322100"/>
          </a:xfrm>
          <a:prstGeom prst="rect">
            <a:avLst/>
          </a:prstGeom>
        </p:spPr>
      </p:pic>
      <p:sp>
        <p:nvSpPr>
          <p:cNvPr id="14" name="Rectangle 13">
            <a:extLst>
              <a:ext uri="{FF2B5EF4-FFF2-40B4-BE49-F238E27FC236}">
                <a16:creationId xmlns:a16="http://schemas.microsoft.com/office/drawing/2014/main" id="{FA41B785-E891-49C0-BE3C-9B2D07D4A62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Michelle is calculating 720 ÷ 60.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Michelle correct? Explain your answer. </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No, Michelle is incorrect because eleven lots of 60 = 660. 12 lots of 60 = 720.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17" name="Speech Bubble: Rectangle with Corners Rounded 16">
            <a:extLst>
              <a:ext uri="{FF2B5EF4-FFF2-40B4-BE49-F238E27FC236}">
                <a16:creationId xmlns:a16="http://schemas.microsoft.com/office/drawing/2014/main" id="{96FCF123-BDDE-41E1-8A05-FA0AC550D818}"/>
              </a:ext>
            </a:extLst>
          </p:cNvPr>
          <p:cNvSpPr/>
          <p:nvPr/>
        </p:nvSpPr>
        <p:spPr>
          <a:xfrm>
            <a:off x="3930013" y="2543268"/>
            <a:ext cx="3353370" cy="885732"/>
          </a:xfrm>
          <a:prstGeom prst="wedgeRoundRectCallout">
            <a:avLst>
              <a:gd name="adj1" fmla="val -56674"/>
              <a:gd name="adj2" fmla="val 25157"/>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Eleven lots of 60 makes 720. </a:t>
            </a:r>
          </a:p>
        </p:txBody>
      </p:sp>
    </p:spTree>
    <p:extLst>
      <p:ext uri="{BB962C8B-B14F-4D97-AF65-F5344CB8AC3E}">
        <p14:creationId xmlns:p14="http://schemas.microsoft.com/office/powerpoint/2010/main" val="2821102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prstClr val="black"/>
              </a:solidFill>
              <a:latin typeface="Century Gothic" panose="020B0502020202020204" pitchFamily="34" charset="0"/>
            </a:endParaRPr>
          </a:p>
          <a:p>
            <a:pPr lvl="0" defTabSz="514350">
              <a:defRPr/>
            </a:pPr>
            <a:r>
              <a:rPr lang="en-GB" sz="2000" b="1" dirty="0" err="1">
                <a:solidFill>
                  <a:schemeClr val="tx1"/>
                </a:solidFill>
                <a:latin typeface="Century Gothic" panose="020B0502020202020204" pitchFamily="34" charset="0"/>
              </a:rPr>
              <a:t>Qasim</a:t>
            </a:r>
            <a:r>
              <a:rPr lang="en-GB" sz="2000" b="1" dirty="0">
                <a:solidFill>
                  <a:schemeClr val="tx1"/>
                </a:solidFill>
                <a:latin typeface="Century Gothic" panose="020B0502020202020204" pitchFamily="34" charset="0"/>
              </a:rPr>
              <a:t> needs 360 wristbands for his concert. Wristbands are sold in packets of 30.</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The wholesale shop has 10 packets of wristbands. </a:t>
            </a:r>
          </a:p>
          <a:p>
            <a:pPr lvl="0" defTabSz="514350">
              <a:defRPr/>
            </a:pPr>
            <a:r>
              <a:rPr lang="en-GB" sz="2000" b="1" dirty="0" err="1">
                <a:solidFill>
                  <a:schemeClr val="tx1"/>
                </a:solidFill>
                <a:latin typeface="Century Gothic" panose="020B0502020202020204" pitchFamily="34" charset="0"/>
              </a:rPr>
              <a:t>Qasim</a:t>
            </a:r>
            <a:r>
              <a:rPr lang="en-GB" sz="2000" b="1" dirty="0">
                <a:solidFill>
                  <a:schemeClr val="tx1"/>
                </a:solidFill>
                <a:latin typeface="Century Gothic" panose="020B0502020202020204" pitchFamily="34" charset="0"/>
              </a:rPr>
              <a:t> buys all the packets available at the shop.</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Has he bought enough wristbands for his concert? Prove it.</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spTree>
    <p:extLst>
      <p:ext uri="{BB962C8B-B14F-4D97-AF65-F5344CB8AC3E}">
        <p14:creationId xmlns:p14="http://schemas.microsoft.com/office/powerpoint/2010/main" val="1801605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prstClr val="black"/>
              </a:solidFill>
              <a:latin typeface="Century Gothic" panose="020B0502020202020204" pitchFamily="34" charset="0"/>
            </a:endParaRPr>
          </a:p>
          <a:p>
            <a:pPr lvl="0" defTabSz="514350">
              <a:defRPr/>
            </a:pPr>
            <a:r>
              <a:rPr lang="en-GB" sz="2000" b="1" dirty="0" err="1">
                <a:solidFill>
                  <a:schemeClr val="tx1"/>
                </a:solidFill>
                <a:latin typeface="Century Gothic" panose="020B0502020202020204" pitchFamily="34" charset="0"/>
              </a:rPr>
              <a:t>Qasim</a:t>
            </a:r>
            <a:r>
              <a:rPr lang="en-GB" sz="2000" b="1" dirty="0">
                <a:solidFill>
                  <a:schemeClr val="tx1"/>
                </a:solidFill>
                <a:latin typeface="Century Gothic" panose="020B0502020202020204" pitchFamily="34" charset="0"/>
              </a:rPr>
              <a:t> needs 360 wristbands for his concert. Wristbands are sold in packets of 30.</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The wholesale shop has 10 packets of wristbands. </a:t>
            </a:r>
          </a:p>
          <a:p>
            <a:pPr lvl="0" defTabSz="514350">
              <a:defRPr/>
            </a:pPr>
            <a:r>
              <a:rPr lang="en-GB" sz="2000" b="1" dirty="0" err="1">
                <a:solidFill>
                  <a:schemeClr val="tx1"/>
                </a:solidFill>
                <a:latin typeface="Century Gothic" panose="020B0502020202020204" pitchFamily="34" charset="0"/>
              </a:rPr>
              <a:t>Qasim</a:t>
            </a:r>
            <a:r>
              <a:rPr lang="en-GB" sz="2000" b="1" dirty="0">
                <a:solidFill>
                  <a:schemeClr val="tx1"/>
                </a:solidFill>
                <a:latin typeface="Century Gothic" panose="020B0502020202020204" pitchFamily="34" charset="0"/>
              </a:rPr>
              <a:t> buys all the packets available at the shop.</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Has he bought enough wristbands for his concert? Prove it.</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No, </a:t>
            </a:r>
            <a:r>
              <a:rPr lang="en-GB" sz="2000" b="1" dirty="0" err="1">
                <a:solidFill>
                  <a:schemeClr val="tx1"/>
                </a:solidFill>
                <a:latin typeface="Century Gothic" panose="020B0502020202020204" pitchFamily="34" charset="0"/>
              </a:rPr>
              <a:t>Qasim</a:t>
            </a:r>
            <a:r>
              <a:rPr lang="en-GB" sz="2000" b="1" dirty="0">
                <a:solidFill>
                  <a:schemeClr val="tx1"/>
                </a:solidFill>
                <a:latin typeface="Century Gothic" panose="020B0502020202020204" pitchFamily="34" charset="0"/>
              </a:rPr>
              <a:t> has not bought enough wristbands because…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spTree>
    <p:extLst>
      <p:ext uri="{BB962C8B-B14F-4D97-AF65-F5344CB8AC3E}">
        <p14:creationId xmlns:p14="http://schemas.microsoft.com/office/powerpoint/2010/main" val="4110329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prstClr val="black"/>
              </a:solidFill>
              <a:latin typeface="Century Gothic" panose="020B0502020202020204" pitchFamily="34" charset="0"/>
            </a:endParaRPr>
          </a:p>
          <a:p>
            <a:pPr lvl="0" defTabSz="514350">
              <a:defRPr/>
            </a:pPr>
            <a:r>
              <a:rPr lang="en-GB" sz="2000" b="1" dirty="0" err="1">
                <a:solidFill>
                  <a:schemeClr val="tx1"/>
                </a:solidFill>
                <a:latin typeface="Century Gothic" panose="020B0502020202020204" pitchFamily="34" charset="0"/>
              </a:rPr>
              <a:t>Qasim</a:t>
            </a:r>
            <a:r>
              <a:rPr lang="en-GB" sz="2000" b="1" dirty="0">
                <a:solidFill>
                  <a:schemeClr val="tx1"/>
                </a:solidFill>
                <a:latin typeface="Century Gothic" panose="020B0502020202020204" pitchFamily="34" charset="0"/>
              </a:rPr>
              <a:t> needs 360 wristbands for his concert. Wristbands are sold in packets of 30.</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The wholesale shop has 10 packets of wristbands. </a:t>
            </a:r>
          </a:p>
          <a:p>
            <a:pPr lvl="0" defTabSz="514350">
              <a:defRPr/>
            </a:pPr>
            <a:r>
              <a:rPr lang="en-GB" sz="2000" b="1" dirty="0" err="1">
                <a:solidFill>
                  <a:schemeClr val="tx1"/>
                </a:solidFill>
                <a:latin typeface="Century Gothic" panose="020B0502020202020204" pitchFamily="34" charset="0"/>
              </a:rPr>
              <a:t>Qasim</a:t>
            </a:r>
            <a:r>
              <a:rPr lang="en-GB" sz="2000" b="1" dirty="0">
                <a:solidFill>
                  <a:schemeClr val="tx1"/>
                </a:solidFill>
                <a:latin typeface="Century Gothic" panose="020B0502020202020204" pitchFamily="34" charset="0"/>
              </a:rPr>
              <a:t> buys all the packets available at the shop.</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Has he bought enough wristbands for his concert? Prove it.</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rgbClr val="FF0000"/>
                </a:solidFill>
                <a:latin typeface="Century Gothic" panose="020B0502020202020204" pitchFamily="34" charset="0"/>
              </a:rPr>
              <a:t>No, </a:t>
            </a:r>
            <a:r>
              <a:rPr lang="en-GB" sz="2000" b="1" dirty="0" err="1">
                <a:solidFill>
                  <a:srgbClr val="FF0000"/>
                </a:solidFill>
                <a:latin typeface="Century Gothic" panose="020B0502020202020204" pitchFamily="34" charset="0"/>
              </a:rPr>
              <a:t>Qasim</a:t>
            </a:r>
            <a:r>
              <a:rPr lang="en-GB" sz="2000" b="1" dirty="0">
                <a:solidFill>
                  <a:srgbClr val="FF0000"/>
                </a:solidFill>
                <a:latin typeface="Century Gothic" panose="020B0502020202020204" pitchFamily="34" charset="0"/>
              </a:rPr>
              <a:t> has not bought enough wristbands because </a:t>
            </a:r>
          </a:p>
          <a:p>
            <a:pPr lvl="0" defTabSz="514350">
              <a:defRPr/>
            </a:pPr>
            <a:r>
              <a:rPr lang="en-GB" sz="2000" b="1" dirty="0">
                <a:solidFill>
                  <a:srgbClr val="FF0000"/>
                </a:solidFill>
                <a:latin typeface="Century Gothic" panose="020B0502020202020204" pitchFamily="34" charset="0"/>
              </a:rPr>
              <a:t>30 x 10 = 300. He needs to buy 2 more packets. </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spTree>
    <p:extLst>
      <p:ext uri="{BB962C8B-B14F-4D97-AF65-F5344CB8AC3E}">
        <p14:creationId xmlns:p14="http://schemas.microsoft.com/office/powerpoint/2010/main" val="92856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24" name="Picture 23">
            <a:extLst>
              <a:ext uri="{FF2B5EF4-FFF2-40B4-BE49-F238E27FC236}">
                <a16:creationId xmlns:a16="http://schemas.microsoft.com/office/drawing/2014/main" id="{7EEC4464-79B2-41E2-82D3-0A1C4DE9E4A7}"/>
              </a:ext>
            </a:extLst>
          </p:cNvPr>
          <p:cNvPicPr>
            <a:picLocks noChangeAspect="1"/>
          </p:cNvPicPr>
          <p:nvPr/>
        </p:nvPicPr>
        <p:blipFill>
          <a:blip r:embed="rId4"/>
          <a:stretch>
            <a:fillRect/>
          </a:stretch>
        </p:blipFill>
        <p:spPr>
          <a:xfrm>
            <a:off x="119165" y="142884"/>
            <a:ext cx="8913124" cy="6322100"/>
          </a:xfrm>
          <a:prstGeom prst="rect">
            <a:avLst/>
          </a:prstGeom>
        </p:spPr>
      </p:pic>
      <p:sp>
        <p:nvSpPr>
          <p:cNvPr id="25" name="Rectangle 24">
            <a:extLst>
              <a:ext uri="{FF2B5EF4-FFF2-40B4-BE49-F238E27FC236}">
                <a16:creationId xmlns:a16="http://schemas.microsoft.com/office/drawing/2014/main" id="{D9AB73B2-7BE8-4520-84FF-0D5D5B27408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children below to the correct multiples of 6. </a:t>
            </a:r>
          </a:p>
          <a:p>
            <a:pPr lvl="0" algn="ctr"/>
            <a:endParaRPr lang="en-GB" sz="2400" b="1" u="sng" dirty="0">
              <a:solidFill>
                <a:prstClr val="black"/>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53B09871-080A-448E-AD6A-F58AF95076B4}"/>
              </a:ext>
            </a:extLst>
          </p:cNvPr>
          <p:cNvSpPr/>
          <p:nvPr/>
        </p:nvSpPr>
        <p:spPr>
          <a:xfrm>
            <a:off x="2052578" y="5699376"/>
            <a:ext cx="1088613" cy="458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180</a:t>
            </a:r>
          </a:p>
        </p:txBody>
      </p:sp>
      <p:sp>
        <p:nvSpPr>
          <p:cNvPr id="17" name="Rectangle: Rounded Corners 16">
            <a:extLst>
              <a:ext uri="{FF2B5EF4-FFF2-40B4-BE49-F238E27FC236}">
                <a16:creationId xmlns:a16="http://schemas.microsoft.com/office/drawing/2014/main" id="{D473392F-749D-4699-89E2-462E87E1B490}"/>
              </a:ext>
            </a:extLst>
          </p:cNvPr>
          <p:cNvSpPr/>
          <p:nvPr/>
        </p:nvSpPr>
        <p:spPr>
          <a:xfrm>
            <a:off x="3454188" y="5699376"/>
            <a:ext cx="1088613" cy="458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540</a:t>
            </a:r>
          </a:p>
        </p:txBody>
      </p:sp>
      <p:sp>
        <p:nvSpPr>
          <p:cNvPr id="19" name="Rectangle: Rounded Corners 18">
            <a:extLst>
              <a:ext uri="{FF2B5EF4-FFF2-40B4-BE49-F238E27FC236}">
                <a16:creationId xmlns:a16="http://schemas.microsoft.com/office/drawing/2014/main" id="{A1D24B97-CB4E-4DF2-8B44-4E3500A2C4A0}"/>
              </a:ext>
            </a:extLst>
          </p:cNvPr>
          <p:cNvSpPr/>
          <p:nvPr/>
        </p:nvSpPr>
        <p:spPr>
          <a:xfrm>
            <a:off x="4855798" y="5699376"/>
            <a:ext cx="1088613" cy="458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tx1"/>
                </a:solidFill>
                <a:latin typeface="Century Gothic" panose="020B0502020202020204" pitchFamily="34" charset="0"/>
              </a:rPr>
              <a:t>240</a:t>
            </a:r>
          </a:p>
        </p:txBody>
      </p:sp>
      <p:sp>
        <p:nvSpPr>
          <p:cNvPr id="20" name="Rectangle: Rounded Corners 19">
            <a:extLst>
              <a:ext uri="{FF2B5EF4-FFF2-40B4-BE49-F238E27FC236}">
                <a16:creationId xmlns:a16="http://schemas.microsoft.com/office/drawing/2014/main" id="{BEE151D4-B3EE-478C-844C-5B66C1BD3727}"/>
              </a:ext>
            </a:extLst>
          </p:cNvPr>
          <p:cNvSpPr/>
          <p:nvPr/>
        </p:nvSpPr>
        <p:spPr>
          <a:xfrm>
            <a:off x="6257409" y="5699376"/>
            <a:ext cx="1088613" cy="45820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a:solidFill>
                  <a:schemeClr val="tx1"/>
                </a:solidFill>
                <a:latin typeface="Century Gothic" panose="020B0502020202020204" pitchFamily="34" charset="0"/>
              </a:rPr>
              <a:t>420</a:t>
            </a:r>
          </a:p>
        </p:txBody>
      </p:sp>
      <p:grpSp>
        <p:nvGrpSpPr>
          <p:cNvPr id="2" name="Group 1">
            <a:extLst>
              <a:ext uri="{FF2B5EF4-FFF2-40B4-BE49-F238E27FC236}">
                <a16:creationId xmlns:a16="http://schemas.microsoft.com/office/drawing/2014/main" id="{14E7DDE3-A2D2-4328-A64D-01ED2190461B}"/>
              </a:ext>
            </a:extLst>
          </p:cNvPr>
          <p:cNvGrpSpPr/>
          <p:nvPr/>
        </p:nvGrpSpPr>
        <p:grpSpPr>
          <a:xfrm>
            <a:off x="1677364" y="1651092"/>
            <a:ext cx="5789272" cy="3912239"/>
            <a:chOff x="1676757" y="1651092"/>
            <a:chExt cx="5248025" cy="3912239"/>
          </a:xfrm>
        </p:grpSpPr>
        <p:sp>
          <p:nvSpPr>
            <p:cNvPr id="29" name="Speech Bubble: Rectangle with Corners Rounded 28">
              <a:extLst>
                <a:ext uri="{FF2B5EF4-FFF2-40B4-BE49-F238E27FC236}">
                  <a16:creationId xmlns:a16="http://schemas.microsoft.com/office/drawing/2014/main" id="{F32FD5F3-53BA-43E2-A046-C2B9C5096376}"/>
                </a:ext>
              </a:extLst>
            </p:cNvPr>
            <p:cNvSpPr/>
            <p:nvPr/>
          </p:nvSpPr>
          <p:spPr>
            <a:xfrm>
              <a:off x="3071078" y="1651092"/>
              <a:ext cx="3853704" cy="1029469"/>
            </a:xfrm>
            <a:prstGeom prst="wedgeRoundRectCallout">
              <a:avLst>
                <a:gd name="adj1" fmla="val -61626"/>
                <a:gd name="adj2" fmla="val 1652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My number is less than 30 x 12 and has a digit sum of 6.</a:t>
              </a:r>
            </a:p>
          </p:txBody>
        </p:sp>
        <p:sp>
          <p:nvSpPr>
            <p:cNvPr id="30" name="TextBox 29">
              <a:extLst>
                <a:ext uri="{FF2B5EF4-FFF2-40B4-BE49-F238E27FC236}">
                  <a16:creationId xmlns:a16="http://schemas.microsoft.com/office/drawing/2014/main" id="{E74D1243-0B0B-41EE-B9B1-E0E428B83C30}"/>
                </a:ext>
              </a:extLst>
            </p:cNvPr>
            <p:cNvSpPr txBox="1"/>
            <p:nvPr/>
          </p:nvSpPr>
          <p:spPr>
            <a:xfrm>
              <a:off x="1703790" y="2570383"/>
              <a:ext cx="793487" cy="276999"/>
            </a:xfrm>
            <a:prstGeom prst="rect">
              <a:avLst/>
            </a:prstGeom>
            <a:noFill/>
          </p:spPr>
          <p:txBody>
            <a:bodyPr wrap="none" lIns="0" tIns="0" rIns="0" bIns="0" rtlCol="0">
              <a:spAutoFit/>
            </a:bodyPr>
            <a:lstStyle/>
            <a:p>
              <a:r>
                <a:rPr lang="en-GB" b="1" dirty="0">
                  <a:latin typeface="Century Gothic" panose="020B0502020202020204" pitchFamily="34" charset="0"/>
                </a:rPr>
                <a:t>Martha</a:t>
              </a:r>
            </a:p>
          </p:txBody>
        </p:sp>
        <p:sp>
          <p:nvSpPr>
            <p:cNvPr id="31" name="Speech Bubble: Rectangle with Corners Rounded 30">
              <a:extLst>
                <a:ext uri="{FF2B5EF4-FFF2-40B4-BE49-F238E27FC236}">
                  <a16:creationId xmlns:a16="http://schemas.microsoft.com/office/drawing/2014/main" id="{2014EEC9-AE95-4EB5-863C-7C6C98019CA3}"/>
                </a:ext>
              </a:extLst>
            </p:cNvPr>
            <p:cNvSpPr/>
            <p:nvPr/>
          </p:nvSpPr>
          <p:spPr>
            <a:xfrm>
              <a:off x="3071078" y="2992098"/>
              <a:ext cx="3853704" cy="1029469"/>
            </a:xfrm>
            <a:prstGeom prst="wedgeRoundRectCallout">
              <a:avLst>
                <a:gd name="adj1" fmla="val -61626"/>
                <a:gd name="adj2" fmla="val 1652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My number is greater than 120 but less than 60 x 4.</a:t>
              </a:r>
            </a:p>
          </p:txBody>
        </p:sp>
        <p:sp>
          <p:nvSpPr>
            <p:cNvPr id="33" name="Speech Bubble: Rectangle with Corners Rounded 32">
              <a:extLst>
                <a:ext uri="{FF2B5EF4-FFF2-40B4-BE49-F238E27FC236}">
                  <a16:creationId xmlns:a16="http://schemas.microsoft.com/office/drawing/2014/main" id="{C800D65C-D314-4AAD-804F-D31EACEA4231}"/>
                </a:ext>
              </a:extLst>
            </p:cNvPr>
            <p:cNvSpPr/>
            <p:nvPr/>
          </p:nvSpPr>
          <p:spPr>
            <a:xfrm>
              <a:off x="3071078" y="4333103"/>
              <a:ext cx="3853704" cy="1029469"/>
            </a:xfrm>
            <a:prstGeom prst="wedgeRoundRectCallout">
              <a:avLst>
                <a:gd name="adj1" fmla="val -61626"/>
                <a:gd name="adj2" fmla="val 1652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My number is the sum of Martha and Callum’s numbers and has a digit sum of 6.</a:t>
              </a:r>
            </a:p>
          </p:txBody>
        </p:sp>
        <p:sp>
          <p:nvSpPr>
            <p:cNvPr id="21" name="TextBox 20">
              <a:extLst>
                <a:ext uri="{FF2B5EF4-FFF2-40B4-BE49-F238E27FC236}">
                  <a16:creationId xmlns:a16="http://schemas.microsoft.com/office/drawing/2014/main" id="{FB158919-149F-478A-B309-85DB3DA6429F}"/>
                </a:ext>
              </a:extLst>
            </p:cNvPr>
            <p:cNvSpPr txBox="1"/>
            <p:nvPr/>
          </p:nvSpPr>
          <p:spPr>
            <a:xfrm>
              <a:off x="1676757" y="3974154"/>
              <a:ext cx="798295" cy="276999"/>
            </a:xfrm>
            <a:prstGeom prst="rect">
              <a:avLst/>
            </a:prstGeom>
            <a:noFill/>
          </p:spPr>
          <p:txBody>
            <a:bodyPr wrap="none" lIns="0" tIns="0" rIns="0" bIns="0" rtlCol="0">
              <a:spAutoFit/>
            </a:bodyPr>
            <a:lstStyle/>
            <a:p>
              <a:r>
                <a:rPr lang="en-GB" b="1" dirty="0">
                  <a:latin typeface="Century Gothic" panose="020B0502020202020204" pitchFamily="34" charset="0"/>
                </a:rPr>
                <a:t>Callum</a:t>
              </a:r>
            </a:p>
          </p:txBody>
        </p:sp>
        <p:sp>
          <p:nvSpPr>
            <p:cNvPr id="23" name="TextBox 22">
              <a:extLst>
                <a:ext uri="{FF2B5EF4-FFF2-40B4-BE49-F238E27FC236}">
                  <a16:creationId xmlns:a16="http://schemas.microsoft.com/office/drawing/2014/main" id="{0A4CEFC4-E2F8-438B-AD9C-5360B1D85525}"/>
                </a:ext>
              </a:extLst>
            </p:cNvPr>
            <p:cNvSpPr txBox="1"/>
            <p:nvPr/>
          </p:nvSpPr>
          <p:spPr>
            <a:xfrm>
              <a:off x="1751616" y="5286332"/>
              <a:ext cx="546625" cy="276999"/>
            </a:xfrm>
            <a:prstGeom prst="rect">
              <a:avLst/>
            </a:prstGeom>
            <a:noFill/>
          </p:spPr>
          <p:txBody>
            <a:bodyPr wrap="none" lIns="0" tIns="0" rIns="0" bIns="0" rtlCol="0">
              <a:spAutoFit/>
            </a:bodyPr>
            <a:lstStyle/>
            <a:p>
              <a:r>
                <a:rPr lang="en-GB" b="1" dirty="0">
                  <a:latin typeface="Century Gothic" panose="020B0502020202020204" pitchFamily="34" charset="0"/>
                </a:rPr>
                <a:t>Bella</a:t>
              </a:r>
            </a:p>
          </p:txBody>
        </p:sp>
      </p:grpSp>
    </p:spTree>
    <p:extLst>
      <p:ext uri="{BB962C8B-B14F-4D97-AF65-F5344CB8AC3E}">
        <p14:creationId xmlns:p14="http://schemas.microsoft.com/office/powerpoint/2010/main" val="3518828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24" name="Picture 23">
            <a:extLst>
              <a:ext uri="{FF2B5EF4-FFF2-40B4-BE49-F238E27FC236}">
                <a16:creationId xmlns:a16="http://schemas.microsoft.com/office/drawing/2014/main" id="{7EEC4464-79B2-41E2-82D3-0A1C4DE9E4A7}"/>
              </a:ext>
            </a:extLst>
          </p:cNvPr>
          <p:cNvPicPr>
            <a:picLocks noChangeAspect="1"/>
          </p:cNvPicPr>
          <p:nvPr/>
        </p:nvPicPr>
        <p:blipFill>
          <a:blip r:embed="rId4"/>
          <a:stretch>
            <a:fillRect/>
          </a:stretch>
        </p:blipFill>
        <p:spPr>
          <a:xfrm>
            <a:off x="119165" y="142884"/>
            <a:ext cx="8913124" cy="6322100"/>
          </a:xfrm>
          <a:prstGeom prst="rect">
            <a:avLst/>
          </a:prstGeom>
        </p:spPr>
      </p:pic>
      <p:sp>
        <p:nvSpPr>
          <p:cNvPr id="25" name="Rectangle 24">
            <a:extLst>
              <a:ext uri="{FF2B5EF4-FFF2-40B4-BE49-F238E27FC236}">
                <a16:creationId xmlns:a16="http://schemas.microsoft.com/office/drawing/2014/main" id="{D9AB73B2-7BE8-4520-84FF-0D5D5B27408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children below to the correct multiples of 6. </a:t>
            </a:r>
          </a:p>
          <a:p>
            <a:pPr lvl="0" algn="ctr"/>
            <a:endParaRPr lang="en-GB" sz="2400" b="1" u="sng" dirty="0">
              <a:solidFill>
                <a:prstClr val="black"/>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53B09871-080A-448E-AD6A-F58AF95076B4}"/>
              </a:ext>
            </a:extLst>
          </p:cNvPr>
          <p:cNvSpPr/>
          <p:nvPr/>
        </p:nvSpPr>
        <p:spPr>
          <a:xfrm>
            <a:off x="7597389" y="3277728"/>
            <a:ext cx="1088613" cy="45820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180</a:t>
            </a:r>
          </a:p>
        </p:txBody>
      </p:sp>
      <p:sp>
        <p:nvSpPr>
          <p:cNvPr id="17" name="Rectangle: Rounded Corners 16">
            <a:extLst>
              <a:ext uri="{FF2B5EF4-FFF2-40B4-BE49-F238E27FC236}">
                <a16:creationId xmlns:a16="http://schemas.microsoft.com/office/drawing/2014/main" id="{D473392F-749D-4699-89E2-462E87E1B490}"/>
              </a:ext>
            </a:extLst>
          </p:cNvPr>
          <p:cNvSpPr/>
          <p:nvPr/>
        </p:nvSpPr>
        <p:spPr>
          <a:xfrm>
            <a:off x="3454188" y="5699376"/>
            <a:ext cx="1088613" cy="458208"/>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chemeClr val="bg1">
                    <a:lumMod val="50000"/>
                  </a:schemeClr>
                </a:solidFill>
                <a:latin typeface="Century Gothic" panose="020B0502020202020204" pitchFamily="34" charset="0"/>
              </a:rPr>
              <a:t>540</a:t>
            </a:r>
          </a:p>
        </p:txBody>
      </p:sp>
      <p:sp>
        <p:nvSpPr>
          <p:cNvPr id="19" name="Rectangle: Rounded Corners 18">
            <a:extLst>
              <a:ext uri="{FF2B5EF4-FFF2-40B4-BE49-F238E27FC236}">
                <a16:creationId xmlns:a16="http://schemas.microsoft.com/office/drawing/2014/main" id="{A1D24B97-CB4E-4DF2-8B44-4E3500A2C4A0}"/>
              </a:ext>
            </a:extLst>
          </p:cNvPr>
          <p:cNvSpPr/>
          <p:nvPr/>
        </p:nvSpPr>
        <p:spPr>
          <a:xfrm>
            <a:off x="7608823" y="1936722"/>
            <a:ext cx="1088613" cy="45820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000" b="1" dirty="0">
                <a:solidFill>
                  <a:srgbClr val="FF0000"/>
                </a:solidFill>
                <a:latin typeface="Century Gothic" panose="020B0502020202020204" pitchFamily="34" charset="0"/>
              </a:rPr>
              <a:t>240</a:t>
            </a:r>
          </a:p>
        </p:txBody>
      </p:sp>
      <p:sp>
        <p:nvSpPr>
          <p:cNvPr id="20" name="Rectangle: Rounded Corners 19">
            <a:extLst>
              <a:ext uri="{FF2B5EF4-FFF2-40B4-BE49-F238E27FC236}">
                <a16:creationId xmlns:a16="http://schemas.microsoft.com/office/drawing/2014/main" id="{BEE151D4-B3EE-478C-844C-5B66C1BD3727}"/>
              </a:ext>
            </a:extLst>
          </p:cNvPr>
          <p:cNvSpPr/>
          <p:nvPr/>
        </p:nvSpPr>
        <p:spPr>
          <a:xfrm>
            <a:off x="7597389" y="4618733"/>
            <a:ext cx="1088613" cy="458208"/>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000" b="1" dirty="0">
                <a:solidFill>
                  <a:srgbClr val="FF0000"/>
                </a:solidFill>
                <a:latin typeface="Century Gothic" panose="020B0502020202020204" pitchFamily="34" charset="0"/>
              </a:rPr>
              <a:t>420</a:t>
            </a:r>
          </a:p>
        </p:txBody>
      </p:sp>
      <p:grpSp>
        <p:nvGrpSpPr>
          <p:cNvPr id="26" name="Group 25">
            <a:extLst>
              <a:ext uri="{FF2B5EF4-FFF2-40B4-BE49-F238E27FC236}">
                <a16:creationId xmlns:a16="http://schemas.microsoft.com/office/drawing/2014/main" id="{3616170F-272C-440F-A1BE-BB92FF969490}"/>
              </a:ext>
            </a:extLst>
          </p:cNvPr>
          <p:cNvGrpSpPr/>
          <p:nvPr/>
        </p:nvGrpSpPr>
        <p:grpSpPr>
          <a:xfrm>
            <a:off x="1677364" y="1651092"/>
            <a:ext cx="5789272" cy="3912239"/>
            <a:chOff x="1676757" y="1651092"/>
            <a:chExt cx="5248025" cy="3912239"/>
          </a:xfrm>
        </p:grpSpPr>
        <p:sp>
          <p:nvSpPr>
            <p:cNvPr id="27" name="Speech Bubble: Rectangle with Corners Rounded 26">
              <a:extLst>
                <a:ext uri="{FF2B5EF4-FFF2-40B4-BE49-F238E27FC236}">
                  <a16:creationId xmlns:a16="http://schemas.microsoft.com/office/drawing/2014/main" id="{823361FB-6AAA-47DC-A876-C0D730424F97}"/>
                </a:ext>
              </a:extLst>
            </p:cNvPr>
            <p:cNvSpPr/>
            <p:nvPr/>
          </p:nvSpPr>
          <p:spPr>
            <a:xfrm>
              <a:off x="3071078" y="1651092"/>
              <a:ext cx="3853704" cy="1029469"/>
            </a:xfrm>
            <a:prstGeom prst="wedgeRoundRectCallout">
              <a:avLst>
                <a:gd name="adj1" fmla="val -61626"/>
                <a:gd name="adj2" fmla="val 1652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My number is less than 30 x 12 and has a digit sum of 6.</a:t>
              </a:r>
            </a:p>
          </p:txBody>
        </p:sp>
        <p:sp>
          <p:nvSpPr>
            <p:cNvPr id="28" name="TextBox 27">
              <a:extLst>
                <a:ext uri="{FF2B5EF4-FFF2-40B4-BE49-F238E27FC236}">
                  <a16:creationId xmlns:a16="http://schemas.microsoft.com/office/drawing/2014/main" id="{A2D44B0F-FCC9-49ED-8573-28D24841EECE}"/>
                </a:ext>
              </a:extLst>
            </p:cNvPr>
            <p:cNvSpPr txBox="1"/>
            <p:nvPr/>
          </p:nvSpPr>
          <p:spPr>
            <a:xfrm>
              <a:off x="1703790" y="2570383"/>
              <a:ext cx="793487" cy="276999"/>
            </a:xfrm>
            <a:prstGeom prst="rect">
              <a:avLst/>
            </a:prstGeom>
            <a:noFill/>
          </p:spPr>
          <p:txBody>
            <a:bodyPr wrap="none" lIns="0" tIns="0" rIns="0" bIns="0" rtlCol="0">
              <a:spAutoFit/>
            </a:bodyPr>
            <a:lstStyle/>
            <a:p>
              <a:r>
                <a:rPr lang="en-GB" b="1" dirty="0">
                  <a:latin typeface="Century Gothic" panose="020B0502020202020204" pitchFamily="34" charset="0"/>
                </a:rPr>
                <a:t>Martha</a:t>
              </a:r>
            </a:p>
          </p:txBody>
        </p:sp>
        <p:sp>
          <p:nvSpPr>
            <p:cNvPr id="30" name="Speech Bubble: Rectangle with Corners Rounded 29">
              <a:extLst>
                <a:ext uri="{FF2B5EF4-FFF2-40B4-BE49-F238E27FC236}">
                  <a16:creationId xmlns:a16="http://schemas.microsoft.com/office/drawing/2014/main" id="{4CA83352-E1B7-4799-B754-829F281F4124}"/>
                </a:ext>
              </a:extLst>
            </p:cNvPr>
            <p:cNvSpPr/>
            <p:nvPr/>
          </p:nvSpPr>
          <p:spPr>
            <a:xfrm>
              <a:off x="3071078" y="2992098"/>
              <a:ext cx="3853704" cy="1029469"/>
            </a:xfrm>
            <a:prstGeom prst="wedgeRoundRectCallout">
              <a:avLst>
                <a:gd name="adj1" fmla="val -61626"/>
                <a:gd name="adj2" fmla="val 1652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My number is greater than 120 but less than 60 x 4.</a:t>
              </a:r>
            </a:p>
          </p:txBody>
        </p:sp>
        <p:sp>
          <p:nvSpPr>
            <p:cNvPr id="32" name="Speech Bubble: Rectangle with Corners Rounded 31">
              <a:extLst>
                <a:ext uri="{FF2B5EF4-FFF2-40B4-BE49-F238E27FC236}">
                  <a16:creationId xmlns:a16="http://schemas.microsoft.com/office/drawing/2014/main" id="{72A86CC3-12AE-426A-BB57-82269E51ED82}"/>
                </a:ext>
              </a:extLst>
            </p:cNvPr>
            <p:cNvSpPr/>
            <p:nvPr/>
          </p:nvSpPr>
          <p:spPr>
            <a:xfrm>
              <a:off x="3071078" y="4333103"/>
              <a:ext cx="3853704" cy="1029469"/>
            </a:xfrm>
            <a:prstGeom prst="wedgeRoundRectCallout">
              <a:avLst>
                <a:gd name="adj1" fmla="val -61626"/>
                <a:gd name="adj2" fmla="val 16522"/>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My number is the sum of Martha and Callum’s numbers and has a digit sum of 6.</a:t>
              </a:r>
            </a:p>
          </p:txBody>
        </p:sp>
        <p:sp>
          <p:nvSpPr>
            <p:cNvPr id="34" name="TextBox 33">
              <a:extLst>
                <a:ext uri="{FF2B5EF4-FFF2-40B4-BE49-F238E27FC236}">
                  <a16:creationId xmlns:a16="http://schemas.microsoft.com/office/drawing/2014/main" id="{AA17E253-902B-4BDC-AC96-91E098EA1650}"/>
                </a:ext>
              </a:extLst>
            </p:cNvPr>
            <p:cNvSpPr txBox="1"/>
            <p:nvPr/>
          </p:nvSpPr>
          <p:spPr>
            <a:xfrm>
              <a:off x="1676757" y="3974154"/>
              <a:ext cx="798295" cy="276999"/>
            </a:xfrm>
            <a:prstGeom prst="rect">
              <a:avLst/>
            </a:prstGeom>
            <a:noFill/>
          </p:spPr>
          <p:txBody>
            <a:bodyPr wrap="none" lIns="0" tIns="0" rIns="0" bIns="0" rtlCol="0">
              <a:spAutoFit/>
            </a:bodyPr>
            <a:lstStyle/>
            <a:p>
              <a:r>
                <a:rPr lang="en-GB" b="1" dirty="0">
                  <a:latin typeface="Century Gothic" panose="020B0502020202020204" pitchFamily="34" charset="0"/>
                </a:rPr>
                <a:t>Callum</a:t>
              </a:r>
            </a:p>
          </p:txBody>
        </p:sp>
        <p:sp>
          <p:nvSpPr>
            <p:cNvPr id="35" name="TextBox 34">
              <a:extLst>
                <a:ext uri="{FF2B5EF4-FFF2-40B4-BE49-F238E27FC236}">
                  <a16:creationId xmlns:a16="http://schemas.microsoft.com/office/drawing/2014/main" id="{E9249F33-C6CD-46D1-905B-81514858DCD2}"/>
                </a:ext>
              </a:extLst>
            </p:cNvPr>
            <p:cNvSpPr txBox="1"/>
            <p:nvPr/>
          </p:nvSpPr>
          <p:spPr>
            <a:xfrm>
              <a:off x="1751616" y="5286332"/>
              <a:ext cx="546625" cy="276999"/>
            </a:xfrm>
            <a:prstGeom prst="rect">
              <a:avLst/>
            </a:prstGeom>
            <a:noFill/>
          </p:spPr>
          <p:txBody>
            <a:bodyPr wrap="none" lIns="0" tIns="0" rIns="0" bIns="0" rtlCol="0">
              <a:spAutoFit/>
            </a:bodyPr>
            <a:lstStyle/>
            <a:p>
              <a:r>
                <a:rPr lang="en-GB" b="1" dirty="0">
                  <a:latin typeface="Century Gothic" panose="020B0502020202020204" pitchFamily="34" charset="0"/>
                </a:rPr>
                <a:t>Bella</a:t>
              </a:r>
            </a:p>
          </p:txBody>
        </p:sp>
      </p:grpSp>
    </p:spTree>
    <p:extLst>
      <p:ext uri="{BB962C8B-B14F-4D97-AF65-F5344CB8AC3E}">
        <p14:creationId xmlns:p14="http://schemas.microsoft.com/office/powerpoint/2010/main" val="109511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2EA0C3-BD7A-47B1-870E-235C928A3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Autumn Block 4 – Multiplication and Division – 6 Times Table and Division Facts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lnSpc>
                <a:spcPct val="100000"/>
              </a:lnSpc>
              <a:spcAft>
                <a:spcPts val="0"/>
              </a:spcAft>
              <a:buClrTx/>
              <a:buSzTx/>
              <a:tabLst/>
              <a:defRPr/>
            </a:pPr>
            <a:r>
              <a:rPr lang="en-US" sz="1200" b="1" dirty="0">
                <a:solidFill>
                  <a:schemeClr val="tx1"/>
                </a:solidFill>
                <a:latin typeface="Century Gothic" panose="020B0502020202020204" pitchFamily="34" charset="0"/>
              </a:rPr>
              <a:t>Mathematics Year 4: (4N1) </a:t>
            </a:r>
            <a:r>
              <a:rPr lang="en-US" sz="1200" b="1"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rPr>
              <a:t>Count in multiples of 6, 7, 9, 25 and 1,000</a:t>
            </a:r>
            <a:endParaRPr lang="en-US" sz="1200" b="1" dirty="0">
              <a:solidFill>
                <a:srgbClr val="0070C0"/>
              </a:solidFill>
              <a:latin typeface="Century Gothic" panose="020B0502020202020204" pitchFamily="34" charset="0"/>
            </a:endParaRPr>
          </a:p>
          <a:p>
            <a:pPr>
              <a:lnSpc>
                <a:spcPct val="100000"/>
              </a:lnSpc>
              <a:spcAft>
                <a:spcPts val="0"/>
              </a:spcAft>
              <a:buClrTx/>
              <a:buSzTx/>
              <a:tabLst/>
              <a:defRPr/>
            </a:pPr>
            <a:r>
              <a:rPr lang="en-US" sz="1200" b="1" dirty="0">
                <a:solidFill>
                  <a:schemeClr val="tx1"/>
                </a:solidFill>
                <a:latin typeface="Century Gothic" panose="020B0502020202020204" pitchFamily="34" charset="0"/>
              </a:rPr>
              <a:t>Mathematics Year 4: (4C6a) </a:t>
            </a:r>
            <a:r>
              <a:rPr lang="en-US" sz="1200" b="1" dirty="0">
                <a:latin typeface="Century Gothic" panose="020B0502020202020204" pitchFamily="34" charset="0"/>
                <a:hlinkClick r:id="rId5"/>
              </a:rPr>
              <a:t>Recall multiplication division facts for multiplication tables up to 12 × 12</a:t>
            </a:r>
            <a:r>
              <a:rPr lang="en-US" sz="1200" b="1" dirty="0">
                <a:latin typeface="Century Gothic" panose="020B0502020202020204" pitchFamily="34" charset="0"/>
              </a:rPr>
              <a:t>                                                                                                                     </a:t>
            </a:r>
            <a:r>
              <a:rPr lang="en-US" sz="1200" b="1" dirty="0">
                <a:solidFill>
                  <a:schemeClr val="tx1"/>
                </a:solidFill>
                <a:latin typeface="Century Gothic" panose="020B0502020202020204" pitchFamily="34" charset="0"/>
              </a:rPr>
              <a:t>Mathematics Year 4: (4c6b) </a:t>
            </a:r>
            <a:r>
              <a:rPr lang="en-US" sz="1200" b="1" dirty="0">
                <a:latin typeface="Century Gothic" panose="020B0502020202020204" pitchFamily="34" charset="0"/>
                <a:hlinkClick r:id="rId6"/>
              </a:rPr>
              <a:t>Use place value, known and derived facts to multiply and divide mentally, including: multiplying by 0 and 1; dividing by 1; multiplying together three numbers</a:t>
            </a:r>
            <a:endParaRPr lang="en-US" sz="1200" b="1" dirty="0">
              <a:latin typeface="Century Gothic" panose="020B0502020202020204" pitchFamily="34" charset="0"/>
            </a:endParaRPr>
          </a:p>
          <a:p>
            <a:pPr lvl="0" defTabSz="457200">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7"/>
              </a:rPr>
              <a:t>Year 4 Multiplication and Division</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8"/>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A1A435-3F77-4926-B81B-1EF1DA270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4 – Autumn Block 4 – Multiplication and Division</a:t>
            </a:r>
          </a:p>
          <a:p>
            <a:pPr algn="ct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8: 6 Times Table and Division Facts</a:t>
            </a:r>
          </a:p>
          <a:p>
            <a:pPr lvl="0" fontAlgn="base">
              <a:defRPr/>
            </a:pPr>
            <a:endParaRPr lang="en-GB" sz="1400" dirty="0">
              <a:solidFill>
                <a:prstClr val="black"/>
              </a:solidFill>
              <a:latin typeface="SassoonCRInfantMedium" panose="02000603020000020003" pitchFamily="2" charset="0"/>
            </a:endParaRP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6 times table to complete the multiplication wheel.</a:t>
            </a: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pSp>
        <p:nvGrpSpPr>
          <p:cNvPr id="3" name="Group 2">
            <a:extLst>
              <a:ext uri="{FF2B5EF4-FFF2-40B4-BE49-F238E27FC236}">
                <a16:creationId xmlns:a16="http://schemas.microsoft.com/office/drawing/2014/main" id="{38A02377-2897-484A-B186-4E0C9F5271E3}"/>
              </a:ext>
            </a:extLst>
          </p:cNvPr>
          <p:cNvGrpSpPr/>
          <p:nvPr/>
        </p:nvGrpSpPr>
        <p:grpSpPr>
          <a:xfrm>
            <a:off x="2261095" y="1389156"/>
            <a:ext cx="4621810" cy="4621810"/>
            <a:chOff x="2156561" y="1389156"/>
            <a:chExt cx="4621810" cy="4621810"/>
          </a:xfrm>
        </p:grpSpPr>
        <p:grpSp>
          <p:nvGrpSpPr>
            <p:cNvPr id="33" name="Group 32">
              <a:extLst>
                <a:ext uri="{FF2B5EF4-FFF2-40B4-BE49-F238E27FC236}">
                  <a16:creationId xmlns:a16="http://schemas.microsoft.com/office/drawing/2014/main" id="{C411D4FA-A7B2-4F39-B09F-DE7FF952E358}"/>
                </a:ext>
              </a:extLst>
            </p:cNvPr>
            <p:cNvGrpSpPr/>
            <p:nvPr/>
          </p:nvGrpSpPr>
          <p:grpSpPr>
            <a:xfrm>
              <a:off x="2156561" y="1389156"/>
              <a:ext cx="4621810" cy="4621810"/>
              <a:chOff x="2156561" y="1517344"/>
              <a:chExt cx="4621810" cy="4621810"/>
            </a:xfrm>
          </p:grpSpPr>
          <p:grpSp>
            <p:nvGrpSpPr>
              <p:cNvPr id="4" name="Group 3">
                <a:extLst>
                  <a:ext uri="{FF2B5EF4-FFF2-40B4-BE49-F238E27FC236}">
                    <a16:creationId xmlns:a16="http://schemas.microsoft.com/office/drawing/2014/main" id="{5E806B7D-71DB-4AFB-9A70-B62448102C18}"/>
                  </a:ext>
                </a:extLst>
              </p:cNvPr>
              <p:cNvGrpSpPr/>
              <p:nvPr/>
            </p:nvGrpSpPr>
            <p:grpSpPr>
              <a:xfrm>
                <a:off x="2156561" y="1517344"/>
                <a:ext cx="4621810" cy="4621810"/>
                <a:chOff x="1911860" y="1118095"/>
                <a:chExt cx="4621810" cy="4621810"/>
              </a:xfrm>
              <a:solidFill>
                <a:schemeClr val="bg1"/>
              </a:solidFill>
            </p:grpSpPr>
            <p:sp>
              <p:nvSpPr>
                <p:cNvPr id="2" name="Oval 1">
                  <a:extLst>
                    <a:ext uri="{FF2B5EF4-FFF2-40B4-BE49-F238E27FC236}">
                      <a16:creationId xmlns:a16="http://schemas.microsoft.com/office/drawing/2014/main" id="{C4288E0E-B386-44D0-B831-C610C148A234}"/>
                    </a:ext>
                  </a:extLst>
                </p:cNvPr>
                <p:cNvSpPr/>
                <p:nvPr/>
              </p:nvSpPr>
              <p:spPr>
                <a:xfrm>
                  <a:off x="1911860" y="1118095"/>
                  <a:ext cx="4621810" cy="462181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9" name="Oval 8">
                  <a:extLst>
                    <a:ext uri="{FF2B5EF4-FFF2-40B4-BE49-F238E27FC236}">
                      <a16:creationId xmlns:a16="http://schemas.microsoft.com/office/drawing/2014/main" id="{1875409A-8A3D-4209-9BD0-CD72155B0772}"/>
                    </a:ext>
                  </a:extLst>
                </p:cNvPr>
                <p:cNvSpPr/>
                <p:nvPr/>
              </p:nvSpPr>
              <p:spPr>
                <a:xfrm>
                  <a:off x="3036906" y="2243141"/>
                  <a:ext cx="2371719" cy="2371719"/>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cxnSp>
            <p:nvCxnSpPr>
              <p:cNvPr id="6" name="Straight Connector 5">
                <a:extLst>
                  <a:ext uri="{FF2B5EF4-FFF2-40B4-BE49-F238E27FC236}">
                    <a16:creationId xmlns:a16="http://schemas.microsoft.com/office/drawing/2014/main" id="{C7203F00-92E7-4794-8AF2-671D863D8EB6}"/>
                  </a:ext>
                </a:extLst>
              </p:cNvPr>
              <p:cNvCxnSpPr>
                <a:cxnSpLocks/>
                <a:stCxn id="2" idx="0"/>
                <a:endCxn id="2" idx="4"/>
              </p:cNvCxnSpPr>
              <p:nvPr/>
            </p:nvCxnSpPr>
            <p:spPr>
              <a:xfrm>
                <a:off x="4467466" y="1517344"/>
                <a:ext cx="0" cy="46218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8094934-65BA-4AE2-B2D9-5774CE5338C9}"/>
                  </a:ext>
                </a:extLst>
              </p:cNvPr>
              <p:cNvCxnSpPr>
                <a:cxnSpLocks/>
                <a:stCxn id="2" idx="1"/>
                <a:endCxn id="2" idx="5"/>
              </p:cNvCxnSpPr>
              <p:nvPr/>
            </p:nvCxnSpPr>
            <p:spPr>
              <a:xfrm>
                <a:off x="2833409" y="2194192"/>
                <a:ext cx="3268114" cy="32681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D062474-88EF-46D7-9636-8DE46D30160A}"/>
                  </a:ext>
                </a:extLst>
              </p:cNvPr>
              <p:cNvCxnSpPr>
                <a:cxnSpLocks/>
                <a:stCxn id="2" idx="2"/>
                <a:endCxn id="2" idx="6"/>
              </p:cNvCxnSpPr>
              <p:nvPr/>
            </p:nvCxnSpPr>
            <p:spPr>
              <a:xfrm>
                <a:off x="2156561" y="3828249"/>
                <a:ext cx="46218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C7945AA-367E-471A-911F-7ED52C13397B}"/>
                  </a:ext>
                </a:extLst>
              </p:cNvPr>
              <p:cNvCxnSpPr>
                <a:cxnSpLocks/>
                <a:stCxn id="2" idx="3"/>
                <a:endCxn id="2" idx="7"/>
              </p:cNvCxnSpPr>
              <p:nvPr/>
            </p:nvCxnSpPr>
            <p:spPr>
              <a:xfrm flipV="1">
                <a:off x="2833409" y="2194192"/>
                <a:ext cx="3268114" cy="32681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2B93F596-9812-4D77-885F-0F3D5FCC1583}"/>
                  </a:ext>
                </a:extLst>
              </p:cNvPr>
              <p:cNvSpPr/>
              <p:nvPr/>
            </p:nvSpPr>
            <p:spPr>
              <a:xfrm>
                <a:off x="4010266" y="3376828"/>
                <a:ext cx="914400" cy="9144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entury Gothic" panose="020B0502020202020204" pitchFamily="34" charset="0"/>
                  </a:rPr>
                  <a:t>6</a:t>
                </a:r>
                <a:endParaRPr lang="en-GB" b="1">
                  <a:solidFill>
                    <a:schemeClr val="tx1"/>
                  </a:solidFill>
                  <a:latin typeface="Century Gothic" panose="020B0502020202020204" pitchFamily="34" charset="0"/>
                </a:endParaRPr>
              </a:p>
            </p:txBody>
          </p:sp>
        </p:grpSp>
        <p:sp>
          <p:nvSpPr>
            <p:cNvPr id="34" name="TextBox 33">
              <a:extLst>
                <a:ext uri="{FF2B5EF4-FFF2-40B4-BE49-F238E27FC236}">
                  <a16:creationId xmlns:a16="http://schemas.microsoft.com/office/drawing/2014/main" id="{7A82D67F-4A2D-4E4C-9F47-2C922E8330F7}"/>
                </a:ext>
              </a:extLst>
            </p:cNvPr>
            <p:cNvSpPr txBox="1"/>
            <p:nvPr/>
          </p:nvSpPr>
          <p:spPr>
            <a:xfrm>
              <a:off x="3850571" y="4255458"/>
              <a:ext cx="616895" cy="400110"/>
            </a:xfrm>
            <a:prstGeom prst="rect">
              <a:avLst/>
            </a:prstGeom>
            <a:noFill/>
          </p:spPr>
          <p:txBody>
            <a:bodyPr wrap="square" rtlCol="0">
              <a:spAutoFit/>
            </a:bodyPr>
            <a:lstStyle/>
            <a:p>
              <a:r>
                <a:rPr lang="en-GB" sz="2000" b="1">
                  <a:latin typeface="Century Gothic" panose="020B0502020202020204" pitchFamily="34" charset="0"/>
                </a:rPr>
                <a:t>x 2</a:t>
              </a:r>
            </a:p>
          </p:txBody>
        </p:sp>
        <p:sp>
          <p:nvSpPr>
            <p:cNvPr id="35" name="TextBox 34">
              <a:extLst>
                <a:ext uri="{FF2B5EF4-FFF2-40B4-BE49-F238E27FC236}">
                  <a16:creationId xmlns:a16="http://schemas.microsoft.com/office/drawing/2014/main" id="{BE1AD8FC-C63C-4BE5-8053-28D6960ACC24}"/>
                </a:ext>
              </a:extLst>
            </p:cNvPr>
            <p:cNvSpPr txBox="1"/>
            <p:nvPr/>
          </p:nvSpPr>
          <p:spPr>
            <a:xfrm>
              <a:off x="4495458" y="4258373"/>
              <a:ext cx="616895" cy="400110"/>
            </a:xfrm>
            <a:prstGeom prst="rect">
              <a:avLst/>
            </a:prstGeom>
            <a:noFill/>
          </p:spPr>
          <p:txBody>
            <a:bodyPr wrap="square" rtlCol="0">
              <a:spAutoFit/>
            </a:bodyPr>
            <a:lstStyle/>
            <a:p>
              <a:r>
                <a:rPr lang="en-GB" sz="2000" b="1">
                  <a:latin typeface="Century Gothic" panose="020B0502020202020204" pitchFamily="34" charset="0"/>
                </a:rPr>
                <a:t>x 4</a:t>
              </a:r>
            </a:p>
          </p:txBody>
        </p:sp>
        <p:sp>
          <p:nvSpPr>
            <p:cNvPr id="36" name="TextBox 35">
              <a:extLst>
                <a:ext uri="{FF2B5EF4-FFF2-40B4-BE49-F238E27FC236}">
                  <a16:creationId xmlns:a16="http://schemas.microsoft.com/office/drawing/2014/main" id="{B4A3BA8F-B34A-4B54-8DDE-F1443B743241}"/>
                </a:ext>
              </a:extLst>
            </p:cNvPr>
            <p:cNvSpPr txBox="1"/>
            <p:nvPr/>
          </p:nvSpPr>
          <p:spPr>
            <a:xfrm>
              <a:off x="4984232" y="3795395"/>
              <a:ext cx="616895" cy="400110"/>
            </a:xfrm>
            <a:prstGeom prst="rect">
              <a:avLst/>
            </a:prstGeom>
            <a:noFill/>
          </p:spPr>
          <p:txBody>
            <a:bodyPr wrap="square" rtlCol="0">
              <a:spAutoFit/>
            </a:bodyPr>
            <a:lstStyle/>
            <a:p>
              <a:r>
                <a:rPr lang="en-GB" sz="2000" b="1">
                  <a:latin typeface="Century Gothic" panose="020B0502020202020204" pitchFamily="34" charset="0"/>
                </a:rPr>
                <a:t>x 5</a:t>
              </a:r>
            </a:p>
          </p:txBody>
        </p:sp>
        <p:sp>
          <p:nvSpPr>
            <p:cNvPr id="37" name="TextBox 36">
              <a:extLst>
                <a:ext uri="{FF2B5EF4-FFF2-40B4-BE49-F238E27FC236}">
                  <a16:creationId xmlns:a16="http://schemas.microsoft.com/office/drawing/2014/main" id="{27C93CAC-BF8D-4E22-B8A5-E56B8470F3A2}"/>
                </a:ext>
              </a:extLst>
            </p:cNvPr>
            <p:cNvSpPr txBox="1"/>
            <p:nvPr/>
          </p:nvSpPr>
          <p:spPr>
            <a:xfrm>
              <a:off x="3420923" y="3800125"/>
              <a:ext cx="616895" cy="400110"/>
            </a:xfrm>
            <a:prstGeom prst="rect">
              <a:avLst/>
            </a:prstGeom>
            <a:noFill/>
          </p:spPr>
          <p:txBody>
            <a:bodyPr wrap="square" rtlCol="0">
              <a:spAutoFit/>
            </a:bodyPr>
            <a:lstStyle/>
            <a:p>
              <a:r>
                <a:rPr lang="en-GB" sz="2000" b="1">
                  <a:latin typeface="Century Gothic" panose="020B0502020202020204" pitchFamily="34" charset="0"/>
                </a:rPr>
                <a:t>x 6</a:t>
              </a:r>
            </a:p>
          </p:txBody>
        </p:sp>
        <p:sp>
          <p:nvSpPr>
            <p:cNvPr id="38" name="TextBox 37">
              <a:extLst>
                <a:ext uri="{FF2B5EF4-FFF2-40B4-BE49-F238E27FC236}">
                  <a16:creationId xmlns:a16="http://schemas.microsoft.com/office/drawing/2014/main" id="{B901CF64-E392-48E9-B9ED-42DACDD3D93B}"/>
                </a:ext>
              </a:extLst>
            </p:cNvPr>
            <p:cNvSpPr txBox="1"/>
            <p:nvPr/>
          </p:nvSpPr>
          <p:spPr>
            <a:xfrm>
              <a:off x="3333418" y="3248640"/>
              <a:ext cx="704399" cy="400110"/>
            </a:xfrm>
            <a:prstGeom prst="rect">
              <a:avLst/>
            </a:prstGeom>
            <a:noFill/>
          </p:spPr>
          <p:txBody>
            <a:bodyPr wrap="square" rtlCol="0">
              <a:spAutoFit/>
            </a:bodyPr>
            <a:lstStyle/>
            <a:p>
              <a:r>
                <a:rPr lang="en-GB" sz="2000" b="1">
                  <a:latin typeface="Century Gothic" panose="020B0502020202020204" pitchFamily="34" charset="0"/>
                </a:rPr>
                <a:t>x 10</a:t>
              </a:r>
            </a:p>
          </p:txBody>
        </p:sp>
        <p:sp>
          <p:nvSpPr>
            <p:cNvPr id="39" name="TextBox 38">
              <a:extLst>
                <a:ext uri="{FF2B5EF4-FFF2-40B4-BE49-F238E27FC236}">
                  <a16:creationId xmlns:a16="http://schemas.microsoft.com/office/drawing/2014/main" id="{51F56879-C5DC-4789-9BE6-646429416695}"/>
                </a:ext>
              </a:extLst>
            </p:cNvPr>
            <p:cNvSpPr txBox="1"/>
            <p:nvPr/>
          </p:nvSpPr>
          <p:spPr>
            <a:xfrm>
              <a:off x="4913230" y="3248640"/>
              <a:ext cx="704399" cy="400110"/>
            </a:xfrm>
            <a:prstGeom prst="rect">
              <a:avLst/>
            </a:prstGeom>
            <a:noFill/>
          </p:spPr>
          <p:txBody>
            <a:bodyPr wrap="square" rtlCol="0">
              <a:spAutoFit/>
            </a:bodyPr>
            <a:lstStyle/>
            <a:p>
              <a:r>
                <a:rPr lang="en-GB" sz="2000" b="1">
                  <a:latin typeface="Century Gothic" panose="020B0502020202020204" pitchFamily="34" charset="0"/>
                </a:rPr>
                <a:t>x 12</a:t>
              </a:r>
            </a:p>
          </p:txBody>
        </p:sp>
        <p:sp>
          <p:nvSpPr>
            <p:cNvPr id="40" name="TextBox 39">
              <a:extLst>
                <a:ext uri="{FF2B5EF4-FFF2-40B4-BE49-F238E27FC236}">
                  <a16:creationId xmlns:a16="http://schemas.microsoft.com/office/drawing/2014/main" id="{FFC51BF6-7431-4F5E-BC29-4159359810C0}"/>
                </a:ext>
              </a:extLst>
            </p:cNvPr>
            <p:cNvSpPr txBox="1"/>
            <p:nvPr/>
          </p:nvSpPr>
          <p:spPr>
            <a:xfrm>
              <a:off x="3870643" y="2757445"/>
              <a:ext cx="704399" cy="400110"/>
            </a:xfrm>
            <a:prstGeom prst="rect">
              <a:avLst/>
            </a:prstGeom>
            <a:noFill/>
          </p:spPr>
          <p:txBody>
            <a:bodyPr wrap="square" rtlCol="0">
              <a:spAutoFit/>
            </a:bodyPr>
            <a:lstStyle/>
            <a:p>
              <a:r>
                <a:rPr lang="en-GB" sz="2000" b="1">
                  <a:latin typeface="Century Gothic" panose="020B0502020202020204" pitchFamily="34" charset="0"/>
                </a:rPr>
                <a:t>x 8</a:t>
              </a:r>
            </a:p>
          </p:txBody>
        </p:sp>
        <p:sp>
          <p:nvSpPr>
            <p:cNvPr id="41" name="TextBox 40">
              <a:extLst>
                <a:ext uri="{FF2B5EF4-FFF2-40B4-BE49-F238E27FC236}">
                  <a16:creationId xmlns:a16="http://schemas.microsoft.com/office/drawing/2014/main" id="{DF56C03F-768E-4BC0-B088-A32F6473A2FF}"/>
                </a:ext>
              </a:extLst>
            </p:cNvPr>
            <p:cNvSpPr txBox="1"/>
            <p:nvPr/>
          </p:nvSpPr>
          <p:spPr>
            <a:xfrm>
              <a:off x="4498146" y="2756112"/>
              <a:ext cx="704399" cy="400110"/>
            </a:xfrm>
            <a:prstGeom prst="rect">
              <a:avLst/>
            </a:prstGeom>
            <a:noFill/>
          </p:spPr>
          <p:txBody>
            <a:bodyPr wrap="square" rtlCol="0">
              <a:spAutoFit/>
            </a:bodyPr>
            <a:lstStyle/>
            <a:p>
              <a:r>
                <a:rPr lang="en-GB" sz="2000" b="1">
                  <a:latin typeface="Century Gothic" panose="020B0502020202020204" pitchFamily="34" charset="0"/>
                </a:rPr>
                <a:t>x 9</a:t>
              </a:r>
            </a:p>
          </p:txBody>
        </p:sp>
      </p:grpSp>
    </p:spTree>
    <p:extLst>
      <p:ext uri="{BB962C8B-B14F-4D97-AF65-F5344CB8AC3E}">
        <p14:creationId xmlns:p14="http://schemas.microsoft.com/office/powerpoint/2010/main" val="1211093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6 times table to complete the multiplication wheel.</a:t>
            </a: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pSp>
        <p:nvGrpSpPr>
          <p:cNvPr id="3" name="Group 2">
            <a:extLst>
              <a:ext uri="{FF2B5EF4-FFF2-40B4-BE49-F238E27FC236}">
                <a16:creationId xmlns:a16="http://schemas.microsoft.com/office/drawing/2014/main" id="{385ECA9C-BD02-40C3-B3E6-FD3C8AC39A18}"/>
              </a:ext>
            </a:extLst>
          </p:cNvPr>
          <p:cNvGrpSpPr/>
          <p:nvPr/>
        </p:nvGrpSpPr>
        <p:grpSpPr>
          <a:xfrm>
            <a:off x="2261095" y="1389156"/>
            <a:ext cx="4621810" cy="4621810"/>
            <a:chOff x="2156561" y="1389156"/>
            <a:chExt cx="4621810" cy="4621810"/>
          </a:xfrm>
        </p:grpSpPr>
        <p:grpSp>
          <p:nvGrpSpPr>
            <p:cNvPr id="33" name="Group 32">
              <a:extLst>
                <a:ext uri="{FF2B5EF4-FFF2-40B4-BE49-F238E27FC236}">
                  <a16:creationId xmlns:a16="http://schemas.microsoft.com/office/drawing/2014/main" id="{C411D4FA-A7B2-4F39-B09F-DE7FF952E358}"/>
                </a:ext>
              </a:extLst>
            </p:cNvPr>
            <p:cNvGrpSpPr/>
            <p:nvPr/>
          </p:nvGrpSpPr>
          <p:grpSpPr>
            <a:xfrm>
              <a:off x="2156561" y="1389156"/>
              <a:ext cx="4621810" cy="4621810"/>
              <a:chOff x="2156561" y="1517344"/>
              <a:chExt cx="4621810" cy="4621810"/>
            </a:xfrm>
          </p:grpSpPr>
          <p:grpSp>
            <p:nvGrpSpPr>
              <p:cNvPr id="4" name="Group 3">
                <a:extLst>
                  <a:ext uri="{FF2B5EF4-FFF2-40B4-BE49-F238E27FC236}">
                    <a16:creationId xmlns:a16="http://schemas.microsoft.com/office/drawing/2014/main" id="{5E806B7D-71DB-4AFB-9A70-B62448102C18}"/>
                  </a:ext>
                </a:extLst>
              </p:cNvPr>
              <p:cNvGrpSpPr/>
              <p:nvPr/>
            </p:nvGrpSpPr>
            <p:grpSpPr>
              <a:xfrm>
                <a:off x="2156561" y="1517344"/>
                <a:ext cx="4621810" cy="4621810"/>
                <a:chOff x="1911860" y="1118095"/>
                <a:chExt cx="4621810" cy="4621810"/>
              </a:xfrm>
              <a:solidFill>
                <a:schemeClr val="bg1"/>
              </a:solidFill>
            </p:grpSpPr>
            <p:sp>
              <p:nvSpPr>
                <p:cNvPr id="2" name="Oval 1">
                  <a:extLst>
                    <a:ext uri="{FF2B5EF4-FFF2-40B4-BE49-F238E27FC236}">
                      <a16:creationId xmlns:a16="http://schemas.microsoft.com/office/drawing/2014/main" id="{C4288E0E-B386-44D0-B831-C610C148A234}"/>
                    </a:ext>
                  </a:extLst>
                </p:cNvPr>
                <p:cNvSpPr/>
                <p:nvPr/>
              </p:nvSpPr>
              <p:spPr>
                <a:xfrm>
                  <a:off x="1911860" y="1118095"/>
                  <a:ext cx="4621810" cy="4621810"/>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9" name="Oval 8">
                  <a:extLst>
                    <a:ext uri="{FF2B5EF4-FFF2-40B4-BE49-F238E27FC236}">
                      <a16:creationId xmlns:a16="http://schemas.microsoft.com/office/drawing/2014/main" id="{1875409A-8A3D-4209-9BD0-CD72155B0772}"/>
                    </a:ext>
                  </a:extLst>
                </p:cNvPr>
                <p:cNvSpPr/>
                <p:nvPr/>
              </p:nvSpPr>
              <p:spPr>
                <a:xfrm>
                  <a:off x="3036906" y="2243141"/>
                  <a:ext cx="2371719" cy="2371719"/>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grpSp>
          <p:cxnSp>
            <p:nvCxnSpPr>
              <p:cNvPr id="6" name="Straight Connector 5">
                <a:extLst>
                  <a:ext uri="{FF2B5EF4-FFF2-40B4-BE49-F238E27FC236}">
                    <a16:creationId xmlns:a16="http://schemas.microsoft.com/office/drawing/2014/main" id="{C7203F00-92E7-4794-8AF2-671D863D8EB6}"/>
                  </a:ext>
                </a:extLst>
              </p:cNvPr>
              <p:cNvCxnSpPr>
                <a:cxnSpLocks/>
                <a:stCxn id="2" idx="0"/>
                <a:endCxn id="2" idx="4"/>
              </p:cNvCxnSpPr>
              <p:nvPr/>
            </p:nvCxnSpPr>
            <p:spPr>
              <a:xfrm>
                <a:off x="4467466" y="1517344"/>
                <a:ext cx="0" cy="46218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8094934-65BA-4AE2-B2D9-5774CE5338C9}"/>
                  </a:ext>
                </a:extLst>
              </p:cNvPr>
              <p:cNvCxnSpPr>
                <a:cxnSpLocks/>
                <a:stCxn id="2" idx="1"/>
                <a:endCxn id="2" idx="5"/>
              </p:cNvCxnSpPr>
              <p:nvPr/>
            </p:nvCxnSpPr>
            <p:spPr>
              <a:xfrm>
                <a:off x="2833409" y="2194192"/>
                <a:ext cx="3268114" cy="32681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D062474-88EF-46D7-9636-8DE46D30160A}"/>
                  </a:ext>
                </a:extLst>
              </p:cNvPr>
              <p:cNvCxnSpPr>
                <a:cxnSpLocks/>
                <a:stCxn id="2" idx="2"/>
                <a:endCxn id="2" idx="6"/>
              </p:cNvCxnSpPr>
              <p:nvPr/>
            </p:nvCxnSpPr>
            <p:spPr>
              <a:xfrm>
                <a:off x="2156561" y="3828249"/>
                <a:ext cx="462181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C7945AA-367E-471A-911F-7ED52C13397B}"/>
                  </a:ext>
                </a:extLst>
              </p:cNvPr>
              <p:cNvCxnSpPr>
                <a:cxnSpLocks/>
                <a:stCxn id="2" idx="3"/>
                <a:endCxn id="2" idx="7"/>
              </p:cNvCxnSpPr>
              <p:nvPr/>
            </p:nvCxnSpPr>
            <p:spPr>
              <a:xfrm flipV="1">
                <a:off x="2833409" y="2194192"/>
                <a:ext cx="3268114" cy="32681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2B93F596-9812-4D77-885F-0F3D5FCC1583}"/>
                  </a:ext>
                </a:extLst>
              </p:cNvPr>
              <p:cNvSpPr/>
              <p:nvPr/>
            </p:nvSpPr>
            <p:spPr>
              <a:xfrm>
                <a:off x="4010266" y="3376828"/>
                <a:ext cx="914400" cy="91440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entury Gothic" panose="020B0502020202020204" pitchFamily="34" charset="0"/>
                  </a:rPr>
                  <a:t>6</a:t>
                </a:r>
                <a:endParaRPr lang="en-GB" b="1">
                  <a:solidFill>
                    <a:schemeClr val="tx1"/>
                  </a:solidFill>
                  <a:latin typeface="Century Gothic" panose="020B0502020202020204" pitchFamily="34" charset="0"/>
                </a:endParaRPr>
              </a:p>
            </p:txBody>
          </p:sp>
        </p:grpSp>
        <p:sp>
          <p:nvSpPr>
            <p:cNvPr id="34" name="TextBox 33">
              <a:extLst>
                <a:ext uri="{FF2B5EF4-FFF2-40B4-BE49-F238E27FC236}">
                  <a16:creationId xmlns:a16="http://schemas.microsoft.com/office/drawing/2014/main" id="{7A82D67F-4A2D-4E4C-9F47-2C922E8330F7}"/>
                </a:ext>
              </a:extLst>
            </p:cNvPr>
            <p:cNvSpPr txBox="1"/>
            <p:nvPr/>
          </p:nvSpPr>
          <p:spPr>
            <a:xfrm>
              <a:off x="3850571" y="4255458"/>
              <a:ext cx="616895" cy="400110"/>
            </a:xfrm>
            <a:prstGeom prst="rect">
              <a:avLst/>
            </a:prstGeom>
            <a:noFill/>
          </p:spPr>
          <p:txBody>
            <a:bodyPr wrap="square" rtlCol="0">
              <a:spAutoFit/>
            </a:bodyPr>
            <a:lstStyle/>
            <a:p>
              <a:r>
                <a:rPr lang="en-GB" sz="2000" b="1">
                  <a:latin typeface="Century Gothic" panose="020B0502020202020204" pitchFamily="34" charset="0"/>
                </a:rPr>
                <a:t>x 2</a:t>
              </a:r>
            </a:p>
          </p:txBody>
        </p:sp>
        <p:sp>
          <p:nvSpPr>
            <p:cNvPr id="35" name="TextBox 34">
              <a:extLst>
                <a:ext uri="{FF2B5EF4-FFF2-40B4-BE49-F238E27FC236}">
                  <a16:creationId xmlns:a16="http://schemas.microsoft.com/office/drawing/2014/main" id="{BE1AD8FC-C63C-4BE5-8053-28D6960ACC24}"/>
                </a:ext>
              </a:extLst>
            </p:cNvPr>
            <p:cNvSpPr txBox="1"/>
            <p:nvPr/>
          </p:nvSpPr>
          <p:spPr>
            <a:xfrm>
              <a:off x="4495458" y="4258373"/>
              <a:ext cx="616895" cy="400110"/>
            </a:xfrm>
            <a:prstGeom prst="rect">
              <a:avLst/>
            </a:prstGeom>
            <a:noFill/>
          </p:spPr>
          <p:txBody>
            <a:bodyPr wrap="square" rtlCol="0">
              <a:spAutoFit/>
            </a:bodyPr>
            <a:lstStyle/>
            <a:p>
              <a:r>
                <a:rPr lang="en-GB" sz="2000" b="1">
                  <a:latin typeface="Century Gothic" panose="020B0502020202020204" pitchFamily="34" charset="0"/>
                </a:rPr>
                <a:t>x 4</a:t>
              </a:r>
            </a:p>
          </p:txBody>
        </p:sp>
        <p:sp>
          <p:nvSpPr>
            <p:cNvPr id="36" name="TextBox 35">
              <a:extLst>
                <a:ext uri="{FF2B5EF4-FFF2-40B4-BE49-F238E27FC236}">
                  <a16:creationId xmlns:a16="http://schemas.microsoft.com/office/drawing/2014/main" id="{B4A3BA8F-B34A-4B54-8DDE-F1443B743241}"/>
                </a:ext>
              </a:extLst>
            </p:cNvPr>
            <p:cNvSpPr txBox="1"/>
            <p:nvPr/>
          </p:nvSpPr>
          <p:spPr>
            <a:xfrm>
              <a:off x="4984232" y="3795395"/>
              <a:ext cx="616895" cy="400110"/>
            </a:xfrm>
            <a:prstGeom prst="rect">
              <a:avLst/>
            </a:prstGeom>
            <a:noFill/>
          </p:spPr>
          <p:txBody>
            <a:bodyPr wrap="square" rtlCol="0">
              <a:spAutoFit/>
            </a:bodyPr>
            <a:lstStyle/>
            <a:p>
              <a:r>
                <a:rPr lang="en-GB" sz="2000" b="1">
                  <a:latin typeface="Century Gothic" panose="020B0502020202020204" pitchFamily="34" charset="0"/>
                </a:rPr>
                <a:t>x 5</a:t>
              </a:r>
            </a:p>
          </p:txBody>
        </p:sp>
        <p:sp>
          <p:nvSpPr>
            <p:cNvPr id="37" name="TextBox 36">
              <a:extLst>
                <a:ext uri="{FF2B5EF4-FFF2-40B4-BE49-F238E27FC236}">
                  <a16:creationId xmlns:a16="http://schemas.microsoft.com/office/drawing/2014/main" id="{27C93CAC-BF8D-4E22-B8A5-E56B8470F3A2}"/>
                </a:ext>
              </a:extLst>
            </p:cNvPr>
            <p:cNvSpPr txBox="1"/>
            <p:nvPr/>
          </p:nvSpPr>
          <p:spPr>
            <a:xfrm>
              <a:off x="3420923" y="3800125"/>
              <a:ext cx="616895" cy="400110"/>
            </a:xfrm>
            <a:prstGeom prst="rect">
              <a:avLst/>
            </a:prstGeom>
            <a:noFill/>
          </p:spPr>
          <p:txBody>
            <a:bodyPr wrap="square" rtlCol="0">
              <a:spAutoFit/>
            </a:bodyPr>
            <a:lstStyle/>
            <a:p>
              <a:r>
                <a:rPr lang="en-GB" sz="2000" b="1">
                  <a:latin typeface="Century Gothic" panose="020B0502020202020204" pitchFamily="34" charset="0"/>
                </a:rPr>
                <a:t>x 6</a:t>
              </a:r>
            </a:p>
          </p:txBody>
        </p:sp>
        <p:sp>
          <p:nvSpPr>
            <p:cNvPr id="38" name="TextBox 37">
              <a:extLst>
                <a:ext uri="{FF2B5EF4-FFF2-40B4-BE49-F238E27FC236}">
                  <a16:creationId xmlns:a16="http://schemas.microsoft.com/office/drawing/2014/main" id="{B901CF64-E392-48E9-B9ED-42DACDD3D93B}"/>
                </a:ext>
              </a:extLst>
            </p:cNvPr>
            <p:cNvSpPr txBox="1"/>
            <p:nvPr/>
          </p:nvSpPr>
          <p:spPr>
            <a:xfrm>
              <a:off x="3333418" y="3248640"/>
              <a:ext cx="704399" cy="400110"/>
            </a:xfrm>
            <a:prstGeom prst="rect">
              <a:avLst/>
            </a:prstGeom>
            <a:noFill/>
          </p:spPr>
          <p:txBody>
            <a:bodyPr wrap="square" rtlCol="0">
              <a:spAutoFit/>
            </a:bodyPr>
            <a:lstStyle/>
            <a:p>
              <a:r>
                <a:rPr lang="en-GB" sz="2000" b="1">
                  <a:latin typeface="Century Gothic" panose="020B0502020202020204" pitchFamily="34" charset="0"/>
                </a:rPr>
                <a:t>x 10</a:t>
              </a:r>
            </a:p>
          </p:txBody>
        </p:sp>
        <p:sp>
          <p:nvSpPr>
            <p:cNvPr id="39" name="TextBox 38">
              <a:extLst>
                <a:ext uri="{FF2B5EF4-FFF2-40B4-BE49-F238E27FC236}">
                  <a16:creationId xmlns:a16="http://schemas.microsoft.com/office/drawing/2014/main" id="{51F56879-C5DC-4789-9BE6-646429416695}"/>
                </a:ext>
              </a:extLst>
            </p:cNvPr>
            <p:cNvSpPr txBox="1"/>
            <p:nvPr/>
          </p:nvSpPr>
          <p:spPr>
            <a:xfrm>
              <a:off x="4913230" y="3248640"/>
              <a:ext cx="704399" cy="400110"/>
            </a:xfrm>
            <a:prstGeom prst="rect">
              <a:avLst/>
            </a:prstGeom>
            <a:noFill/>
          </p:spPr>
          <p:txBody>
            <a:bodyPr wrap="square" rtlCol="0">
              <a:spAutoFit/>
            </a:bodyPr>
            <a:lstStyle/>
            <a:p>
              <a:r>
                <a:rPr lang="en-GB" sz="2000" b="1">
                  <a:latin typeface="Century Gothic" panose="020B0502020202020204" pitchFamily="34" charset="0"/>
                </a:rPr>
                <a:t>x 12</a:t>
              </a:r>
            </a:p>
          </p:txBody>
        </p:sp>
        <p:sp>
          <p:nvSpPr>
            <p:cNvPr id="40" name="TextBox 39">
              <a:extLst>
                <a:ext uri="{FF2B5EF4-FFF2-40B4-BE49-F238E27FC236}">
                  <a16:creationId xmlns:a16="http://schemas.microsoft.com/office/drawing/2014/main" id="{FFC51BF6-7431-4F5E-BC29-4159359810C0}"/>
                </a:ext>
              </a:extLst>
            </p:cNvPr>
            <p:cNvSpPr txBox="1"/>
            <p:nvPr/>
          </p:nvSpPr>
          <p:spPr>
            <a:xfrm>
              <a:off x="3870643" y="2757445"/>
              <a:ext cx="704399" cy="400110"/>
            </a:xfrm>
            <a:prstGeom prst="rect">
              <a:avLst/>
            </a:prstGeom>
            <a:noFill/>
          </p:spPr>
          <p:txBody>
            <a:bodyPr wrap="square" rtlCol="0">
              <a:spAutoFit/>
            </a:bodyPr>
            <a:lstStyle/>
            <a:p>
              <a:r>
                <a:rPr lang="en-GB" sz="2000" b="1">
                  <a:latin typeface="Century Gothic" panose="020B0502020202020204" pitchFamily="34" charset="0"/>
                </a:rPr>
                <a:t>x 8</a:t>
              </a:r>
            </a:p>
          </p:txBody>
        </p:sp>
        <p:sp>
          <p:nvSpPr>
            <p:cNvPr id="41" name="TextBox 40">
              <a:extLst>
                <a:ext uri="{FF2B5EF4-FFF2-40B4-BE49-F238E27FC236}">
                  <a16:creationId xmlns:a16="http://schemas.microsoft.com/office/drawing/2014/main" id="{DF56C03F-768E-4BC0-B088-A32F6473A2FF}"/>
                </a:ext>
              </a:extLst>
            </p:cNvPr>
            <p:cNvSpPr txBox="1"/>
            <p:nvPr/>
          </p:nvSpPr>
          <p:spPr>
            <a:xfrm>
              <a:off x="4498146" y="2756112"/>
              <a:ext cx="704399" cy="400110"/>
            </a:xfrm>
            <a:prstGeom prst="rect">
              <a:avLst/>
            </a:prstGeom>
            <a:noFill/>
          </p:spPr>
          <p:txBody>
            <a:bodyPr wrap="square" rtlCol="0">
              <a:spAutoFit/>
            </a:bodyPr>
            <a:lstStyle/>
            <a:p>
              <a:r>
                <a:rPr lang="en-GB" sz="2000" b="1">
                  <a:latin typeface="Century Gothic" panose="020B0502020202020204" pitchFamily="34" charset="0"/>
                </a:rPr>
                <a:t>x 9</a:t>
              </a:r>
            </a:p>
          </p:txBody>
        </p:sp>
        <p:sp>
          <p:nvSpPr>
            <p:cNvPr id="42" name="TextBox 41">
              <a:extLst>
                <a:ext uri="{FF2B5EF4-FFF2-40B4-BE49-F238E27FC236}">
                  <a16:creationId xmlns:a16="http://schemas.microsoft.com/office/drawing/2014/main" id="{92CB5194-B1AF-40F1-B95F-3DE3A6800A5F}"/>
                </a:ext>
              </a:extLst>
            </p:cNvPr>
            <p:cNvSpPr txBox="1"/>
            <p:nvPr/>
          </p:nvSpPr>
          <p:spPr>
            <a:xfrm>
              <a:off x="2602283" y="4039655"/>
              <a:ext cx="681801" cy="523220"/>
            </a:xfrm>
            <a:prstGeom prst="rect">
              <a:avLst/>
            </a:prstGeom>
            <a:noFill/>
          </p:spPr>
          <p:txBody>
            <a:bodyPr wrap="square" rtlCol="0">
              <a:spAutoFit/>
            </a:bodyPr>
            <a:lstStyle/>
            <a:p>
              <a:r>
                <a:rPr lang="en-GB" sz="2800" b="1">
                  <a:solidFill>
                    <a:srgbClr val="FF0000"/>
                  </a:solidFill>
                  <a:latin typeface="Century Gothic" panose="020B0502020202020204" pitchFamily="34" charset="0"/>
                </a:rPr>
                <a:t>36</a:t>
              </a:r>
            </a:p>
          </p:txBody>
        </p:sp>
        <p:sp>
          <p:nvSpPr>
            <p:cNvPr id="26" name="TextBox 25">
              <a:extLst>
                <a:ext uri="{FF2B5EF4-FFF2-40B4-BE49-F238E27FC236}">
                  <a16:creationId xmlns:a16="http://schemas.microsoft.com/office/drawing/2014/main" id="{AF13FFFF-8F09-4DC6-B59C-B49A38EE0893}"/>
                </a:ext>
              </a:extLst>
            </p:cNvPr>
            <p:cNvSpPr txBox="1"/>
            <p:nvPr/>
          </p:nvSpPr>
          <p:spPr>
            <a:xfrm>
              <a:off x="3522794" y="5034997"/>
              <a:ext cx="681801" cy="523220"/>
            </a:xfrm>
            <a:prstGeom prst="rect">
              <a:avLst/>
            </a:prstGeom>
            <a:noFill/>
          </p:spPr>
          <p:txBody>
            <a:bodyPr wrap="square" rtlCol="0">
              <a:spAutoFit/>
            </a:bodyPr>
            <a:lstStyle/>
            <a:p>
              <a:r>
                <a:rPr lang="en-GB" sz="2800" b="1">
                  <a:solidFill>
                    <a:srgbClr val="FF0000"/>
                  </a:solidFill>
                  <a:latin typeface="Century Gothic" panose="020B0502020202020204" pitchFamily="34" charset="0"/>
                </a:rPr>
                <a:t>12</a:t>
              </a:r>
            </a:p>
          </p:txBody>
        </p:sp>
        <p:sp>
          <p:nvSpPr>
            <p:cNvPr id="27" name="TextBox 26">
              <a:extLst>
                <a:ext uri="{FF2B5EF4-FFF2-40B4-BE49-F238E27FC236}">
                  <a16:creationId xmlns:a16="http://schemas.microsoft.com/office/drawing/2014/main" id="{083F6D05-E261-4D4D-96E9-8601ACC14A9E}"/>
                </a:ext>
              </a:extLst>
            </p:cNvPr>
            <p:cNvSpPr txBox="1"/>
            <p:nvPr/>
          </p:nvSpPr>
          <p:spPr>
            <a:xfrm>
              <a:off x="4830828" y="5034997"/>
              <a:ext cx="681801" cy="523220"/>
            </a:xfrm>
            <a:prstGeom prst="rect">
              <a:avLst/>
            </a:prstGeom>
            <a:noFill/>
          </p:spPr>
          <p:txBody>
            <a:bodyPr wrap="square" rtlCol="0">
              <a:spAutoFit/>
            </a:bodyPr>
            <a:lstStyle/>
            <a:p>
              <a:r>
                <a:rPr lang="en-GB" sz="2800" b="1">
                  <a:solidFill>
                    <a:srgbClr val="FF0000"/>
                  </a:solidFill>
                  <a:latin typeface="Century Gothic" panose="020B0502020202020204" pitchFamily="34" charset="0"/>
                </a:rPr>
                <a:t>24</a:t>
              </a:r>
            </a:p>
          </p:txBody>
        </p:sp>
        <p:sp>
          <p:nvSpPr>
            <p:cNvPr id="28" name="TextBox 27">
              <a:extLst>
                <a:ext uri="{FF2B5EF4-FFF2-40B4-BE49-F238E27FC236}">
                  <a16:creationId xmlns:a16="http://schemas.microsoft.com/office/drawing/2014/main" id="{2D27B31C-5D12-4FFC-B947-93B8237BFCB7}"/>
                </a:ext>
              </a:extLst>
            </p:cNvPr>
            <p:cNvSpPr txBox="1"/>
            <p:nvPr/>
          </p:nvSpPr>
          <p:spPr>
            <a:xfrm>
              <a:off x="5742073" y="4039655"/>
              <a:ext cx="681801" cy="523220"/>
            </a:xfrm>
            <a:prstGeom prst="rect">
              <a:avLst/>
            </a:prstGeom>
            <a:noFill/>
          </p:spPr>
          <p:txBody>
            <a:bodyPr wrap="square" rtlCol="0">
              <a:spAutoFit/>
            </a:bodyPr>
            <a:lstStyle/>
            <a:p>
              <a:r>
                <a:rPr lang="en-GB" sz="2800" b="1">
                  <a:solidFill>
                    <a:srgbClr val="FF0000"/>
                  </a:solidFill>
                  <a:latin typeface="Century Gothic" panose="020B0502020202020204" pitchFamily="34" charset="0"/>
                </a:rPr>
                <a:t>30</a:t>
              </a:r>
            </a:p>
          </p:txBody>
        </p:sp>
        <p:sp>
          <p:nvSpPr>
            <p:cNvPr id="30" name="TextBox 29">
              <a:extLst>
                <a:ext uri="{FF2B5EF4-FFF2-40B4-BE49-F238E27FC236}">
                  <a16:creationId xmlns:a16="http://schemas.microsoft.com/office/drawing/2014/main" id="{88B78E40-E2C1-4D7C-95A7-FA77D7D7A4B9}"/>
                </a:ext>
              </a:extLst>
            </p:cNvPr>
            <p:cNvSpPr txBox="1"/>
            <p:nvPr/>
          </p:nvSpPr>
          <p:spPr>
            <a:xfrm>
              <a:off x="2586856" y="2745192"/>
              <a:ext cx="681801" cy="523220"/>
            </a:xfrm>
            <a:prstGeom prst="rect">
              <a:avLst/>
            </a:prstGeom>
            <a:noFill/>
          </p:spPr>
          <p:txBody>
            <a:bodyPr wrap="square" rtlCol="0">
              <a:spAutoFit/>
            </a:bodyPr>
            <a:lstStyle/>
            <a:p>
              <a:r>
                <a:rPr lang="en-GB" sz="2800" b="1">
                  <a:solidFill>
                    <a:srgbClr val="FF0000"/>
                  </a:solidFill>
                  <a:latin typeface="Century Gothic" panose="020B0502020202020204" pitchFamily="34" charset="0"/>
                </a:rPr>
                <a:t>60</a:t>
              </a:r>
            </a:p>
          </p:txBody>
        </p:sp>
        <p:sp>
          <p:nvSpPr>
            <p:cNvPr id="31" name="TextBox 30">
              <a:extLst>
                <a:ext uri="{FF2B5EF4-FFF2-40B4-BE49-F238E27FC236}">
                  <a16:creationId xmlns:a16="http://schemas.microsoft.com/office/drawing/2014/main" id="{EA7C4958-B44F-44AA-A3F5-F7A5E81ACDD9}"/>
                </a:ext>
              </a:extLst>
            </p:cNvPr>
            <p:cNvSpPr txBox="1"/>
            <p:nvPr/>
          </p:nvSpPr>
          <p:spPr>
            <a:xfrm>
              <a:off x="5758146" y="2824075"/>
              <a:ext cx="681801" cy="523220"/>
            </a:xfrm>
            <a:prstGeom prst="rect">
              <a:avLst/>
            </a:prstGeom>
            <a:noFill/>
          </p:spPr>
          <p:txBody>
            <a:bodyPr wrap="square" rtlCol="0">
              <a:spAutoFit/>
            </a:bodyPr>
            <a:lstStyle/>
            <a:p>
              <a:r>
                <a:rPr lang="en-GB" sz="2800" b="1">
                  <a:solidFill>
                    <a:srgbClr val="FF0000"/>
                  </a:solidFill>
                  <a:latin typeface="Century Gothic" panose="020B0502020202020204" pitchFamily="34" charset="0"/>
                </a:rPr>
                <a:t>72</a:t>
              </a:r>
            </a:p>
          </p:txBody>
        </p:sp>
        <p:sp>
          <p:nvSpPr>
            <p:cNvPr id="44" name="TextBox 43">
              <a:extLst>
                <a:ext uri="{FF2B5EF4-FFF2-40B4-BE49-F238E27FC236}">
                  <a16:creationId xmlns:a16="http://schemas.microsoft.com/office/drawing/2014/main" id="{169836B5-0306-4B5B-866A-40A0C33BF9A5}"/>
                </a:ext>
              </a:extLst>
            </p:cNvPr>
            <p:cNvSpPr txBox="1"/>
            <p:nvPr/>
          </p:nvSpPr>
          <p:spPr>
            <a:xfrm>
              <a:off x="3557065" y="1867300"/>
              <a:ext cx="681801" cy="523220"/>
            </a:xfrm>
            <a:prstGeom prst="rect">
              <a:avLst/>
            </a:prstGeom>
            <a:noFill/>
          </p:spPr>
          <p:txBody>
            <a:bodyPr wrap="square" rtlCol="0">
              <a:spAutoFit/>
            </a:bodyPr>
            <a:lstStyle/>
            <a:p>
              <a:r>
                <a:rPr lang="en-GB" sz="2800" b="1">
                  <a:solidFill>
                    <a:srgbClr val="FF0000"/>
                  </a:solidFill>
                  <a:latin typeface="Century Gothic" panose="020B0502020202020204" pitchFamily="34" charset="0"/>
                </a:rPr>
                <a:t>48</a:t>
              </a:r>
            </a:p>
          </p:txBody>
        </p:sp>
        <p:sp>
          <p:nvSpPr>
            <p:cNvPr id="45" name="TextBox 44">
              <a:extLst>
                <a:ext uri="{FF2B5EF4-FFF2-40B4-BE49-F238E27FC236}">
                  <a16:creationId xmlns:a16="http://schemas.microsoft.com/office/drawing/2014/main" id="{C4F11144-E9F5-4494-AE2D-BFAED6222E05}"/>
                </a:ext>
              </a:extLst>
            </p:cNvPr>
            <p:cNvSpPr txBox="1"/>
            <p:nvPr/>
          </p:nvSpPr>
          <p:spPr>
            <a:xfrm>
              <a:off x="4805125" y="1865673"/>
              <a:ext cx="681801" cy="523220"/>
            </a:xfrm>
            <a:prstGeom prst="rect">
              <a:avLst/>
            </a:prstGeom>
            <a:noFill/>
          </p:spPr>
          <p:txBody>
            <a:bodyPr wrap="square" rtlCol="0">
              <a:spAutoFit/>
            </a:bodyPr>
            <a:lstStyle/>
            <a:p>
              <a:r>
                <a:rPr lang="en-GB" sz="2800" b="1">
                  <a:solidFill>
                    <a:srgbClr val="FF0000"/>
                  </a:solidFill>
                  <a:latin typeface="Century Gothic" panose="020B0502020202020204" pitchFamily="34" charset="0"/>
                </a:rPr>
                <a:t>54</a:t>
              </a:r>
            </a:p>
          </p:txBody>
        </p:sp>
      </p:grpSp>
    </p:spTree>
    <p:extLst>
      <p:ext uri="{BB962C8B-B14F-4D97-AF65-F5344CB8AC3E}">
        <p14:creationId xmlns:p14="http://schemas.microsoft.com/office/powerpoint/2010/main" val="1892764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statements below.</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aphicFrame>
        <p:nvGraphicFramePr>
          <p:cNvPr id="12" name="Table 5">
            <a:extLst>
              <a:ext uri="{FF2B5EF4-FFF2-40B4-BE49-F238E27FC236}">
                <a16:creationId xmlns:a16="http://schemas.microsoft.com/office/drawing/2014/main" id="{ED44A386-F473-47EF-A667-7E551A069D7F}"/>
              </a:ext>
            </a:extLst>
          </p:cNvPr>
          <p:cNvGraphicFramePr>
            <a:graphicFrameLocks noGrp="1"/>
          </p:cNvGraphicFramePr>
          <p:nvPr>
            <p:extLst>
              <p:ext uri="{D42A27DB-BD31-4B8C-83A1-F6EECF244321}">
                <p14:modId xmlns:p14="http://schemas.microsoft.com/office/powerpoint/2010/main" val="482565848"/>
              </p:ext>
            </p:extLst>
          </p:nvPr>
        </p:nvGraphicFramePr>
        <p:xfrm>
          <a:off x="2771999" y="3632818"/>
          <a:ext cx="3600000" cy="720000"/>
        </p:xfrm>
        <a:graphic>
          <a:graphicData uri="http://schemas.openxmlformats.org/drawingml/2006/table">
            <a:tbl>
              <a:tblPr bandRow="1">
                <a:tableStyleId>{5C22544A-7EE6-4342-B048-85BDC9FD1C3A}</a:tableStyleId>
              </a:tblPr>
              <a:tblGrid>
                <a:gridCol w="720000">
                  <a:extLst>
                    <a:ext uri="{9D8B030D-6E8A-4147-A177-3AD203B41FA5}">
                      <a16:colId xmlns:a16="http://schemas.microsoft.com/office/drawing/2014/main" val="3997966214"/>
                    </a:ext>
                  </a:extLst>
                </a:gridCol>
                <a:gridCol w="720000">
                  <a:extLst>
                    <a:ext uri="{9D8B030D-6E8A-4147-A177-3AD203B41FA5}">
                      <a16:colId xmlns:a16="http://schemas.microsoft.com/office/drawing/2014/main" val="1075667349"/>
                    </a:ext>
                  </a:extLst>
                </a:gridCol>
                <a:gridCol w="720000">
                  <a:extLst>
                    <a:ext uri="{9D8B030D-6E8A-4147-A177-3AD203B41FA5}">
                      <a16:colId xmlns:a16="http://schemas.microsoft.com/office/drawing/2014/main" val="3113046067"/>
                    </a:ext>
                  </a:extLst>
                </a:gridCol>
                <a:gridCol w="720000">
                  <a:extLst>
                    <a:ext uri="{9D8B030D-6E8A-4147-A177-3AD203B41FA5}">
                      <a16:colId xmlns:a16="http://schemas.microsoft.com/office/drawing/2014/main" val="907603180"/>
                    </a:ext>
                  </a:extLst>
                </a:gridCol>
                <a:gridCol w="720000">
                  <a:extLst>
                    <a:ext uri="{9D8B030D-6E8A-4147-A177-3AD203B41FA5}">
                      <a16:colId xmlns:a16="http://schemas.microsoft.com/office/drawing/2014/main" val="1280122536"/>
                    </a:ext>
                  </a:extLst>
                </a:gridCol>
              </a:tblGrid>
              <a:tr h="720000">
                <a:tc>
                  <a:txBody>
                    <a:bodyPr/>
                    <a:lstStyle/>
                    <a:p>
                      <a:pPr algn="ctr"/>
                      <a:r>
                        <a:rPr lang="en-GB" sz="2400" b="1" dirty="0">
                          <a:solidFill>
                            <a:schemeClr val="tx1"/>
                          </a:solidFill>
                          <a:latin typeface="Century Gothic" panose="020B0502020202020204" pitchFamily="34" charset="0"/>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4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2998625"/>
                  </a:ext>
                </a:extLst>
              </a:tr>
            </a:tbl>
          </a:graphicData>
        </a:graphic>
      </p:graphicFrame>
      <p:graphicFrame>
        <p:nvGraphicFramePr>
          <p:cNvPr id="13" name="Table 5">
            <a:extLst>
              <a:ext uri="{FF2B5EF4-FFF2-40B4-BE49-F238E27FC236}">
                <a16:creationId xmlns:a16="http://schemas.microsoft.com/office/drawing/2014/main" id="{95297D54-2E1B-4A53-BA3A-5159169B69AE}"/>
              </a:ext>
            </a:extLst>
          </p:cNvPr>
          <p:cNvGraphicFramePr>
            <a:graphicFrameLocks noGrp="1"/>
          </p:cNvGraphicFramePr>
          <p:nvPr>
            <p:extLst>
              <p:ext uri="{D42A27DB-BD31-4B8C-83A1-F6EECF244321}">
                <p14:modId xmlns:p14="http://schemas.microsoft.com/office/powerpoint/2010/main" val="1975248798"/>
              </p:ext>
            </p:extLst>
          </p:nvPr>
        </p:nvGraphicFramePr>
        <p:xfrm>
          <a:off x="2771999" y="4601012"/>
          <a:ext cx="3600000" cy="720000"/>
        </p:xfrm>
        <a:graphic>
          <a:graphicData uri="http://schemas.openxmlformats.org/drawingml/2006/table">
            <a:tbl>
              <a:tblPr bandRow="1">
                <a:tableStyleId>{5C22544A-7EE6-4342-B048-85BDC9FD1C3A}</a:tableStyleId>
              </a:tblPr>
              <a:tblGrid>
                <a:gridCol w="720000">
                  <a:extLst>
                    <a:ext uri="{9D8B030D-6E8A-4147-A177-3AD203B41FA5}">
                      <a16:colId xmlns:a16="http://schemas.microsoft.com/office/drawing/2014/main" val="3997966214"/>
                    </a:ext>
                  </a:extLst>
                </a:gridCol>
                <a:gridCol w="720000">
                  <a:extLst>
                    <a:ext uri="{9D8B030D-6E8A-4147-A177-3AD203B41FA5}">
                      <a16:colId xmlns:a16="http://schemas.microsoft.com/office/drawing/2014/main" val="1075667349"/>
                    </a:ext>
                  </a:extLst>
                </a:gridCol>
                <a:gridCol w="720000">
                  <a:extLst>
                    <a:ext uri="{9D8B030D-6E8A-4147-A177-3AD203B41FA5}">
                      <a16:colId xmlns:a16="http://schemas.microsoft.com/office/drawing/2014/main" val="3113046067"/>
                    </a:ext>
                  </a:extLst>
                </a:gridCol>
                <a:gridCol w="720000">
                  <a:extLst>
                    <a:ext uri="{9D8B030D-6E8A-4147-A177-3AD203B41FA5}">
                      <a16:colId xmlns:a16="http://schemas.microsoft.com/office/drawing/2014/main" val="907603180"/>
                    </a:ext>
                  </a:extLst>
                </a:gridCol>
                <a:gridCol w="720000">
                  <a:extLst>
                    <a:ext uri="{9D8B030D-6E8A-4147-A177-3AD203B41FA5}">
                      <a16:colId xmlns:a16="http://schemas.microsoft.com/office/drawing/2014/main" val="1280122536"/>
                    </a:ext>
                  </a:extLst>
                </a:gridCol>
              </a:tblGrid>
              <a:tr h="720000">
                <a:tc>
                  <a:txBody>
                    <a:bodyPr/>
                    <a:lstStyle/>
                    <a:p>
                      <a:pPr algn="ctr"/>
                      <a:r>
                        <a:rPr lang="en-GB" sz="2400" b="1" dirty="0">
                          <a:solidFill>
                            <a:schemeClr val="tx1"/>
                          </a:solidFill>
                          <a:latin typeface="Century Gothic" panose="020B0502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4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2998625"/>
                  </a:ext>
                </a:extLst>
              </a:tr>
            </a:tbl>
          </a:graphicData>
        </a:graphic>
      </p:graphicFrame>
      <p:graphicFrame>
        <p:nvGraphicFramePr>
          <p:cNvPr id="14" name="Table 5">
            <a:extLst>
              <a:ext uri="{FF2B5EF4-FFF2-40B4-BE49-F238E27FC236}">
                <a16:creationId xmlns:a16="http://schemas.microsoft.com/office/drawing/2014/main" id="{F665B8EF-A031-4F99-A31D-87D81D8E39F7}"/>
              </a:ext>
            </a:extLst>
          </p:cNvPr>
          <p:cNvGraphicFramePr>
            <a:graphicFrameLocks noGrp="1"/>
          </p:cNvGraphicFramePr>
          <p:nvPr>
            <p:extLst>
              <p:ext uri="{D42A27DB-BD31-4B8C-83A1-F6EECF244321}">
                <p14:modId xmlns:p14="http://schemas.microsoft.com/office/powerpoint/2010/main" val="1956978278"/>
              </p:ext>
            </p:extLst>
          </p:nvPr>
        </p:nvGraphicFramePr>
        <p:xfrm>
          <a:off x="2771999" y="1696430"/>
          <a:ext cx="3600000" cy="720000"/>
        </p:xfrm>
        <a:graphic>
          <a:graphicData uri="http://schemas.openxmlformats.org/drawingml/2006/table">
            <a:tbl>
              <a:tblPr bandRow="1">
                <a:tableStyleId>{5C22544A-7EE6-4342-B048-85BDC9FD1C3A}</a:tableStyleId>
              </a:tblPr>
              <a:tblGrid>
                <a:gridCol w="720000">
                  <a:extLst>
                    <a:ext uri="{9D8B030D-6E8A-4147-A177-3AD203B41FA5}">
                      <a16:colId xmlns:a16="http://schemas.microsoft.com/office/drawing/2014/main" val="3997966214"/>
                    </a:ext>
                  </a:extLst>
                </a:gridCol>
                <a:gridCol w="720000">
                  <a:extLst>
                    <a:ext uri="{9D8B030D-6E8A-4147-A177-3AD203B41FA5}">
                      <a16:colId xmlns:a16="http://schemas.microsoft.com/office/drawing/2014/main" val="1075667349"/>
                    </a:ext>
                  </a:extLst>
                </a:gridCol>
                <a:gridCol w="720000">
                  <a:extLst>
                    <a:ext uri="{9D8B030D-6E8A-4147-A177-3AD203B41FA5}">
                      <a16:colId xmlns:a16="http://schemas.microsoft.com/office/drawing/2014/main" val="3113046067"/>
                    </a:ext>
                  </a:extLst>
                </a:gridCol>
                <a:gridCol w="720000">
                  <a:extLst>
                    <a:ext uri="{9D8B030D-6E8A-4147-A177-3AD203B41FA5}">
                      <a16:colId xmlns:a16="http://schemas.microsoft.com/office/drawing/2014/main" val="907603180"/>
                    </a:ext>
                  </a:extLst>
                </a:gridCol>
                <a:gridCol w="720000">
                  <a:extLst>
                    <a:ext uri="{9D8B030D-6E8A-4147-A177-3AD203B41FA5}">
                      <a16:colId xmlns:a16="http://schemas.microsoft.com/office/drawing/2014/main" val="1280122536"/>
                    </a:ext>
                  </a:extLst>
                </a:gridCol>
              </a:tblGrid>
              <a:tr h="720000">
                <a:tc>
                  <a:txBody>
                    <a:bodyPr/>
                    <a:lstStyle/>
                    <a:p>
                      <a:pPr algn="ctr"/>
                      <a:r>
                        <a:rPr lang="en-GB" sz="2400" b="1"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400" b="1" dirty="0">
                        <a:solidFill>
                          <a:schemeClr val="tx1"/>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360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22998625"/>
                  </a:ext>
                </a:extLst>
              </a:tr>
            </a:tbl>
          </a:graphicData>
        </a:graphic>
      </p:graphicFrame>
      <p:graphicFrame>
        <p:nvGraphicFramePr>
          <p:cNvPr id="15" name="Table 5">
            <a:extLst>
              <a:ext uri="{FF2B5EF4-FFF2-40B4-BE49-F238E27FC236}">
                <a16:creationId xmlns:a16="http://schemas.microsoft.com/office/drawing/2014/main" id="{AE42921A-E5F0-4BCD-A755-FF5BF8EF417A}"/>
              </a:ext>
            </a:extLst>
          </p:cNvPr>
          <p:cNvGraphicFramePr>
            <a:graphicFrameLocks noGrp="1"/>
          </p:cNvGraphicFramePr>
          <p:nvPr>
            <p:extLst>
              <p:ext uri="{D42A27DB-BD31-4B8C-83A1-F6EECF244321}">
                <p14:modId xmlns:p14="http://schemas.microsoft.com/office/powerpoint/2010/main" val="4294104052"/>
              </p:ext>
            </p:extLst>
          </p:nvPr>
        </p:nvGraphicFramePr>
        <p:xfrm>
          <a:off x="2771999" y="2664624"/>
          <a:ext cx="3600000" cy="720000"/>
        </p:xfrm>
        <a:graphic>
          <a:graphicData uri="http://schemas.openxmlformats.org/drawingml/2006/table">
            <a:tbl>
              <a:tblPr bandRow="1">
                <a:tableStyleId>{5C22544A-7EE6-4342-B048-85BDC9FD1C3A}</a:tableStyleId>
              </a:tblPr>
              <a:tblGrid>
                <a:gridCol w="720000">
                  <a:extLst>
                    <a:ext uri="{9D8B030D-6E8A-4147-A177-3AD203B41FA5}">
                      <a16:colId xmlns:a16="http://schemas.microsoft.com/office/drawing/2014/main" val="3997966214"/>
                    </a:ext>
                  </a:extLst>
                </a:gridCol>
                <a:gridCol w="720000">
                  <a:extLst>
                    <a:ext uri="{9D8B030D-6E8A-4147-A177-3AD203B41FA5}">
                      <a16:colId xmlns:a16="http://schemas.microsoft.com/office/drawing/2014/main" val="1075667349"/>
                    </a:ext>
                  </a:extLst>
                </a:gridCol>
                <a:gridCol w="720000">
                  <a:extLst>
                    <a:ext uri="{9D8B030D-6E8A-4147-A177-3AD203B41FA5}">
                      <a16:colId xmlns:a16="http://schemas.microsoft.com/office/drawing/2014/main" val="3113046067"/>
                    </a:ext>
                  </a:extLst>
                </a:gridCol>
                <a:gridCol w="720000">
                  <a:extLst>
                    <a:ext uri="{9D8B030D-6E8A-4147-A177-3AD203B41FA5}">
                      <a16:colId xmlns:a16="http://schemas.microsoft.com/office/drawing/2014/main" val="907603180"/>
                    </a:ext>
                  </a:extLst>
                </a:gridCol>
                <a:gridCol w="720000">
                  <a:extLst>
                    <a:ext uri="{9D8B030D-6E8A-4147-A177-3AD203B41FA5}">
                      <a16:colId xmlns:a16="http://schemas.microsoft.com/office/drawing/2014/main" val="1280122536"/>
                    </a:ext>
                  </a:extLst>
                </a:gridCol>
              </a:tblGrid>
              <a:tr h="720000">
                <a:tc>
                  <a:txBody>
                    <a:bodyPr/>
                    <a:lstStyle/>
                    <a:p>
                      <a:pPr algn="ctr"/>
                      <a:r>
                        <a:rPr lang="en-GB" sz="2400" b="1" dirty="0">
                          <a:solidFill>
                            <a:schemeClr val="tx1"/>
                          </a:solidFill>
                          <a:latin typeface="Century Gothic" panose="020B0502020202020204" pitchFamily="34" charset="0"/>
                        </a:rPr>
                        <a:t>540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endParaRPr lang="en-GB" sz="2400" b="1" dirty="0">
                        <a:solidFill>
                          <a:srgbClr val="FF0000"/>
                        </a:solidFill>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22998625"/>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Complete the statements below.</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aphicFrame>
        <p:nvGraphicFramePr>
          <p:cNvPr id="12" name="Table 5">
            <a:extLst>
              <a:ext uri="{FF2B5EF4-FFF2-40B4-BE49-F238E27FC236}">
                <a16:creationId xmlns:a16="http://schemas.microsoft.com/office/drawing/2014/main" id="{ED44A386-F473-47EF-A667-7E551A069D7F}"/>
              </a:ext>
            </a:extLst>
          </p:cNvPr>
          <p:cNvGraphicFramePr>
            <a:graphicFrameLocks noGrp="1"/>
          </p:cNvGraphicFramePr>
          <p:nvPr>
            <p:extLst>
              <p:ext uri="{D42A27DB-BD31-4B8C-83A1-F6EECF244321}">
                <p14:modId xmlns:p14="http://schemas.microsoft.com/office/powerpoint/2010/main" val="2395473976"/>
              </p:ext>
            </p:extLst>
          </p:nvPr>
        </p:nvGraphicFramePr>
        <p:xfrm>
          <a:off x="2771999" y="3632818"/>
          <a:ext cx="3600000" cy="720000"/>
        </p:xfrm>
        <a:graphic>
          <a:graphicData uri="http://schemas.openxmlformats.org/drawingml/2006/table">
            <a:tbl>
              <a:tblPr bandRow="1">
                <a:tableStyleId>{5C22544A-7EE6-4342-B048-85BDC9FD1C3A}</a:tableStyleId>
              </a:tblPr>
              <a:tblGrid>
                <a:gridCol w="720000">
                  <a:extLst>
                    <a:ext uri="{9D8B030D-6E8A-4147-A177-3AD203B41FA5}">
                      <a16:colId xmlns:a16="http://schemas.microsoft.com/office/drawing/2014/main" val="3997966214"/>
                    </a:ext>
                  </a:extLst>
                </a:gridCol>
                <a:gridCol w="720000">
                  <a:extLst>
                    <a:ext uri="{9D8B030D-6E8A-4147-A177-3AD203B41FA5}">
                      <a16:colId xmlns:a16="http://schemas.microsoft.com/office/drawing/2014/main" val="1075667349"/>
                    </a:ext>
                  </a:extLst>
                </a:gridCol>
                <a:gridCol w="720000">
                  <a:extLst>
                    <a:ext uri="{9D8B030D-6E8A-4147-A177-3AD203B41FA5}">
                      <a16:colId xmlns:a16="http://schemas.microsoft.com/office/drawing/2014/main" val="3113046067"/>
                    </a:ext>
                  </a:extLst>
                </a:gridCol>
                <a:gridCol w="720000">
                  <a:extLst>
                    <a:ext uri="{9D8B030D-6E8A-4147-A177-3AD203B41FA5}">
                      <a16:colId xmlns:a16="http://schemas.microsoft.com/office/drawing/2014/main" val="907603180"/>
                    </a:ext>
                  </a:extLst>
                </a:gridCol>
                <a:gridCol w="720000">
                  <a:extLst>
                    <a:ext uri="{9D8B030D-6E8A-4147-A177-3AD203B41FA5}">
                      <a16:colId xmlns:a16="http://schemas.microsoft.com/office/drawing/2014/main" val="1280122536"/>
                    </a:ext>
                  </a:extLst>
                </a:gridCol>
              </a:tblGrid>
              <a:tr h="720000">
                <a:tc>
                  <a:txBody>
                    <a:bodyPr/>
                    <a:lstStyle/>
                    <a:p>
                      <a:pPr algn="ctr"/>
                      <a:r>
                        <a:rPr lang="en-GB" sz="2400" b="1" dirty="0">
                          <a:solidFill>
                            <a:schemeClr val="tx1"/>
                          </a:solidFill>
                          <a:latin typeface="Century Gothic" panose="020B0502020202020204" pitchFamily="34" charset="0"/>
                        </a:rPr>
                        <a:t>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rgbClr val="FF0000"/>
                          </a:solidFill>
                          <a:latin typeface="Century Gothic" panose="020B0502020202020204" pitchFamily="34" charset="0"/>
                        </a:rPr>
                        <a:t>480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2998625"/>
                  </a:ext>
                </a:extLst>
              </a:tr>
            </a:tbl>
          </a:graphicData>
        </a:graphic>
      </p:graphicFrame>
      <p:graphicFrame>
        <p:nvGraphicFramePr>
          <p:cNvPr id="13" name="Table 5">
            <a:extLst>
              <a:ext uri="{FF2B5EF4-FFF2-40B4-BE49-F238E27FC236}">
                <a16:creationId xmlns:a16="http://schemas.microsoft.com/office/drawing/2014/main" id="{95297D54-2E1B-4A53-BA3A-5159169B69AE}"/>
              </a:ext>
            </a:extLst>
          </p:cNvPr>
          <p:cNvGraphicFramePr>
            <a:graphicFrameLocks noGrp="1"/>
          </p:cNvGraphicFramePr>
          <p:nvPr>
            <p:extLst>
              <p:ext uri="{D42A27DB-BD31-4B8C-83A1-F6EECF244321}">
                <p14:modId xmlns:p14="http://schemas.microsoft.com/office/powerpoint/2010/main" val="2586259144"/>
              </p:ext>
            </p:extLst>
          </p:nvPr>
        </p:nvGraphicFramePr>
        <p:xfrm>
          <a:off x="2771999" y="4601012"/>
          <a:ext cx="3600000" cy="720000"/>
        </p:xfrm>
        <a:graphic>
          <a:graphicData uri="http://schemas.openxmlformats.org/drawingml/2006/table">
            <a:tbl>
              <a:tblPr bandRow="1">
                <a:tableStyleId>{5C22544A-7EE6-4342-B048-85BDC9FD1C3A}</a:tableStyleId>
              </a:tblPr>
              <a:tblGrid>
                <a:gridCol w="720000">
                  <a:extLst>
                    <a:ext uri="{9D8B030D-6E8A-4147-A177-3AD203B41FA5}">
                      <a16:colId xmlns:a16="http://schemas.microsoft.com/office/drawing/2014/main" val="3997966214"/>
                    </a:ext>
                  </a:extLst>
                </a:gridCol>
                <a:gridCol w="720000">
                  <a:extLst>
                    <a:ext uri="{9D8B030D-6E8A-4147-A177-3AD203B41FA5}">
                      <a16:colId xmlns:a16="http://schemas.microsoft.com/office/drawing/2014/main" val="1075667349"/>
                    </a:ext>
                  </a:extLst>
                </a:gridCol>
                <a:gridCol w="720000">
                  <a:extLst>
                    <a:ext uri="{9D8B030D-6E8A-4147-A177-3AD203B41FA5}">
                      <a16:colId xmlns:a16="http://schemas.microsoft.com/office/drawing/2014/main" val="3113046067"/>
                    </a:ext>
                  </a:extLst>
                </a:gridCol>
                <a:gridCol w="720000">
                  <a:extLst>
                    <a:ext uri="{9D8B030D-6E8A-4147-A177-3AD203B41FA5}">
                      <a16:colId xmlns:a16="http://schemas.microsoft.com/office/drawing/2014/main" val="907603180"/>
                    </a:ext>
                  </a:extLst>
                </a:gridCol>
                <a:gridCol w="720000">
                  <a:extLst>
                    <a:ext uri="{9D8B030D-6E8A-4147-A177-3AD203B41FA5}">
                      <a16:colId xmlns:a16="http://schemas.microsoft.com/office/drawing/2014/main" val="1280122536"/>
                    </a:ext>
                  </a:extLst>
                </a:gridCol>
              </a:tblGrid>
              <a:tr h="720000">
                <a:tc>
                  <a:txBody>
                    <a:bodyPr/>
                    <a:lstStyle/>
                    <a:p>
                      <a:pPr algn="ctr"/>
                      <a:r>
                        <a:rPr lang="en-GB" sz="2400" b="1" dirty="0">
                          <a:solidFill>
                            <a:schemeClr val="tx1"/>
                          </a:solidFill>
                          <a:latin typeface="Century Gothic" panose="020B0502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rgbClr val="FF0000"/>
                          </a:solidFill>
                          <a:latin typeface="Century Gothic" panose="020B0502020202020204" pitchFamily="34" charset="0"/>
                        </a:rPr>
                        <a:t>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2998625"/>
                  </a:ext>
                </a:extLst>
              </a:tr>
            </a:tbl>
          </a:graphicData>
        </a:graphic>
      </p:graphicFrame>
      <p:graphicFrame>
        <p:nvGraphicFramePr>
          <p:cNvPr id="14" name="Table 5">
            <a:extLst>
              <a:ext uri="{FF2B5EF4-FFF2-40B4-BE49-F238E27FC236}">
                <a16:creationId xmlns:a16="http://schemas.microsoft.com/office/drawing/2014/main" id="{F665B8EF-A031-4F99-A31D-87D81D8E39F7}"/>
              </a:ext>
            </a:extLst>
          </p:cNvPr>
          <p:cNvGraphicFramePr>
            <a:graphicFrameLocks noGrp="1"/>
          </p:cNvGraphicFramePr>
          <p:nvPr>
            <p:extLst>
              <p:ext uri="{D42A27DB-BD31-4B8C-83A1-F6EECF244321}">
                <p14:modId xmlns:p14="http://schemas.microsoft.com/office/powerpoint/2010/main" val="3629449853"/>
              </p:ext>
            </p:extLst>
          </p:nvPr>
        </p:nvGraphicFramePr>
        <p:xfrm>
          <a:off x="2771999" y="1696430"/>
          <a:ext cx="3600000" cy="720000"/>
        </p:xfrm>
        <a:graphic>
          <a:graphicData uri="http://schemas.openxmlformats.org/drawingml/2006/table">
            <a:tbl>
              <a:tblPr bandRow="1">
                <a:tableStyleId>{5C22544A-7EE6-4342-B048-85BDC9FD1C3A}</a:tableStyleId>
              </a:tblPr>
              <a:tblGrid>
                <a:gridCol w="720000">
                  <a:extLst>
                    <a:ext uri="{9D8B030D-6E8A-4147-A177-3AD203B41FA5}">
                      <a16:colId xmlns:a16="http://schemas.microsoft.com/office/drawing/2014/main" val="3997966214"/>
                    </a:ext>
                  </a:extLst>
                </a:gridCol>
                <a:gridCol w="720000">
                  <a:extLst>
                    <a:ext uri="{9D8B030D-6E8A-4147-A177-3AD203B41FA5}">
                      <a16:colId xmlns:a16="http://schemas.microsoft.com/office/drawing/2014/main" val="1075667349"/>
                    </a:ext>
                  </a:extLst>
                </a:gridCol>
                <a:gridCol w="720000">
                  <a:extLst>
                    <a:ext uri="{9D8B030D-6E8A-4147-A177-3AD203B41FA5}">
                      <a16:colId xmlns:a16="http://schemas.microsoft.com/office/drawing/2014/main" val="3113046067"/>
                    </a:ext>
                  </a:extLst>
                </a:gridCol>
                <a:gridCol w="720000">
                  <a:extLst>
                    <a:ext uri="{9D8B030D-6E8A-4147-A177-3AD203B41FA5}">
                      <a16:colId xmlns:a16="http://schemas.microsoft.com/office/drawing/2014/main" val="907603180"/>
                    </a:ext>
                  </a:extLst>
                </a:gridCol>
                <a:gridCol w="720000">
                  <a:extLst>
                    <a:ext uri="{9D8B030D-6E8A-4147-A177-3AD203B41FA5}">
                      <a16:colId xmlns:a16="http://schemas.microsoft.com/office/drawing/2014/main" val="1280122536"/>
                    </a:ext>
                  </a:extLst>
                </a:gridCol>
              </a:tblGrid>
              <a:tr h="720000">
                <a:tc>
                  <a:txBody>
                    <a:bodyPr/>
                    <a:lstStyle/>
                    <a:p>
                      <a:pPr algn="ctr"/>
                      <a:r>
                        <a:rPr lang="en-GB" sz="2400" b="1" dirty="0">
                          <a:solidFill>
                            <a:schemeClr val="tx1"/>
                          </a:solidFill>
                          <a:latin typeface="Century Gothic" panose="020B0502020202020204" pitchFamily="34" charset="0"/>
                        </a:rPr>
                        <a:t>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x</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rgbClr val="FF0000"/>
                          </a:solidFill>
                          <a:latin typeface="Century Gothic" panose="020B0502020202020204" pitchFamily="34" charset="0"/>
                        </a:rPr>
                        <a:t>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360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22998625"/>
                  </a:ext>
                </a:extLst>
              </a:tr>
            </a:tbl>
          </a:graphicData>
        </a:graphic>
      </p:graphicFrame>
      <p:graphicFrame>
        <p:nvGraphicFramePr>
          <p:cNvPr id="15" name="Table 5">
            <a:extLst>
              <a:ext uri="{FF2B5EF4-FFF2-40B4-BE49-F238E27FC236}">
                <a16:creationId xmlns:a16="http://schemas.microsoft.com/office/drawing/2014/main" id="{AE42921A-E5F0-4BCD-A755-FF5BF8EF417A}"/>
              </a:ext>
            </a:extLst>
          </p:cNvPr>
          <p:cNvGraphicFramePr>
            <a:graphicFrameLocks noGrp="1"/>
          </p:cNvGraphicFramePr>
          <p:nvPr>
            <p:extLst>
              <p:ext uri="{D42A27DB-BD31-4B8C-83A1-F6EECF244321}">
                <p14:modId xmlns:p14="http://schemas.microsoft.com/office/powerpoint/2010/main" val="1853716171"/>
              </p:ext>
            </p:extLst>
          </p:nvPr>
        </p:nvGraphicFramePr>
        <p:xfrm>
          <a:off x="2771999" y="2664624"/>
          <a:ext cx="3600000" cy="720000"/>
        </p:xfrm>
        <a:graphic>
          <a:graphicData uri="http://schemas.openxmlformats.org/drawingml/2006/table">
            <a:tbl>
              <a:tblPr bandRow="1">
                <a:tableStyleId>{5C22544A-7EE6-4342-B048-85BDC9FD1C3A}</a:tableStyleId>
              </a:tblPr>
              <a:tblGrid>
                <a:gridCol w="720000">
                  <a:extLst>
                    <a:ext uri="{9D8B030D-6E8A-4147-A177-3AD203B41FA5}">
                      <a16:colId xmlns:a16="http://schemas.microsoft.com/office/drawing/2014/main" val="3997966214"/>
                    </a:ext>
                  </a:extLst>
                </a:gridCol>
                <a:gridCol w="720000">
                  <a:extLst>
                    <a:ext uri="{9D8B030D-6E8A-4147-A177-3AD203B41FA5}">
                      <a16:colId xmlns:a16="http://schemas.microsoft.com/office/drawing/2014/main" val="1075667349"/>
                    </a:ext>
                  </a:extLst>
                </a:gridCol>
                <a:gridCol w="720000">
                  <a:extLst>
                    <a:ext uri="{9D8B030D-6E8A-4147-A177-3AD203B41FA5}">
                      <a16:colId xmlns:a16="http://schemas.microsoft.com/office/drawing/2014/main" val="3113046067"/>
                    </a:ext>
                  </a:extLst>
                </a:gridCol>
                <a:gridCol w="720000">
                  <a:extLst>
                    <a:ext uri="{9D8B030D-6E8A-4147-A177-3AD203B41FA5}">
                      <a16:colId xmlns:a16="http://schemas.microsoft.com/office/drawing/2014/main" val="907603180"/>
                    </a:ext>
                  </a:extLst>
                </a:gridCol>
                <a:gridCol w="720000">
                  <a:extLst>
                    <a:ext uri="{9D8B030D-6E8A-4147-A177-3AD203B41FA5}">
                      <a16:colId xmlns:a16="http://schemas.microsoft.com/office/drawing/2014/main" val="1280122536"/>
                    </a:ext>
                  </a:extLst>
                </a:gridCol>
              </a:tblGrid>
              <a:tr h="720000">
                <a:tc>
                  <a:txBody>
                    <a:bodyPr/>
                    <a:lstStyle/>
                    <a:p>
                      <a:pPr algn="ctr"/>
                      <a:r>
                        <a:rPr lang="en-GB" sz="2400" b="1" dirty="0">
                          <a:solidFill>
                            <a:schemeClr val="tx1"/>
                          </a:solidFill>
                          <a:latin typeface="Century Gothic" panose="020B0502020202020204" pitchFamily="34" charset="0"/>
                        </a:rPr>
                        <a:t>540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rgbClr val="FF0000"/>
                          </a:solidFill>
                          <a:latin typeface="Century Gothic" panose="020B0502020202020204" pitchFamily="34" charset="0"/>
                        </a:rPr>
                        <a:t>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400" b="1" dirty="0">
                          <a:solidFill>
                            <a:schemeClr val="tx1"/>
                          </a:solidFill>
                          <a:latin typeface="Century Gothic" panose="020B0502020202020204" pitchFamily="34" charset="0"/>
                        </a:rPr>
                        <a:t>=</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2400" b="1" dirty="0">
                          <a:solidFill>
                            <a:schemeClr val="tx1"/>
                          </a:solidFill>
                          <a:latin typeface="Century Gothic" panose="020B0502020202020204" pitchFamily="34" charset="0"/>
                        </a:rPr>
                        <a:t>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522998625"/>
                  </a:ext>
                </a:extLst>
              </a:tr>
            </a:tbl>
          </a:graphicData>
        </a:graphic>
      </p:graphicFrame>
    </p:spTree>
    <p:extLst>
      <p:ext uri="{BB962C8B-B14F-4D97-AF65-F5344CB8AC3E}">
        <p14:creationId xmlns:p14="http://schemas.microsoft.com/office/powerpoint/2010/main" val="2518363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calculations to their answers. </a:t>
            </a: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grpSp>
        <p:nvGrpSpPr>
          <p:cNvPr id="22" name="Group 21">
            <a:extLst>
              <a:ext uri="{FF2B5EF4-FFF2-40B4-BE49-F238E27FC236}">
                <a16:creationId xmlns:a16="http://schemas.microsoft.com/office/drawing/2014/main" id="{1707BF3D-8360-43B5-91A0-CDBF60263FB8}"/>
              </a:ext>
            </a:extLst>
          </p:cNvPr>
          <p:cNvGrpSpPr/>
          <p:nvPr/>
        </p:nvGrpSpPr>
        <p:grpSpPr>
          <a:xfrm>
            <a:off x="1280592" y="1607076"/>
            <a:ext cx="6582817" cy="3943548"/>
            <a:chOff x="1007214" y="1607076"/>
            <a:chExt cx="6582817" cy="3943548"/>
          </a:xfrm>
        </p:grpSpPr>
        <p:grpSp>
          <p:nvGrpSpPr>
            <p:cNvPr id="23" name="Group 22">
              <a:extLst>
                <a:ext uri="{FF2B5EF4-FFF2-40B4-BE49-F238E27FC236}">
                  <a16:creationId xmlns:a16="http://schemas.microsoft.com/office/drawing/2014/main" id="{21E3003E-CD96-4167-9170-808A49B00261}"/>
                </a:ext>
              </a:extLst>
            </p:cNvPr>
            <p:cNvGrpSpPr/>
            <p:nvPr/>
          </p:nvGrpSpPr>
          <p:grpSpPr>
            <a:xfrm>
              <a:off x="1007214" y="2029174"/>
              <a:ext cx="1935796" cy="3099353"/>
              <a:chOff x="6200991" y="2000804"/>
              <a:chExt cx="1935796" cy="3099353"/>
            </a:xfrm>
          </p:grpSpPr>
          <p:sp>
            <p:nvSpPr>
              <p:cNvPr id="30" name="Rectangle: Rounded Corners 29">
                <a:extLst>
                  <a:ext uri="{FF2B5EF4-FFF2-40B4-BE49-F238E27FC236}">
                    <a16:creationId xmlns:a16="http://schemas.microsoft.com/office/drawing/2014/main" id="{E8AB8BF2-4AD2-4BD4-8CC1-B13C2B6FAB19}"/>
                  </a:ext>
                </a:extLst>
              </p:cNvPr>
              <p:cNvSpPr/>
              <p:nvPr/>
            </p:nvSpPr>
            <p:spPr>
              <a:xfrm>
                <a:off x="6200991" y="2000804"/>
                <a:ext cx="1935796" cy="82890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latin typeface="Century Gothic" panose="020B0502020202020204" pitchFamily="34" charset="0"/>
                  </a:rPr>
                  <a:t>6 x 8 </a:t>
                </a:r>
              </a:p>
            </p:txBody>
          </p:sp>
          <p:sp>
            <p:nvSpPr>
              <p:cNvPr id="31" name="Rectangle: Rounded Corners 30">
                <a:extLst>
                  <a:ext uri="{FF2B5EF4-FFF2-40B4-BE49-F238E27FC236}">
                    <a16:creationId xmlns:a16="http://schemas.microsoft.com/office/drawing/2014/main" id="{839818C2-15D5-4830-8E1E-70A652CC03F9}"/>
                  </a:ext>
                </a:extLst>
              </p:cNvPr>
              <p:cNvSpPr/>
              <p:nvPr/>
            </p:nvSpPr>
            <p:spPr>
              <a:xfrm>
                <a:off x="6200991" y="3151452"/>
                <a:ext cx="1935796" cy="82890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latin typeface="Century Gothic" panose="020B0502020202020204" pitchFamily="34" charset="0"/>
                  </a:rPr>
                  <a:t>80 x 6</a:t>
                </a:r>
              </a:p>
            </p:txBody>
          </p:sp>
          <p:sp>
            <p:nvSpPr>
              <p:cNvPr id="32" name="Rectangle: Rounded Corners 31">
                <a:extLst>
                  <a:ext uri="{FF2B5EF4-FFF2-40B4-BE49-F238E27FC236}">
                    <a16:creationId xmlns:a16="http://schemas.microsoft.com/office/drawing/2014/main" id="{8FC475DA-B26F-4987-9A7A-B9011C18C4A0}"/>
                  </a:ext>
                </a:extLst>
              </p:cNvPr>
              <p:cNvSpPr/>
              <p:nvPr/>
            </p:nvSpPr>
            <p:spPr>
              <a:xfrm>
                <a:off x="6200991" y="4271253"/>
                <a:ext cx="1935796" cy="82890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latin typeface="Century Gothic" panose="020B0502020202020204" pitchFamily="34" charset="0"/>
                  </a:rPr>
                  <a:t>800 x 6</a:t>
                </a:r>
              </a:p>
            </p:txBody>
          </p:sp>
        </p:grpSp>
        <p:grpSp>
          <p:nvGrpSpPr>
            <p:cNvPr id="24" name="Group 23">
              <a:extLst>
                <a:ext uri="{FF2B5EF4-FFF2-40B4-BE49-F238E27FC236}">
                  <a16:creationId xmlns:a16="http://schemas.microsoft.com/office/drawing/2014/main" id="{C0E990B3-190F-42C7-9831-F1E8EFB72B35}"/>
                </a:ext>
              </a:extLst>
            </p:cNvPr>
            <p:cNvGrpSpPr/>
            <p:nvPr/>
          </p:nvGrpSpPr>
          <p:grpSpPr>
            <a:xfrm>
              <a:off x="5822620" y="1607076"/>
              <a:ext cx="1767411" cy="3943548"/>
              <a:chOff x="1007213" y="1578706"/>
              <a:chExt cx="1767411" cy="3943548"/>
            </a:xfrm>
          </p:grpSpPr>
          <p:sp>
            <p:nvSpPr>
              <p:cNvPr id="25" name="Rectangle: Rounded Corners 24">
                <a:extLst>
                  <a:ext uri="{FF2B5EF4-FFF2-40B4-BE49-F238E27FC236}">
                    <a16:creationId xmlns:a16="http://schemas.microsoft.com/office/drawing/2014/main" id="{5BFDC611-16C2-4494-B730-664C6219ED59}"/>
                  </a:ext>
                </a:extLst>
              </p:cNvPr>
              <p:cNvSpPr/>
              <p:nvPr/>
            </p:nvSpPr>
            <p:spPr>
              <a:xfrm>
                <a:off x="1007213" y="1578706"/>
                <a:ext cx="1767411" cy="573685"/>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latin typeface="Century Gothic" panose="020B0502020202020204" pitchFamily="34" charset="0"/>
                  </a:rPr>
                  <a:t>480</a:t>
                </a:r>
              </a:p>
            </p:txBody>
          </p:sp>
          <p:sp>
            <p:nvSpPr>
              <p:cNvPr id="26" name="Rectangle: Rounded Corners 25">
                <a:extLst>
                  <a:ext uri="{FF2B5EF4-FFF2-40B4-BE49-F238E27FC236}">
                    <a16:creationId xmlns:a16="http://schemas.microsoft.com/office/drawing/2014/main" id="{DB390907-A8AB-47F0-AAAF-B7338A69B52F}"/>
                  </a:ext>
                </a:extLst>
              </p:cNvPr>
              <p:cNvSpPr/>
              <p:nvPr/>
            </p:nvSpPr>
            <p:spPr>
              <a:xfrm>
                <a:off x="1007213" y="2421172"/>
                <a:ext cx="1767411" cy="573685"/>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latin typeface="Century Gothic" panose="020B0502020202020204" pitchFamily="34" charset="0"/>
                  </a:rPr>
                  <a:t>408</a:t>
                </a:r>
              </a:p>
            </p:txBody>
          </p:sp>
          <p:sp>
            <p:nvSpPr>
              <p:cNvPr id="27" name="Rectangle: Rounded Corners 26">
                <a:extLst>
                  <a:ext uri="{FF2B5EF4-FFF2-40B4-BE49-F238E27FC236}">
                    <a16:creationId xmlns:a16="http://schemas.microsoft.com/office/drawing/2014/main" id="{48B07746-8830-42E5-9323-5315CAB4A70D}"/>
                  </a:ext>
                </a:extLst>
              </p:cNvPr>
              <p:cNvSpPr/>
              <p:nvPr/>
            </p:nvSpPr>
            <p:spPr>
              <a:xfrm>
                <a:off x="1007213" y="3263638"/>
                <a:ext cx="1767411" cy="573685"/>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latin typeface="Century Gothic" panose="020B0502020202020204" pitchFamily="34" charset="0"/>
                  </a:rPr>
                  <a:t>4,080</a:t>
                </a:r>
              </a:p>
            </p:txBody>
          </p:sp>
          <p:sp>
            <p:nvSpPr>
              <p:cNvPr id="28" name="Rectangle: Rounded Corners 27">
                <a:extLst>
                  <a:ext uri="{FF2B5EF4-FFF2-40B4-BE49-F238E27FC236}">
                    <a16:creationId xmlns:a16="http://schemas.microsoft.com/office/drawing/2014/main" id="{41A43BFF-0A05-447E-91DA-6497E6692B0C}"/>
                  </a:ext>
                </a:extLst>
              </p:cNvPr>
              <p:cNvSpPr/>
              <p:nvPr/>
            </p:nvSpPr>
            <p:spPr>
              <a:xfrm>
                <a:off x="1007213" y="4106104"/>
                <a:ext cx="1767411" cy="573685"/>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latin typeface="Century Gothic" panose="020B0502020202020204" pitchFamily="34" charset="0"/>
                  </a:rPr>
                  <a:t>48</a:t>
                </a:r>
              </a:p>
            </p:txBody>
          </p:sp>
          <p:sp>
            <p:nvSpPr>
              <p:cNvPr id="29" name="Rectangle: Rounded Corners 28">
                <a:extLst>
                  <a:ext uri="{FF2B5EF4-FFF2-40B4-BE49-F238E27FC236}">
                    <a16:creationId xmlns:a16="http://schemas.microsoft.com/office/drawing/2014/main" id="{52EBDF76-3480-4965-8CF1-95D2FED2CCD0}"/>
                  </a:ext>
                </a:extLst>
              </p:cNvPr>
              <p:cNvSpPr/>
              <p:nvPr/>
            </p:nvSpPr>
            <p:spPr>
              <a:xfrm>
                <a:off x="1007213" y="4948569"/>
                <a:ext cx="1767411" cy="573685"/>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latin typeface="Century Gothic" panose="020B0502020202020204" pitchFamily="34" charset="0"/>
                  </a:rPr>
                  <a:t>4,800</a:t>
                </a:r>
              </a:p>
            </p:txBody>
          </p:sp>
        </p:grpSp>
      </p:grpSp>
    </p:spTree>
    <p:extLst>
      <p:ext uri="{BB962C8B-B14F-4D97-AF65-F5344CB8AC3E}">
        <p14:creationId xmlns:p14="http://schemas.microsoft.com/office/powerpoint/2010/main" val="96566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calculations to their answers. </a:t>
            </a:r>
            <a:endParaRPr lang="en-GB" sz="20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a:latin typeface="Century Gothic" panose="020B0502020202020204" pitchFamily="34" charset="0"/>
              </a:rPr>
              <a:t>© Classroom Secrets Limited 2018</a:t>
            </a:r>
          </a:p>
        </p:txBody>
      </p:sp>
      <p:cxnSp>
        <p:nvCxnSpPr>
          <p:cNvPr id="5" name="Straight Connector 4">
            <a:extLst>
              <a:ext uri="{FF2B5EF4-FFF2-40B4-BE49-F238E27FC236}">
                <a16:creationId xmlns:a16="http://schemas.microsoft.com/office/drawing/2014/main" id="{56E7A150-7565-475C-B6BF-81F88EA14381}"/>
              </a:ext>
            </a:extLst>
          </p:cNvPr>
          <p:cNvCxnSpPr>
            <a:cxnSpLocks/>
            <a:stCxn id="30" idx="1"/>
            <a:endCxn id="27" idx="3"/>
          </p:cNvCxnSpPr>
          <p:nvPr/>
        </p:nvCxnSpPr>
        <p:spPr>
          <a:xfrm flipH="1">
            <a:off x="3216388" y="1893919"/>
            <a:ext cx="2879610" cy="170035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2E8FAF6-6CCD-46B9-A739-71E72F711834}"/>
              </a:ext>
            </a:extLst>
          </p:cNvPr>
          <p:cNvCxnSpPr>
            <a:cxnSpLocks/>
            <a:stCxn id="33" idx="1"/>
            <a:endCxn id="26" idx="3"/>
          </p:cNvCxnSpPr>
          <p:nvPr/>
        </p:nvCxnSpPr>
        <p:spPr>
          <a:xfrm flipH="1" flipV="1">
            <a:off x="3216388" y="2443626"/>
            <a:ext cx="2879610" cy="19776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04CFADE-F07F-458E-B591-73729479761D}"/>
              </a:ext>
            </a:extLst>
          </p:cNvPr>
          <p:cNvCxnSpPr>
            <a:cxnSpLocks/>
            <a:stCxn id="34" idx="1"/>
            <a:endCxn id="28" idx="3"/>
          </p:cNvCxnSpPr>
          <p:nvPr/>
        </p:nvCxnSpPr>
        <p:spPr>
          <a:xfrm flipH="1" flipV="1">
            <a:off x="3216388" y="4714075"/>
            <a:ext cx="2879610" cy="54970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9E79CBC0-2BF9-4890-8BF5-087C521451A4}"/>
              </a:ext>
            </a:extLst>
          </p:cNvPr>
          <p:cNvGrpSpPr/>
          <p:nvPr/>
        </p:nvGrpSpPr>
        <p:grpSpPr>
          <a:xfrm>
            <a:off x="1280592" y="1607076"/>
            <a:ext cx="6582817" cy="3943548"/>
            <a:chOff x="1007214" y="1607076"/>
            <a:chExt cx="6582817" cy="3943548"/>
          </a:xfrm>
        </p:grpSpPr>
        <p:grpSp>
          <p:nvGrpSpPr>
            <p:cNvPr id="25" name="Group 24">
              <a:extLst>
                <a:ext uri="{FF2B5EF4-FFF2-40B4-BE49-F238E27FC236}">
                  <a16:creationId xmlns:a16="http://schemas.microsoft.com/office/drawing/2014/main" id="{FB9349E6-73EC-4591-897E-FA1FF47319A8}"/>
                </a:ext>
              </a:extLst>
            </p:cNvPr>
            <p:cNvGrpSpPr/>
            <p:nvPr/>
          </p:nvGrpSpPr>
          <p:grpSpPr>
            <a:xfrm>
              <a:off x="1007214" y="2029174"/>
              <a:ext cx="1935796" cy="3099353"/>
              <a:chOff x="6200991" y="2000804"/>
              <a:chExt cx="1935796" cy="3099353"/>
            </a:xfrm>
          </p:grpSpPr>
          <p:sp>
            <p:nvSpPr>
              <p:cNvPr id="26" name="Rectangle: Rounded Corners 25">
                <a:extLst>
                  <a:ext uri="{FF2B5EF4-FFF2-40B4-BE49-F238E27FC236}">
                    <a16:creationId xmlns:a16="http://schemas.microsoft.com/office/drawing/2014/main" id="{47446C0E-14C9-4E39-9F92-B8D0CB43397A}"/>
                  </a:ext>
                </a:extLst>
              </p:cNvPr>
              <p:cNvSpPr/>
              <p:nvPr/>
            </p:nvSpPr>
            <p:spPr>
              <a:xfrm>
                <a:off x="6200991" y="2000804"/>
                <a:ext cx="1935796" cy="82890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latin typeface="Century Gothic" panose="020B0502020202020204" pitchFamily="34" charset="0"/>
                  </a:rPr>
                  <a:t>6 x 8 </a:t>
                </a:r>
              </a:p>
            </p:txBody>
          </p:sp>
          <p:sp>
            <p:nvSpPr>
              <p:cNvPr id="27" name="Rectangle: Rounded Corners 26">
                <a:extLst>
                  <a:ext uri="{FF2B5EF4-FFF2-40B4-BE49-F238E27FC236}">
                    <a16:creationId xmlns:a16="http://schemas.microsoft.com/office/drawing/2014/main" id="{8BB40EF0-EC8A-497A-BC96-7D876BEB4B8F}"/>
                  </a:ext>
                </a:extLst>
              </p:cNvPr>
              <p:cNvSpPr/>
              <p:nvPr/>
            </p:nvSpPr>
            <p:spPr>
              <a:xfrm>
                <a:off x="6200991" y="3151452"/>
                <a:ext cx="1935796" cy="82890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latin typeface="Century Gothic" panose="020B0502020202020204" pitchFamily="34" charset="0"/>
                  </a:rPr>
                  <a:t>80 x 6</a:t>
                </a:r>
              </a:p>
            </p:txBody>
          </p:sp>
          <p:sp>
            <p:nvSpPr>
              <p:cNvPr id="28" name="Rectangle: Rounded Corners 27">
                <a:extLst>
                  <a:ext uri="{FF2B5EF4-FFF2-40B4-BE49-F238E27FC236}">
                    <a16:creationId xmlns:a16="http://schemas.microsoft.com/office/drawing/2014/main" id="{9347D727-3932-41C6-AE07-88977CAD91A8}"/>
                  </a:ext>
                </a:extLst>
              </p:cNvPr>
              <p:cNvSpPr/>
              <p:nvPr/>
            </p:nvSpPr>
            <p:spPr>
              <a:xfrm>
                <a:off x="6200991" y="4271253"/>
                <a:ext cx="1935796" cy="82890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latin typeface="Century Gothic" panose="020B0502020202020204" pitchFamily="34" charset="0"/>
                  </a:rPr>
                  <a:t>800 x 6</a:t>
                </a:r>
              </a:p>
            </p:txBody>
          </p:sp>
        </p:grpSp>
        <p:grpSp>
          <p:nvGrpSpPr>
            <p:cNvPr id="29" name="Group 28">
              <a:extLst>
                <a:ext uri="{FF2B5EF4-FFF2-40B4-BE49-F238E27FC236}">
                  <a16:creationId xmlns:a16="http://schemas.microsoft.com/office/drawing/2014/main" id="{962CF924-FF2C-432C-8A38-7097D948D75C}"/>
                </a:ext>
              </a:extLst>
            </p:cNvPr>
            <p:cNvGrpSpPr/>
            <p:nvPr/>
          </p:nvGrpSpPr>
          <p:grpSpPr>
            <a:xfrm>
              <a:off x="5822620" y="1607076"/>
              <a:ext cx="1767411" cy="3943548"/>
              <a:chOff x="1007213" y="1578706"/>
              <a:chExt cx="1767411" cy="3943548"/>
            </a:xfrm>
          </p:grpSpPr>
          <p:sp>
            <p:nvSpPr>
              <p:cNvPr id="30" name="Rectangle: Rounded Corners 29">
                <a:extLst>
                  <a:ext uri="{FF2B5EF4-FFF2-40B4-BE49-F238E27FC236}">
                    <a16:creationId xmlns:a16="http://schemas.microsoft.com/office/drawing/2014/main" id="{E3CE7927-13A0-4953-8245-388BEB032E30}"/>
                  </a:ext>
                </a:extLst>
              </p:cNvPr>
              <p:cNvSpPr/>
              <p:nvPr/>
            </p:nvSpPr>
            <p:spPr>
              <a:xfrm>
                <a:off x="1007213" y="1578706"/>
                <a:ext cx="1767411" cy="573685"/>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latin typeface="Century Gothic" panose="020B0502020202020204" pitchFamily="34" charset="0"/>
                  </a:rPr>
                  <a:t>480</a:t>
                </a:r>
              </a:p>
            </p:txBody>
          </p:sp>
          <p:sp>
            <p:nvSpPr>
              <p:cNvPr id="31" name="Rectangle: Rounded Corners 30">
                <a:extLst>
                  <a:ext uri="{FF2B5EF4-FFF2-40B4-BE49-F238E27FC236}">
                    <a16:creationId xmlns:a16="http://schemas.microsoft.com/office/drawing/2014/main" id="{EA87BDAC-0B45-47FC-A6E5-F6B95AF13487}"/>
                  </a:ext>
                </a:extLst>
              </p:cNvPr>
              <p:cNvSpPr/>
              <p:nvPr/>
            </p:nvSpPr>
            <p:spPr>
              <a:xfrm>
                <a:off x="1007213" y="2421172"/>
                <a:ext cx="1767411" cy="573685"/>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latin typeface="Century Gothic" panose="020B0502020202020204" pitchFamily="34" charset="0"/>
                  </a:rPr>
                  <a:t>408</a:t>
                </a:r>
              </a:p>
            </p:txBody>
          </p:sp>
          <p:sp>
            <p:nvSpPr>
              <p:cNvPr id="32" name="Rectangle: Rounded Corners 31">
                <a:extLst>
                  <a:ext uri="{FF2B5EF4-FFF2-40B4-BE49-F238E27FC236}">
                    <a16:creationId xmlns:a16="http://schemas.microsoft.com/office/drawing/2014/main" id="{43BD3258-4A15-4AFE-8CDA-5BA6C927D484}"/>
                  </a:ext>
                </a:extLst>
              </p:cNvPr>
              <p:cNvSpPr/>
              <p:nvPr/>
            </p:nvSpPr>
            <p:spPr>
              <a:xfrm>
                <a:off x="1007213" y="3263638"/>
                <a:ext cx="1767411" cy="573685"/>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latin typeface="Century Gothic" panose="020B0502020202020204" pitchFamily="34" charset="0"/>
                  </a:rPr>
                  <a:t>4,080</a:t>
                </a:r>
              </a:p>
            </p:txBody>
          </p:sp>
          <p:sp>
            <p:nvSpPr>
              <p:cNvPr id="33" name="Rectangle: Rounded Corners 32">
                <a:extLst>
                  <a:ext uri="{FF2B5EF4-FFF2-40B4-BE49-F238E27FC236}">
                    <a16:creationId xmlns:a16="http://schemas.microsoft.com/office/drawing/2014/main" id="{093119B9-96E5-4FBE-AB5C-72B5E7DA9B34}"/>
                  </a:ext>
                </a:extLst>
              </p:cNvPr>
              <p:cNvSpPr/>
              <p:nvPr/>
            </p:nvSpPr>
            <p:spPr>
              <a:xfrm>
                <a:off x="1007213" y="4106104"/>
                <a:ext cx="1767411" cy="573685"/>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latin typeface="Century Gothic" panose="020B0502020202020204" pitchFamily="34" charset="0"/>
                  </a:rPr>
                  <a:t>48</a:t>
                </a:r>
              </a:p>
            </p:txBody>
          </p:sp>
          <p:sp>
            <p:nvSpPr>
              <p:cNvPr id="34" name="Rectangle: Rounded Corners 33">
                <a:extLst>
                  <a:ext uri="{FF2B5EF4-FFF2-40B4-BE49-F238E27FC236}">
                    <a16:creationId xmlns:a16="http://schemas.microsoft.com/office/drawing/2014/main" id="{BFB86974-A0D0-490D-874C-382FFD26098C}"/>
                  </a:ext>
                </a:extLst>
              </p:cNvPr>
              <p:cNvSpPr/>
              <p:nvPr/>
            </p:nvSpPr>
            <p:spPr>
              <a:xfrm>
                <a:off x="1007213" y="4948569"/>
                <a:ext cx="1767411" cy="573685"/>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800" b="1" dirty="0">
                    <a:latin typeface="Century Gothic" panose="020B0502020202020204" pitchFamily="34" charset="0"/>
                  </a:rPr>
                  <a:t>4,800</a:t>
                </a:r>
              </a:p>
            </p:txBody>
          </p:sp>
        </p:grpSp>
      </p:grpSp>
    </p:spTree>
    <p:extLst>
      <p:ext uri="{BB962C8B-B14F-4D97-AF65-F5344CB8AC3E}">
        <p14:creationId xmlns:p14="http://schemas.microsoft.com/office/powerpoint/2010/main" val="17686894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schemas.microsoft.com/office/2006/documentManagement/types"/>
    <ds:schemaRef ds:uri="http://schemas.microsoft.com/sharepoint/v3"/>
    <ds:schemaRef ds:uri="http://purl.org/dc/elements/1.1/"/>
    <ds:schemaRef ds:uri="http://schemas.microsoft.com/office/2006/metadata/properties"/>
    <ds:schemaRef ds:uri="http://schemas.microsoft.com/office/infopath/2007/PartnerControls"/>
    <ds:schemaRef ds:uri="86144f90-c7b6-48d0-aae5-f5e9e48cc3df"/>
    <ds:schemaRef ds:uri="http://purl.org/dc/terms/"/>
    <ds:schemaRef ds:uri="0f0ae0ff-29c4-4766-b250-c1a9bee8d430"/>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D42BED5-9409-479C-9E77-00E146576B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280</TotalTime>
  <Words>1037</Words>
  <Application>Microsoft Office PowerPoint</Application>
  <PresentationFormat>On-screen Show (4:3)</PresentationFormat>
  <Paragraphs>386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Tidswell-Brown</cp:lastModifiedBy>
  <cp:revision>3</cp:revision>
  <dcterms:created xsi:type="dcterms:W3CDTF">2018-03-17T10:08:43Z</dcterms:created>
  <dcterms:modified xsi:type="dcterms:W3CDTF">2019-11-18T11:19:59Z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