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6" r:id="rId8"/>
    <p:sldId id="367" r:id="rId9"/>
    <p:sldId id="372" r:id="rId10"/>
    <p:sldId id="412" r:id="rId11"/>
    <p:sldId id="369" r:id="rId12"/>
    <p:sldId id="413" r:id="rId13"/>
    <p:sldId id="387" r:id="rId14"/>
    <p:sldId id="388" r:id="rId15"/>
    <p:sldId id="368" r:id="rId16"/>
    <p:sldId id="376" r:id="rId17"/>
    <p:sldId id="377" r:id="rId18"/>
    <p:sldId id="414" r:id="rId19"/>
    <p:sldId id="422" r:id="rId20"/>
    <p:sldId id="423" r:id="rId21"/>
    <p:sldId id="421" r:id="rId22"/>
    <p:sldId id="417" r:id="rId23"/>
    <p:sldId id="386" r:id="rId24"/>
    <p:sldId id="4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7FF"/>
    <a:srgbClr val="FE7F00"/>
    <a:srgbClr val="FF0066"/>
    <a:srgbClr val="FF9999"/>
    <a:srgbClr val="CC99FF"/>
    <a:srgbClr val="CC66FF"/>
    <a:srgbClr val="EC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81832-CA22-4844-9DB3-D7DBAF4DF162}" v="31" dt="2019-09-06T10:34:43.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1" autoAdjust="0"/>
    <p:restoredTop sz="94660"/>
  </p:normalViewPr>
  <p:slideViewPr>
    <p:cSldViewPr snapToGrid="0">
      <p:cViewPr varScale="1">
        <p:scale>
          <a:sx n="64" d="100"/>
          <a:sy n="64"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3DC86574-8A48-47DA-A3E3-27B0EE527C72}"/>
  </pc:docChgLst>
  <pc:docChgLst>
    <pc:chgData name="Davina Szilvasy" userId="59fb472d-eed4-4f11-9686-c2c8db02a2cd" providerId="ADAL" clId="{7FF81832-CA22-4844-9DB3-D7DBAF4DF162}"/>
    <pc:docChg chg="undo custSel addSld delSld modSld">
      <pc:chgData name="Davina Szilvasy" userId="59fb472d-eed4-4f11-9686-c2c8db02a2cd" providerId="ADAL" clId="{7FF81832-CA22-4844-9DB3-D7DBAF4DF162}" dt="2019-09-06T10:34:43.196" v="188" actId="553"/>
      <pc:docMkLst>
        <pc:docMk/>
      </pc:docMkLst>
      <pc:sldChg chg="delSp modSp">
        <pc:chgData name="Davina Szilvasy" userId="59fb472d-eed4-4f11-9686-c2c8db02a2cd" providerId="ADAL" clId="{7FF81832-CA22-4844-9DB3-D7DBAF4DF162}" dt="2019-09-06T10:14:45.824" v="20" actId="165"/>
        <pc:sldMkLst>
          <pc:docMk/>
          <pc:sldMk cId="2242030663" sldId="369"/>
        </pc:sldMkLst>
        <pc:spChg chg="mod topLvl">
          <ac:chgData name="Davina Szilvasy" userId="59fb472d-eed4-4f11-9686-c2c8db02a2cd" providerId="ADAL" clId="{7FF81832-CA22-4844-9DB3-D7DBAF4DF162}" dt="2019-09-06T10:14:45.824" v="20" actId="165"/>
          <ac:spMkLst>
            <pc:docMk/>
            <pc:sldMk cId="2242030663" sldId="369"/>
            <ac:spMk id="9" creationId="{7E196AFF-A2E8-4E33-A5B6-092B8FA6CB98}"/>
          </ac:spMkLst>
        </pc:spChg>
        <pc:spChg chg="mod topLvl">
          <ac:chgData name="Davina Szilvasy" userId="59fb472d-eed4-4f11-9686-c2c8db02a2cd" providerId="ADAL" clId="{7FF81832-CA22-4844-9DB3-D7DBAF4DF162}" dt="2019-09-06T10:14:45.824" v="20" actId="165"/>
          <ac:spMkLst>
            <pc:docMk/>
            <pc:sldMk cId="2242030663" sldId="369"/>
            <ac:spMk id="10" creationId="{ADF2BAC8-1384-41FA-AC8D-B455933E5F98}"/>
          </ac:spMkLst>
        </pc:spChg>
        <pc:spChg chg="mod topLvl">
          <ac:chgData name="Davina Szilvasy" userId="59fb472d-eed4-4f11-9686-c2c8db02a2cd" providerId="ADAL" clId="{7FF81832-CA22-4844-9DB3-D7DBAF4DF162}" dt="2019-09-06T10:14:45.824" v="20" actId="165"/>
          <ac:spMkLst>
            <pc:docMk/>
            <pc:sldMk cId="2242030663" sldId="369"/>
            <ac:spMk id="11" creationId="{C752B3CF-7B21-443B-B7CE-1285E036C84A}"/>
          </ac:spMkLst>
        </pc:spChg>
        <pc:spChg chg="mod">
          <ac:chgData name="Davina Szilvasy" userId="59fb472d-eed4-4f11-9686-c2c8db02a2cd" providerId="ADAL" clId="{7FF81832-CA22-4844-9DB3-D7DBAF4DF162}" dt="2019-09-06T10:14:41.188" v="19" actId="1076"/>
          <ac:spMkLst>
            <pc:docMk/>
            <pc:sldMk cId="2242030663" sldId="369"/>
            <ac:spMk id="17" creationId="{CAE73639-EDCA-4D87-9529-9B021EFB049B}"/>
          </ac:spMkLst>
        </pc:spChg>
        <pc:spChg chg="mod">
          <ac:chgData name="Davina Szilvasy" userId="59fb472d-eed4-4f11-9686-c2c8db02a2cd" providerId="ADAL" clId="{7FF81832-CA22-4844-9DB3-D7DBAF4DF162}" dt="2019-09-06T10:14:41.188" v="19" actId="1076"/>
          <ac:spMkLst>
            <pc:docMk/>
            <pc:sldMk cId="2242030663" sldId="369"/>
            <ac:spMk id="19" creationId="{5252A847-DE45-4FA3-A1F8-EEBEB845FF8E}"/>
          </ac:spMkLst>
        </pc:spChg>
        <pc:grpChg chg="del mod">
          <ac:chgData name="Davina Szilvasy" userId="59fb472d-eed4-4f11-9686-c2c8db02a2cd" providerId="ADAL" clId="{7FF81832-CA22-4844-9DB3-D7DBAF4DF162}" dt="2019-09-06T10:14:45.824" v="20" actId="165"/>
          <ac:grpSpMkLst>
            <pc:docMk/>
            <pc:sldMk cId="2242030663" sldId="369"/>
            <ac:grpSpMk id="3" creationId="{353B671A-5DDC-4EA9-8A87-DD9339FE9334}"/>
          </ac:grpSpMkLst>
        </pc:grpChg>
      </pc:sldChg>
      <pc:sldChg chg="modSp">
        <pc:chgData name="Davina Szilvasy" userId="59fb472d-eed4-4f11-9686-c2c8db02a2cd" providerId="ADAL" clId="{7FF81832-CA22-4844-9DB3-D7DBAF4DF162}" dt="2019-09-06T10:12:18.441" v="13" actId="1036"/>
        <pc:sldMkLst>
          <pc:docMk/>
          <pc:sldMk cId="2120195085" sldId="372"/>
        </pc:sldMkLst>
        <pc:spChg chg="mod">
          <ac:chgData name="Davina Szilvasy" userId="59fb472d-eed4-4f11-9686-c2c8db02a2cd" providerId="ADAL" clId="{7FF81832-CA22-4844-9DB3-D7DBAF4DF162}" dt="2019-09-06T10:12:18.441" v="13" actId="1036"/>
          <ac:spMkLst>
            <pc:docMk/>
            <pc:sldMk cId="2120195085" sldId="372"/>
            <ac:spMk id="14" creationId="{7E85411E-E941-4BDE-AA4B-CC2B0CF7463C}"/>
          </ac:spMkLst>
        </pc:spChg>
        <pc:spChg chg="mod">
          <ac:chgData name="Davina Szilvasy" userId="59fb472d-eed4-4f11-9686-c2c8db02a2cd" providerId="ADAL" clId="{7FF81832-CA22-4844-9DB3-D7DBAF4DF162}" dt="2019-09-06T10:11:58.981" v="6" actId="1037"/>
          <ac:spMkLst>
            <pc:docMk/>
            <pc:sldMk cId="2120195085" sldId="372"/>
            <ac:spMk id="20" creationId="{D5707FE7-3EE6-4C11-A4FE-A46CB54E1E61}"/>
          </ac:spMkLst>
        </pc:spChg>
        <pc:spChg chg="mod">
          <ac:chgData name="Davina Szilvasy" userId="59fb472d-eed4-4f11-9686-c2c8db02a2cd" providerId="ADAL" clId="{7FF81832-CA22-4844-9DB3-D7DBAF4DF162}" dt="2019-09-06T10:12:08.391" v="10" actId="1036"/>
          <ac:spMkLst>
            <pc:docMk/>
            <pc:sldMk cId="2120195085" sldId="372"/>
            <ac:spMk id="21" creationId="{325EF761-0C0B-4D4D-8077-8DBEB4E798F5}"/>
          </ac:spMkLst>
        </pc:spChg>
        <pc:spChg chg="mod">
          <ac:chgData name="Davina Szilvasy" userId="59fb472d-eed4-4f11-9686-c2c8db02a2cd" providerId="ADAL" clId="{7FF81832-CA22-4844-9DB3-D7DBAF4DF162}" dt="2019-09-06T10:12:03.846" v="8" actId="1037"/>
          <ac:spMkLst>
            <pc:docMk/>
            <pc:sldMk cId="2120195085" sldId="372"/>
            <ac:spMk id="22" creationId="{7BFCE1C1-29A2-4755-8B69-219B89A7A1C3}"/>
          </ac:spMkLst>
        </pc:spChg>
      </pc:sldChg>
      <pc:sldChg chg="modSp">
        <pc:chgData name="Davina Szilvasy" userId="59fb472d-eed4-4f11-9686-c2c8db02a2cd" providerId="ADAL" clId="{7FF81832-CA22-4844-9DB3-D7DBAF4DF162}" dt="2019-09-06T10:34:13.620" v="186" actId="553"/>
        <pc:sldMkLst>
          <pc:docMk/>
          <pc:sldMk cId="752584245" sldId="377"/>
        </pc:sldMkLst>
        <pc:spChg chg="mod">
          <ac:chgData name="Davina Szilvasy" userId="59fb472d-eed4-4f11-9686-c2c8db02a2cd" providerId="ADAL" clId="{7FF81832-CA22-4844-9DB3-D7DBAF4DF162}" dt="2019-09-06T10:28:49.946" v="166" actId="1035"/>
          <ac:spMkLst>
            <pc:docMk/>
            <pc:sldMk cId="752584245" sldId="377"/>
            <ac:spMk id="14" creationId="{369B0B68-FB0F-4454-8BAC-9D1AC67BFD8A}"/>
          </ac:spMkLst>
        </pc:spChg>
        <pc:spChg chg="mod">
          <ac:chgData name="Davina Szilvasy" userId="59fb472d-eed4-4f11-9686-c2c8db02a2cd" providerId="ADAL" clId="{7FF81832-CA22-4844-9DB3-D7DBAF4DF162}" dt="2019-09-06T10:28:34.533" v="161" actId="1076"/>
          <ac:spMkLst>
            <pc:docMk/>
            <pc:sldMk cId="752584245" sldId="377"/>
            <ac:spMk id="15" creationId="{0C61123D-1E82-4243-9957-D15A09DC7212}"/>
          </ac:spMkLst>
        </pc:spChg>
        <pc:spChg chg="mod">
          <ac:chgData name="Davina Szilvasy" userId="59fb472d-eed4-4f11-9686-c2c8db02a2cd" providerId="ADAL" clId="{7FF81832-CA22-4844-9DB3-D7DBAF4DF162}" dt="2019-09-06T10:28:30.024" v="160" actId="1076"/>
          <ac:spMkLst>
            <pc:docMk/>
            <pc:sldMk cId="752584245" sldId="377"/>
            <ac:spMk id="16" creationId="{938C6AF6-211F-4ACE-AB6A-CDFF0191C71B}"/>
          </ac:spMkLst>
        </pc:spChg>
        <pc:spChg chg="mod">
          <ac:chgData name="Davina Szilvasy" userId="59fb472d-eed4-4f11-9686-c2c8db02a2cd" providerId="ADAL" clId="{7FF81832-CA22-4844-9DB3-D7DBAF4DF162}" dt="2019-09-06T10:29:01.206" v="168" actId="1076"/>
          <ac:spMkLst>
            <pc:docMk/>
            <pc:sldMk cId="752584245" sldId="377"/>
            <ac:spMk id="17" creationId="{5E4D2C50-9416-4EB4-B6D0-884866E8E455}"/>
          </ac:spMkLst>
        </pc:spChg>
        <pc:spChg chg="mod">
          <ac:chgData name="Davina Szilvasy" userId="59fb472d-eed4-4f11-9686-c2c8db02a2cd" providerId="ADAL" clId="{7FF81832-CA22-4844-9DB3-D7DBAF4DF162}" dt="2019-09-06T10:28:44.609" v="163" actId="1076"/>
          <ac:spMkLst>
            <pc:docMk/>
            <pc:sldMk cId="752584245" sldId="377"/>
            <ac:spMk id="32" creationId="{685E8303-782E-4529-8314-18863AD530A4}"/>
          </ac:spMkLst>
        </pc:spChg>
        <pc:spChg chg="mod">
          <ac:chgData name="Davina Szilvasy" userId="59fb472d-eed4-4f11-9686-c2c8db02a2cd" providerId="ADAL" clId="{7FF81832-CA22-4844-9DB3-D7DBAF4DF162}" dt="2019-09-06T10:28:40.099" v="162" actId="1076"/>
          <ac:spMkLst>
            <pc:docMk/>
            <pc:sldMk cId="752584245" sldId="377"/>
            <ac:spMk id="39" creationId="{2AEA6CD2-B1A9-4C74-BA22-F56E97D35F17}"/>
          </ac:spMkLst>
        </pc:spChg>
        <pc:spChg chg="mod">
          <ac:chgData name="Davina Szilvasy" userId="59fb472d-eed4-4f11-9686-c2c8db02a2cd" providerId="ADAL" clId="{7FF81832-CA22-4844-9DB3-D7DBAF4DF162}" dt="2019-09-06T10:28:56.322" v="167" actId="1037"/>
          <ac:spMkLst>
            <pc:docMk/>
            <pc:sldMk cId="752584245" sldId="377"/>
            <ac:spMk id="42" creationId="{4BFE8F67-3F7A-4567-AE5E-547E1FA9D102}"/>
          </ac:spMkLst>
        </pc:spChg>
        <pc:graphicFrameChg chg="mod">
          <ac:chgData name="Davina Szilvasy" userId="59fb472d-eed4-4f11-9686-c2c8db02a2cd" providerId="ADAL" clId="{7FF81832-CA22-4844-9DB3-D7DBAF4DF162}" dt="2019-09-06T10:34:13.620" v="186" actId="553"/>
          <ac:graphicFrameMkLst>
            <pc:docMk/>
            <pc:sldMk cId="752584245" sldId="377"/>
            <ac:graphicFrameMk id="3" creationId="{61CF350B-CC7E-4206-813E-EE7D5930BAAA}"/>
          </ac:graphicFrameMkLst>
        </pc:graphicFrameChg>
        <pc:graphicFrameChg chg="mod">
          <ac:chgData name="Davina Szilvasy" userId="59fb472d-eed4-4f11-9686-c2c8db02a2cd" providerId="ADAL" clId="{7FF81832-CA22-4844-9DB3-D7DBAF4DF162}" dt="2019-09-06T10:34:13.620" v="186" actId="553"/>
          <ac:graphicFrameMkLst>
            <pc:docMk/>
            <pc:sldMk cId="752584245" sldId="377"/>
            <ac:graphicFrameMk id="4" creationId="{596ADB34-AF1C-4E8C-86ED-6A77FD47E688}"/>
          </ac:graphicFrameMkLst>
        </pc:graphicFrameChg>
      </pc:sldChg>
      <pc:sldChg chg="modSp">
        <pc:chgData name="Davina Szilvasy" userId="59fb472d-eed4-4f11-9686-c2c8db02a2cd" providerId="ADAL" clId="{7FF81832-CA22-4844-9DB3-D7DBAF4DF162}" dt="2019-09-06T10:24:58.384" v="137" actId="5793"/>
        <pc:sldMkLst>
          <pc:docMk/>
          <pc:sldMk cId="4139382607" sldId="386"/>
        </pc:sldMkLst>
        <pc:spChg chg="mod">
          <ac:chgData name="Davina Szilvasy" userId="59fb472d-eed4-4f11-9686-c2c8db02a2cd" providerId="ADAL" clId="{7FF81832-CA22-4844-9DB3-D7DBAF4DF162}" dt="2019-09-06T10:24:58.384" v="137" actId="5793"/>
          <ac:spMkLst>
            <pc:docMk/>
            <pc:sldMk cId="4139382607" sldId="386"/>
            <ac:spMk id="19" creationId="{5252A847-DE45-4FA3-A1F8-EEBEB845FF8E}"/>
          </ac:spMkLst>
        </pc:spChg>
      </pc:sldChg>
      <pc:sldChg chg="addSp delSp modSp">
        <pc:chgData name="Davina Szilvasy" userId="59fb472d-eed4-4f11-9686-c2c8db02a2cd" providerId="ADAL" clId="{7FF81832-CA22-4844-9DB3-D7DBAF4DF162}" dt="2019-09-06T10:26:18.575" v="152" actId="1037"/>
        <pc:sldMkLst>
          <pc:docMk/>
          <pc:sldMk cId="2757778357" sldId="387"/>
        </pc:sldMkLst>
        <pc:spChg chg="mod">
          <ac:chgData name="Davina Szilvasy" userId="59fb472d-eed4-4f11-9686-c2c8db02a2cd" providerId="ADAL" clId="{7FF81832-CA22-4844-9DB3-D7DBAF4DF162}" dt="2019-09-06T10:26:00.485" v="143" actId="1076"/>
          <ac:spMkLst>
            <pc:docMk/>
            <pc:sldMk cId="2757778357" sldId="387"/>
            <ac:spMk id="10" creationId="{21DE624A-FA23-487F-8AA4-4D7D924A69ED}"/>
          </ac:spMkLst>
        </pc:spChg>
        <pc:spChg chg="mod">
          <ac:chgData name="Davina Szilvasy" userId="59fb472d-eed4-4f11-9686-c2c8db02a2cd" providerId="ADAL" clId="{7FF81832-CA22-4844-9DB3-D7DBAF4DF162}" dt="2019-09-06T10:25:47.509" v="140" actId="1076"/>
          <ac:spMkLst>
            <pc:docMk/>
            <pc:sldMk cId="2757778357" sldId="387"/>
            <ac:spMk id="12" creationId="{0169949C-6FAC-476E-81C1-B46401F9F59A}"/>
          </ac:spMkLst>
        </pc:spChg>
        <pc:spChg chg="mod">
          <ac:chgData name="Davina Szilvasy" userId="59fb472d-eed4-4f11-9686-c2c8db02a2cd" providerId="ADAL" clId="{7FF81832-CA22-4844-9DB3-D7DBAF4DF162}" dt="2019-09-06T10:26:15.498" v="149" actId="1037"/>
          <ac:spMkLst>
            <pc:docMk/>
            <pc:sldMk cId="2757778357" sldId="387"/>
            <ac:spMk id="13" creationId="{6E012579-8CEA-4F87-8A02-9427D5993FBC}"/>
          </ac:spMkLst>
        </pc:spChg>
        <pc:spChg chg="mod">
          <ac:chgData name="Davina Szilvasy" userId="59fb472d-eed4-4f11-9686-c2c8db02a2cd" providerId="ADAL" clId="{7FF81832-CA22-4844-9DB3-D7DBAF4DF162}" dt="2019-09-06T10:25:50.654" v="141" actId="1076"/>
          <ac:spMkLst>
            <pc:docMk/>
            <pc:sldMk cId="2757778357" sldId="387"/>
            <ac:spMk id="20" creationId="{3DEEF11A-FEF9-4324-8D5E-92F0B8EAF7A4}"/>
          </ac:spMkLst>
        </pc:spChg>
        <pc:spChg chg="mod">
          <ac:chgData name="Davina Szilvasy" userId="59fb472d-eed4-4f11-9686-c2c8db02a2cd" providerId="ADAL" clId="{7FF81832-CA22-4844-9DB3-D7DBAF4DF162}" dt="2019-09-06T10:25:54.261" v="142" actId="1076"/>
          <ac:spMkLst>
            <pc:docMk/>
            <pc:sldMk cId="2757778357" sldId="387"/>
            <ac:spMk id="21" creationId="{1843E73F-0E12-416B-BC0C-20ACCF3C61C0}"/>
          </ac:spMkLst>
        </pc:spChg>
        <pc:spChg chg="del">
          <ac:chgData name="Davina Szilvasy" userId="59fb472d-eed4-4f11-9686-c2c8db02a2cd" providerId="ADAL" clId="{7FF81832-CA22-4844-9DB3-D7DBAF4DF162}" dt="2019-09-06T10:17:19.619" v="33" actId="478"/>
          <ac:spMkLst>
            <pc:docMk/>
            <pc:sldMk cId="2757778357" sldId="387"/>
            <ac:spMk id="22" creationId="{D65CFB76-18D3-425A-A1EA-48C3A551EDA8}"/>
          </ac:spMkLst>
        </pc:spChg>
        <pc:spChg chg="mod">
          <ac:chgData name="Davina Szilvasy" userId="59fb472d-eed4-4f11-9686-c2c8db02a2cd" providerId="ADAL" clId="{7FF81832-CA22-4844-9DB3-D7DBAF4DF162}" dt="2019-09-06T10:26:18.575" v="152" actId="1037"/>
          <ac:spMkLst>
            <pc:docMk/>
            <pc:sldMk cId="2757778357" sldId="387"/>
            <ac:spMk id="23" creationId="{36B05FCB-A552-40CE-9610-EB755175584A}"/>
          </ac:spMkLst>
        </pc:spChg>
        <pc:spChg chg="mod">
          <ac:chgData name="Davina Szilvasy" userId="59fb472d-eed4-4f11-9686-c2c8db02a2cd" providerId="ADAL" clId="{7FF81832-CA22-4844-9DB3-D7DBAF4DF162}" dt="2019-09-06T10:26:04.740" v="144" actId="1076"/>
          <ac:spMkLst>
            <pc:docMk/>
            <pc:sldMk cId="2757778357" sldId="387"/>
            <ac:spMk id="24" creationId="{94400B65-1D34-4D16-B245-ED6A967EB25C}"/>
          </ac:spMkLst>
        </pc:spChg>
        <pc:spChg chg="add mod">
          <ac:chgData name="Davina Szilvasy" userId="59fb472d-eed4-4f11-9686-c2c8db02a2cd" providerId="ADAL" clId="{7FF81832-CA22-4844-9DB3-D7DBAF4DF162}" dt="2019-09-06T10:17:23.344" v="35" actId="207"/>
          <ac:spMkLst>
            <pc:docMk/>
            <pc:sldMk cId="2757778357" sldId="387"/>
            <ac:spMk id="25" creationId="{B8F21D70-246E-47B9-B505-19A7F9D544E2}"/>
          </ac:spMkLst>
        </pc:spChg>
      </pc:sldChg>
      <pc:sldChg chg="addSp delSp modSp">
        <pc:chgData name="Davina Szilvasy" userId="59fb472d-eed4-4f11-9686-c2c8db02a2cd" providerId="ADAL" clId="{7FF81832-CA22-4844-9DB3-D7DBAF4DF162}" dt="2019-09-06T10:27:10.702" v="159" actId="1036"/>
        <pc:sldMkLst>
          <pc:docMk/>
          <pc:sldMk cId="2327716343" sldId="388"/>
        </pc:sldMkLst>
        <pc:spChg chg="del">
          <ac:chgData name="Davina Szilvasy" userId="59fb472d-eed4-4f11-9686-c2c8db02a2cd" providerId="ADAL" clId="{7FF81832-CA22-4844-9DB3-D7DBAF4DF162}" dt="2019-09-06T10:16:39.548" v="26" actId="478"/>
          <ac:spMkLst>
            <pc:docMk/>
            <pc:sldMk cId="2327716343" sldId="388"/>
            <ac:spMk id="10" creationId="{21DE624A-FA23-487F-8AA4-4D7D924A69ED}"/>
          </ac:spMkLst>
        </pc:spChg>
        <pc:spChg chg="del">
          <ac:chgData name="Davina Szilvasy" userId="59fb472d-eed4-4f11-9686-c2c8db02a2cd" providerId="ADAL" clId="{7FF81832-CA22-4844-9DB3-D7DBAF4DF162}" dt="2019-09-06T10:26:42.361" v="153" actId="478"/>
          <ac:spMkLst>
            <pc:docMk/>
            <pc:sldMk cId="2327716343" sldId="388"/>
            <ac:spMk id="13" creationId="{6E012579-8CEA-4F87-8A02-9427D5993FBC}"/>
          </ac:spMkLst>
        </pc:spChg>
        <pc:spChg chg="del">
          <ac:chgData name="Davina Szilvasy" userId="59fb472d-eed4-4f11-9686-c2c8db02a2cd" providerId="ADAL" clId="{7FF81832-CA22-4844-9DB3-D7DBAF4DF162}" dt="2019-09-06T10:16:36.616" v="25" actId="478"/>
          <ac:spMkLst>
            <pc:docMk/>
            <pc:sldMk cId="2327716343" sldId="388"/>
            <ac:spMk id="16" creationId="{8C322705-4CEC-4460-8444-50DA25D3B1C9}"/>
          </ac:spMkLst>
        </pc:spChg>
        <pc:spChg chg="mod">
          <ac:chgData name="Davina Szilvasy" userId="59fb472d-eed4-4f11-9686-c2c8db02a2cd" providerId="ADAL" clId="{7FF81832-CA22-4844-9DB3-D7DBAF4DF162}" dt="2019-09-06T10:17:34.758" v="37" actId="1035"/>
          <ac:spMkLst>
            <pc:docMk/>
            <pc:sldMk cId="2327716343" sldId="388"/>
            <ac:spMk id="20" creationId="{3DEEF11A-FEF9-4324-8D5E-92F0B8EAF7A4}"/>
          </ac:spMkLst>
        </pc:spChg>
        <pc:spChg chg="del">
          <ac:chgData name="Davina Szilvasy" userId="59fb472d-eed4-4f11-9686-c2c8db02a2cd" providerId="ADAL" clId="{7FF81832-CA22-4844-9DB3-D7DBAF4DF162}" dt="2019-09-06T10:26:42.361" v="153" actId="478"/>
          <ac:spMkLst>
            <pc:docMk/>
            <pc:sldMk cId="2327716343" sldId="388"/>
            <ac:spMk id="23" creationId="{36B05FCB-A552-40CE-9610-EB755175584A}"/>
          </ac:spMkLst>
        </pc:spChg>
        <pc:spChg chg="del">
          <ac:chgData name="Davina Szilvasy" userId="59fb472d-eed4-4f11-9686-c2c8db02a2cd" providerId="ADAL" clId="{7FF81832-CA22-4844-9DB3-D7DBAF4DF162}" dt="2019-09-06T10:26:42.361" v="153" actId="478"/>
          <ac:spMkLst>
            <pc:docMk/>
            <pc:sldMk cId="2327716343" sldId="388"/>
            <ac:spMk id="24" creationId="{94400B65-1D34-4D16-B245-ED6A967EB25C}"/>
          </ac:spMkLst>
        </pc:spChg>
        <pc:spChg chg="add mod ord">
          <ac:chgData name="Davina Szilvasy" userId="59fb472d-eed4-4f11-9686-c2c8db02a2cd" providerId="ADAL" clId="{7FF81832-CA22-4844-9DB3-D7DBAF4DF162}" dt="2019-09-06T10:17:02.350" v="32" actId="207"/>
          <ac:spMkLst>
            <pc:docMk/>
            <pc:sldMk cId="2327716343" sldId="388"/>
            <ac:spMk id="25" creationId="{926A9242-87EC-48D2-8F8D-536431321A31}"/>
          </ac:spMkLst>
        </pc:spChg>
        <pc:spChg chg="del">
          <ac:chgData name="Davina Szilvasy" userId="59fb472d-eed4-4f11-9686-c2c8db02a2cd" providerId="ADAL" clId="{7FF81832-CA22-4844-9DB3-D7DBAF4DF162}" dt="2019-09-06T10:26:42.361" v="153" actId="478"/>
          <ac:spMkLst>
            <pc:docMk/>
            <pc:sldMk cId="2327716343" sldId="388"/>
            <ac:spMk id="29" creationId="{CA60972A-868C-45E5-B1D6-31915342B6CA}"/>
          </ac:spMkLst>
        </pc:spChg>
        <pc:spChg chg="add mod">
          <ac:chgData name="Davina Szilvasy" userId="59fb472d-eed4-4f11-9686-c2c8db02a2cd" providerId="ADAL" clId="{7FF81832-CA22-4844-9DB3-D7DBAF4DF162}" dt="2019-09-06T10:26:48.756" v="155" actId="207"/>
          <ac:spMkLst>
            <pc:docMk/>
            <pc:sldMk cId="2327716343" sldId="388"/>
            <ac:spMk id="32" creationId="{F0220FE0-391A-4FEA-A0D7-54DF68D2D2B7}"/>
          </ac:spMkLst>
        </pc:spChg>
        <pc:spChg chg="add mod">
          <ac:chgData name="Davina Szilvasy" userId="59fb472d-eed4-4f11-9686-c2c8db02a2cd" providerId="ADAL" clId="{7FF81832-CA22-4844-9DB3-D7DBAF4DF162}" dt="2019-09-06T10:26:48.756" v="155" actId="207"/>
          <ac:spMkLst>
            <pc:docMk/>
            <pc:sldMk cId="2327716343" sldId="388"/>
            <ac:spMk id="33" creationId="{55F08CC4-D3BF-4C28-A506-EFC49133A2CB}"/>
          </ac:spMkLst>
        </pc:spChg>
        <pc:spChg chg="add mod">
          <ac:chgData name="Davina Szilvasy" userId="59fb472d-eed4-4f11-9686-c2c8db02a2cd" providerId="ADAL" clId="{7FF81832-CA22-4844-9DB3-D7DBAF4DF162}" dt="2019-09-06T10:26:48.756" v="155" actId="207"/>
          <ac:spMkLst>
            <pc:docMk/>
            <pc:sldMk cId="2327716343" sldId="388"/>
            <ac:spMk id="34" creationId="{520CA075-1B24-44AD-9548-CB0C33C0A9A8}"/>
          </ac:spMkLst>
        </pc:spChg>
        <pc:spChg chg="add mod">
          <ac:chgData name="Davina Szilvasy" userId="59fb472d-eed4-4f11-9686-c2c8db02a2cd" providerId="ADAL" clId="{7FF81832-CA22-4844-9DB3-D7DBAF4DF162}" dt="2019-09-06T10:26:48.756" v="155" actId="207"/>
          <ac:spMkLst>
            <pc:docMk/>
            <pc:sldMk cId="2327716343" sldId="388"/>
            <ac:spMk id="35" creationId="{3C6A5BDC-41E1-4A96-ADC6-D096A5770731}"/>
          </ac:spMkLst>
        </pc:spChg>
        <pc:graphicFrameChg chg="del">
          <ac:chgData name="Davina Szilvasy" userId="59fb472d-eed4-4f11-9686-c2c8db02a2cd" providerId="ADAL" clId="{7FF81832-CA22-4844-9DB3-D7DBAF4DF162}" dt="2019-09-06T10:17:51.410" v="38" actId="478"/>
          <ac:graphicFrameMkLst>
            <pc:docMk/>
            <pc:sldMk cId="2327716343" sldId="388"/>
            <ac:graphicFrameMk id="14" creationId="{76170EC4-FF09-45ED-8F7A-93F05DAC9F04}"/>
          </ac:graphicFrameMkLst>
        </pc:graphicFrameChg>
        <pc:graphicFrameChg chg="del">
          <ac:chgData name="Davina Szilvasy" userId="59fb472d-eed4-4f11-9686-c2c8db02a2cd" providerId="ADAL" clId="{7FF81832-CA22-4844-9DB3-D7DBAF4DF162}" dt="2019-09-06T10:17:51.410" v="38" actId="478"/>
          <ac:graphicFrameMkLst>
            <pc:docMk/>
            <pc:sldMk cId="2327716343" sldId="388"/>
            <ac:graphicFrameMk id="15" creationId="{D1FCC626-9AF0-4B60-8C58-8EF084C0DD04}"/>
          </ac:graphicFrameMkLst>
        </pc:graphicFrameChg>
        <pc:graphicFrameChg chg="add ord modGraphic">
          <ac:chgData name="Davina Szilvasy" userId="59fb472d-eed4-4f11-9686-c2c8db02a2cd" providerId="ADAL" clId="{7FF81832-CA22-4844-9DB3-D7DBAF4DF162}" dt="2019-09-06T10:18:21.879" v="56" actId="170"/>
          <ac:graphicFrameMkLst>
            <pc:docMk/>
            <pc:sldMk cId="2327716343" sldId="388"/>
            <ac:graphicFrameMk id="30" creationId="{C6C86F16-7D6C-4D26-883C-52464792223E}"/>
          </ac:graphicFrameMkLst>
        </pc:graphicFrameChg>
        <pc:graphicFrameChg chg="add ord modGraphic">
          <ac:chgData name="Davina Szilvasy" userId="59fb472d-eed4-4f11-9686-c2c8db02a2cd" providerId="ADAL" clId="{7FF81832-CA22-4844-9DB3-D7DBAF4DF162}" dt="2019-09-06T10:18:21.879" v="56" actId="170"/>
          <ac:graphicFrameMkLst>
            <pc:docMk/>
            <pc:sldMk cId="2327716343" sldId="388"/>
            <ac:graphicFrameMk id="31" creationId="{C00427A5-3316-4A39-8F44-87E59D674D5F}"/>
          </ac:graphicFrameMkLst>
        </pc:graphicFrameChg>
        <pc:picChg chg="mod">
          <ac:chgData name="Davina Szilvasy" userId="59fb472d-eed4-4f11-9686-c2c8db02a2cd" providerId="ADAL" clId="{7FF81832-CA22-4844-9DB3-D7DBAF4DF162}" dt="2019-09-06T10:27:10.702" v="159" actId="1036"/>
          <ac:picMkLst>
            <pc:docMk/>
            <pc:sldMk cId="2327716343" sldId="388"/>
            <ac:picMk id="8" creationId="{D9426B6B-94AA-4D9B-BC63-8F0BC9ED5115}"/>
          </ac:picMkLst>
        </pc:picChg>
      </pc:sldChg>
      <pc:sldChg chg="addSp delSp modSp">
        <pc:chgData name="Davina Szilvasy" userId="59fb472d-eed4-4f11-9686-c2c8db02a2cd" providerId="ADAL" clId="{7FF81832-CA22-4844-9DB3-D7DBAF4DF162}" dt="2019-09-06T10:10:35.189" v="4" actId="20577"/>
        <pc:sldMkLst>
          <pc:docMk/>
          <pc:sldMk cId="3844832371" sldId="411"/>
        </pc:sldMkLst>
        <pc:spChg chg="add mod">
          <ac:chgData name="Davina Szilvasy" userId="59fb472d-eed4-4f11-9686-c2c8db02a2cd" providerId="ADAL" clId="{7FF81832-CA22-4844-9DB3-D7DBAF4DF162}" dt="2019-09-06T10:10:35.189" v="4" actId="20577"/>
          <ac:spMkLst>
            <pc:docMk/>
            <pc:sldMk cId="3844832371" sldId="411"/>
            <ac:spMk id="9" creationId="{01EE472A-08E3-4D02-9CED-B9946FE095F6}"/>
          </ac:spMkLst>
        </pc:spChg>
        <pc:grpChg chg="del">
          <ac:chgData name="Davina Szilvasy" userId="59fb472d-eed4-4f11-9686-c2c8db02a2cd" providerId="ADAL" clId="{7FF81832-CA22-4844-9DB3-D7DBAF4DF162}" dt="2019-09-06T10:10:28.684" v="2" actId="478"/>
          <ac:grpSpMkLst>
            <pc:docMk/>
            <pc:sldMk cId="3844832371" sldId="411"/>
            <ac:grpSpMk id="16" creationId="{B31300A9-E3C5-4701-8EF1-45ED088A04DD}"/>
          </ac:grpSpMkLst>
        </pc:grpChg>
        <pc:picChg chg="add ord">
          <ac:chgData name="Davina Szilvasy" userId="59fb472d-eed4-4f11-9686-c2c8db02a2cd" providerId="ADAL" clId="{7FF81832-CA22-4844-9DB3-D7DBAF4DF162}" dt="2019-09-06T10:09:56.298" v="1" actId="167"/>
          <ac:picMkLst>
            <pc:docMk/>
            <pc:sldMk cId="3844832371" sldId="411"/>
            <ac:picMk id="7" creationId="{3578C73F-D761-4A5D-8168-9AC0BEBC4057}"/>
          </ac:picMkLst>
        </pc:picChg>
        <pc:picChg chg="add">
          <ac:chgData name="Davina Szilvasy" userId="59fb472d-eed4-4f11-9686-c2c8db02a2cd" providerId="ADAL" clId="{7FF81832-CA22-4844-9DB3-D7DBAF4DF162}" dt="2019-09-06T10:10:30.118" v="3"/>
          <ac:picMkLst>
            <pc:docMk/>
            <pc:sldMk cId="3844832371" sldId="411"/>
            <ac:picMk id="8" creationId="{76B09109-7890-4756-97FC-E7B9C13FB7D0}"/>
          </ac:picMkLst>
        </pc:picChg>
      </pc:sldChg>
      <pc:sldChg chg="addSp delSp">
        <pc:chgData name="Davina Szilvasy" userId="59fb472d-eed4-4f11-9686-c2c8db02a2cd" providerId="ADAL" clId="{7FF81832-CA22-4844-9DB3-D7DBAF4DF162}" dt="2019-09-06T10:12:55.653" v="15"/>
        <pc:sldMkLst>
          <pc:docMk/>
          <pc:sldMk cId="3051983486" sldId="412"/>
        </pc:sldMkLst>
        <pc:spChg chg="del">
          <ac:chgData name="Davina Szilvasy" userId="59fb472d-eed4-4f11-9686-c2c8db02a2cd" providerId="ADAL" clId="{7FF81832-CA22-4844-9DB3-D7DBAF4DF162}" dt="2019-09-06T10:12:54.521" v="14" actId="478"/>
          <ac:spMkLst>
            <pc:docMk/>
            <pc:sldMk cId="3051983486" sldId="412"/>
            <ac:spMk id="14" creationId="{7E85411E-E941-4BDE-AA4B-CC2B0CF7463C}"/>
          </ac:spMkLst>
        </pc:spChg>
        <pc:spChg chg="add">
          <ac:chgData name="Davina Szilvasy" userId="59fb472d-eed4-4f11-9686-c2c8db02a2cd" providerId="ADAL" clId="{7FF81832-CA22-4844-9DB3-D7DBAF4DF162}" dt="2019-09-06T10:12:55.653" v="15"/>
          <ac:spMkLst>
            <pc:docMk/>
            <pc:sldMk cId="3051983486" sldId="412"/>
            <ac:spMk id="23" creationId="{CEADDCB6-98FE-4FF1-B4FF-4577D96AA895}"/>
          </ac:spMkLst>
        </pc:spChg>
      </pc:sldChg>
      <pc:sldChg chg="addSp delSp">
        <pc:chgData name="Davina Szilvasy" userId="59fb472d-eed4-4f11-9686-c2c8db02a2cd" providerId="ADAL" clId="{7FF81832-CA22-4844-9DB3-D7DBAF4DF162}" dt="2019-09-06T10:15:06.783" v="23"/>
        <pc:sldMkLst>
          <pc:docMk/>
          <pc:sldMk cId="2240497830" sldId="413"/>
        </pc:sldMkLst>
        <pc:spChg chg="del">
          <ac:chgData name="Davina Szilvasy" userId="59fb472d-eed4-4f11-9686-c2c8db02a2cd" providerId="ADAL" clId="{7FF81832-CA22-4844-9DB3-D7DBAF4DF162}" dt="2019-09-06T10:15:02.870" v="21" actId="478"/>
          <ac:spMkLst>
            <pc:docMk/>
            <pc:sldMk cId="2240497830" sldId="413"/>
            <ac:spMk id="9" creationId="{7E196AFF-A2E8-4E33-A5B6-092B8FA6CB98}"/>
          </ac:spMkLst>
        </pc:spChg>
        <pc:spChg chg="del">
          <ac:chgData name="Davina Szilvasy" userId="59fb472d-eed4-4f11-9686-c2c8db02a2cd" providerId="ADAL" clId="{7FF81832-CA22-4844-9DB3-D7DBAF4DF162}" dt="2019-09-06T10:15:05.515" v="22" actId="478"/>
          <ac:spMkLst>
            <pc:docMk/>
            <pc:sldMk cId="2240497830" sldId="413"/>
            <ac:spMk id="17" creationId="{75F2A16D-45D4-4391-91C0-E3784D430338}"/>
          </ac:spMkLst>
        </pc:spChg>
        <pc:spChg chg="add">
          <ac:chgData name="Davina Szilvasy" userId="59fb472d-eed4-4f11-9686-c2c8db02a2cd" providerId="ADAL" clId="{7FF81832-CA22-4844-9DB3-D7DBAF4DF162}" dt="2019-09-06T10:15:06.783" v="23"/>
          <ac:spMkLst>
            <pc:docMk/>
            <pc:sldMk cId="2240497830" sldId="413"/>
            <ac:spMk id="20" creationId="{AF8CBC96-628B-44B2-BD0E-455461DC56DB}"/>
          </ac:spMkLst>
        </pc:spChg>
        <pc:spChg chg="add">
          <ac:chgData name="Davina Szilvasy" userId="59fb472d-eed4-4f11-9686-c2c8db02a2cd" providerId="ADAL" clId="{7FF81832-CA22-4844-9DB3-D7DBAF4DF162}" dt="2019-09-06T10:15:06.783" v="23"/>
          <ac:spMkLst>
            <pc:docMk/>
            <pc:sldMk cId="2240497830" sldId="413"/>
            <ac:spMk id="21" creationId="{AE72D8D2-4FD0-42D6-9E89-CCBEF9791190}"/>
          </ac:spMkLst>
        </pc:spChg>
      </pc:sldChg>
      <pc:sldChg chg="addSp delSp modSp">
        <pc:chgData name="Davina Szilvasy" userId="59fb472d-eed4-4f11-9686-c2c8db02a2cd" providerId="ADAL" clId="{7FF81832-CA22-4844-9DB3-D7DBAF4DF162}" dt="2019-09-06T10:34:30.430" v="187" actId="553"/>
        <pc:sldMkLst>
          <pc:docMk/>
          <pc:sldMk cId="926133459" sldId="414"/>
        </pc:sldMkLst>
        <pc:spChg chg="del">
          <ac:chgData name="Davina Szilvasy" userId="59fb472d-eed4-4f11-9686-c2c8db02a2cd" providerId="ADAL" clId="{7FF81832-CA22-4844-9DB3-D7DBAF4DF162}" dt="2019-09-06T10:31:24.574" v="181" actId="478"/>
          <ac:spMkLst>
            <pc:docMk/>
            <pc:sldMk cId="926133459" sldId="414"/>
            <ac:spMk id="14" creationId="{369B0B68-FB0F-4454-8BAC-9D1AC67BFD8A}"/>
          </ac:spMkLst>
        </pc:spChg>
        <pc:spChg chg="del">
          <ac:chgData name="Davina Szilvasy" userId="59fb472d-eed4-4f11-9686-c2c8db02a2cd" providerId="ADAL" clId="{7FF81832-CA22-4844-9DB3-D7DBAF4DF162}" dt="2019-09-06T10:31:11.511" v="179" actId="478"/>
          <ac:spMkLst>
            <pc:docMk/>
            <pc:sldMk cId="926133459" sldId="414"/>
            <ac:spMk id="15" creationId="{0C61123D-1E82-4243-9957-D15A09DC7212}"/>
          </ac:spMkLst>
        </pc:spChg>
        <pc:spChg chg="del">
          <ac:chgData name="Davina Szilvasy" userId="59fb472d-eed4-4f11-9686-c2c8db02a2cd" providerId="ADAL" clId="{7FF81832-CA22-4844-9DB3-D7DBAF4DF162}" dt="2019-09-06T10:29:52.726" v="171" actId="478"/>
          <ac:spMkLst>
            <pc:docMk/>
            <pc:sldMk cId="926133459" sldId="414"/>
            <ac:spMk id="16" creationId="{938C6AF6-211F-4ACE-AB6A-CDFF0191C71B}"/>
          </ac:spMkLst>
        </pc:spChg>
        <pc:spChg chg="del">
          <ac:chgData name="Davina Szilvasy" userId="59fb472d-eed4-4f11-9686-c2c8db02a2cd" providerId="ADAL" clId="{7FF81832-CA22-4844-9DB3-D7DBAF4DF162}" dt="2019-09-06T10:29:33.577" v="169" actId="478"/>
          <ac:spMkLst>
            <pc:docMk/>
            <pc:sldMk cId="926133459" sldId="414"/>
            <ac:spMk id="17" creationId="{5E4D2C50-9416-4EB4-B6D0-884866E8E455}"/>
          </ac:spMkLst>
        </pc:spChg>
        <pc:spChg chg="del">
          <ac:chgData name="Davina Szilvasy" userId="59fb472d-eed4-4f11-9686-c2c8db02a2cd" providerId="ADAL" clId="{7FF81832-CA22-4844-9DB3-D7DBAF4DF162}" dt="2019-09-06T10:30:13.386" v="173" actId="478"/>
          <ac:spMkLst>
            <pc:docMk/>
            <pc:sldMk cId="926133459" sldId="414"/>
            <ac:spMk id="32" creationId="{685E8303-782E-4529-8314-18863AD530A4}"/>
          </ac:spMkLst>
        </pc:spChg>
        <pc:spChg chg="del">
          <ac:chgData name="Davina Szilvasy" userId="59fb472d-eed4-4f11-9686-c2c8db02a2cd" providerId="ADAL" clId="{7FF81832-CA22-4844-9DB3-D7DBAF4DF162}" dt="2019-09-06T10:30:13.386" v="173" actId="478"/>
          <ac:spMkLst>
            <pc:docMk/>
            <pc:sldMk cId="926133459" sldId="414"/>
            <ac:spMk id="39" creationId="{2AEA6CD2-B1A9-4C74-BA22-F56E97D35F17}"/>
          </ac:spMkLst>
        </pc:spChg>
        <pc:spChg chg="del">
          <ac:chgData name="Davina Szilvasy" userId="59fb472d-eed4-4f11-9686-c2c8db02a2cd" providerId="ADAL" clId="{7FF81832-CA22-4844-9DB3-D7DBAF4DF162}" dt="2019-09-06T10:31:11.511" v="179" actId="478"/>
          <ac:spMkLst>
            <pc:docMk/>
            <pc:sldMk cId="926133459" sldId="414"/>
            <ac:spMk id="42" creationId="{4BFE8F67-3F7A-4567-AE5E-547E1FA9D102}"/>
          </ac:spMkLst>
        </pc:spChg>
        <pc:spChg chg="add">
          <ac:chgData name="Davina Szilvasy" userId="59fb472d-eed4-4f11-9686-c2c8db02a2cd" providerId="ADAL" clId="{7FF81832-CA22-4844-9DB3-D7DBAF4DF162}" dt="2019-09-06T10:29:35.006" v="170"/>
          <ac:spMkLst>
            <pc:docMk/>
            <pc:sldMk cId="926133459" sldId="414"/>
            <ac:spMk id="43" creationId="{655A2CA4-35E6-4B49-A4C5-5FE84D9D2009}"/>
          </ac:spMkLst>
        </pc:spChg>
        <pc:spChg chg="add">
          <ac:chgData name="Davina Szilvasy" userId="59fb472d-eed4-4f11-9686-c2c8db02a2cd" providerId="ADAL" clId="{7FF81832-CA22-4844-9DB3-D7DBAF4DF162}" dt="2019-09-06T10:29:53.983" v="172"/>
          <ac:spMkLst>
            <pc:docMk/>
            <pc:sldMk cId="926133459" sldId="414"/>
            <ac:spMk id="44" creationId="{D7372EF5-B4B1-4185-829F-476AA2814843}"/>
          </ac:spMkLst>
        </pc:spChg>
        <pc:spChg chg="add">
          <ac:chgData name="Davina Szilvasy" userId="59fb472d-eed4-4f11-9686-c2c8db02a2cd" providerId="ADAL" clId="{7FF81832-CA22-4844-9DB3-D7DBAF4DF162}" dt="2019-09-06T10:30:14.919" v="174"/>
          <ac:spMkLst>
            <pc:docMk/>
            <pc:sldMk cId="926133459" sldId="414"/>
            <ac:spMk id="45" creationId="{0C3D89DA-CC43-4903-8DC5-86F6ECFA9921}"/>
          </ac:spMkLst>
        </pc:spChg>
        <pc:spChg chg="add">
          <ac:chgData name="Davina Szilvasy" userId="59fb472d-eed4-4f11-9686-c2c8db02a2cd" providerId="ADAL" clId="{7FF81832-CA22-4844-9DB3-D7DBAF4DF162}" dt="2019-09-06T10:30:14.919" v="174"/>
          <ac:spMkLst>
            <pc:docMk/>
            <pc:sldMk cId="926133459" sldId="414"/>
            <ac:spMk id="46" creationId="{6BED86F1-F01B-4B89-A149-35F9ACD78165}"/>
          </ac:spMkLst>
        </pc:spChg>
        <pc:spChg chg="add">
          <ac:chgData name="Davina Szilvasy" userId="59fb472d-eed4-4f11-9686-c2c8db02a2cd" providerId="ADAL" clId="{7FF81832-CA22-4844-9DB3-D7DBAF4DF162}" dt="2019-09-06T10:31:12.864" v="180"/>
          <ac:spMkLst>
            <pc:docMk/>
            <pc:sldMk cId="926133459" sldId="414"/>
            <ac:spMk id="47" creationId="{9B5CEB1D-A0DF-4F61-8A8E-4EA384E82C62}"/>
          </ac:spMkLst>
        </pc:spChg>
        <pc:spChg chg="add">
          <ac:chgData name="Davina Szilvasy" userId="59fb472d-eed4-4f11-9686-c2c8db02a2cd" providerId="ADAL" clId="{7FF81832-CA22-4844-9DB3-D7DBAF4DF162}" dt="2019-09-06T10:31:12.864" v="180"/>
          <ac:spMkLst>
            <pc:docMk/>
            <pc:sldMk cId="926133459" sldId="414"/>
            <ac:spMk id="48" creationId="{9F2C4025-EAB2-4139-9344-3B5BB2D74A02}"/>
          </ac:spMkLst>
        </pc:spChg>
        <pc:spChg chg="add">
          <ac:chgData name="Davina Szilvasy" userId="59fb472d-eed4-4f11-9686-c2c8db02a2cd" providerId="ADAL" clId="{7FF81832-CA22-4844-9DB3-D7DBAF4DF162}" dt="2019-09-06T10:31:25.858" v="182"/>
          <ac:spMkLst>
            <pc:docMk/>
            <pc:sldMk cId="926133459" sldId="414"/>
            <ac:spMk id="49" creationId="{5A2E191A-8A31-459D-B297-A928B92AB887}"/>
          </ac:spMkLst>
        </pc:spChg>
        <pc:graphicFrameChg chg="mod">
          <ac:chgData name="Davina Szilvasy" userId="59fb472d-eed4-4f11-9686-c2c8db02a2cd" providerId="ADAL" clId="{7FF81832-CA22-4844-9DB3-D7DBAF4DF162}" dt="2019-09-06T10:34:30.430" v="187" actId="553"/>
          <ac:graphicFrameMkLst>
            <pc:docMk/>
            <pc:sldMk cId="926133459" sldId="414"/>
            <ac:graphicFrameMk id="3" creationId="{61CF350B-CC7E-4206-813E-EE7D5930BAAA}"/>
          </ac:graphicFrameMkLst>
        </pc:graphicFrameChg>
        <pc:graphicFrameChg chg="mod">
          <ac:chgData name="Davina Szilvasy" userId="59fb472d-eed4-4f11-9686-c2c8db02a2cd" providerId="ADAL" clId="{7FF81832-CA22-4844-9DB3-D7DBAF4DF162}" dt="2019-09-06T10:34:30.430" v="187" actId="553"/>
          <ac:graphicFrameMkLst>
            <pc:docMk/>
            <pc:sldMk cId="926133459" sldId="414"/>
            <ac:graphicFrameMk id="4" creationId="{596ADB34-AF1C-4E8C-86ED-6A77FD47E688}"/>
          </ac:graphicFrameMkLst>
        </pc:graphicFrameChg>
      </pc:sldChg>
      <pc:sldChg chg="modSp del">
        <pc:chgData name="Davina Szilvasy" userId="59fb472d-eed4-4f11-9686-c2c8db02a2cd" providerId="ADAL" clId="{7FF81832-CA22-4844-9DB3-D7DBAF4DF162}" dt="2019-09-06T10:31:53.573" v="185" actId="2696"/>
        <pc:sldMkLst>
          <pc:docMk/>
          <pc:sldMk cId="2840446481" sldId="415"/>
        </pc:sldMkLst>
        <pc:spChg chg="mod">
          <ac:chgData name="Davina Szilvasy" userId="59fb472d-eed4-4f11-9686-c2c8db02a2cd" providerId="ADAL" clId="{7FF81832-CA22-4844-9DB3-D7DBAF4DF162}" dt="2019-09-06T10:21:15.407" v="57" actId="207"/>
          <ac:spMkLst>
            <pc:docMk/>
            <pc:sldMk cId="2840446481" sldId="415"/>
            <ac:spMk id="36" creationId="{8BBE6B9B-00FF-4C7B-9AB8-E22A0168A476}"/>
          </ac:spMkLst>
        </pc:spChg>
      </pc:sldChg>
      <pc:sldChg chg="modSp">
        <pc:chgData name="Davina Szilvasy" userId="59fb472d-eed4-4f11-9686-c2c8db02a2cd" providerId="ADAL" clId="{7FF81832-CA22-4844-9DB3-D7DBAF4DF162}" dt="2019-09-06T10:23:22.417" v="126" actId="20577"/>
        <pc:sldMkLst>
          <pc:docMk/>
          <pc:sldMk cId="32341225" sldId="417"/>
        </pc:sldMkLst>
        <pc:spChg chg="mod">
          <ac:chgData name="Davina Szilvasy" userId="59fb472d-eed4-4f11-9686-c2c8db02a2cd" providerId="ADAL" clId="{7FF81832-CA22-4844-9DB3-D7DBAF4DF162}" dt="2019-09-06T10:23:22.417" v="126" actId="20577"/>
          <ac:spMkLst>
            <pc:docMk/>
            <pc:sldMk cId="32341225" sldId="417"/>
            <ac:spMk id="19" creationId="{5252A847-DE45-4FA3-A1F8-EEBEB845FF8E}"/>
          </ac:spMkLst>
        </pc:spChg>
      </pc:sldChg>
      <pc:sldChg chg="modSp">
        <pc:chgData name="Davina Szilvasy" userId="59fb472d-eed4-4f11-9686-c2c8db02a2cd" providerId="ADAL" clId="{7FF81832-CA22-4844-9DB3-D7DBAF4DF162}" dt="2019-09-06T10:25:02.668" v="139" actId="20577"/>
        <pc:sldMkLst>
          <pc:docMk/>
          <pc:sldMk cId="3229542097" sldId="418"/>
        </pc:sldMkLst>
        <pc:spChg chg="mod">
          <ac:chgData name="Davina Szilvasy" userId="59fb472d-eed4-4f11-9686-c2c8db02a2cd" providerId="ADAL" clId="{7FF81832-CA22-4844-9DB3-D7DBAF4DF162}" dt="2019-09-06T10:25:02.668" v="139" actId="20577"/>
          <ac:spMkLst>
            <pc:docMk/>
            <pc:sldMk cId="3229542097" sldId="418"/>
            <ac:spMk id="19" creationId="{5252A847-DE45-4FA3-A1F8-EEBEB845FF8E}"/>
          </ac:spMkLst>
        </pc:spChg>
      </pc:sldChg>
      <pc:sldChg chg="modSp">
        <pc:chgData name="Davina Szilvasy" userId="59fb472d-eed4-4f11-9686-c2c8db02a2cd" providerId="ADAL" clId="{7FF81832-CA22-4844-9DB3-D7DBAF4DF162}" dt="2019-09-06T10:21:43.834" v="72" actId="1076"/>
        <pc:sldMkLst>
          <pc:docMk/>
          <pc:sldMk cId="719037878" sldId="419"/>
        </pc:sldMkLst>
        <pc:spChg chg="mod">
          <ac:chgData name="Davina Szilvasy" userId="59fb472d-eed4-4f11-9686-c2c8db02a2cd" providerId="ADAL" clId="{7FF81832-CA22-4844-9DB3-D7DBAF4DF162}" dt="2019-09-06T10:21:36.812" v="71" actId="1035"/>
          <ac:spMkLst>
            <pc:docMk/>
            <pc:sldMk cId="719037878" sldId="419"/>
            <ac:spMk id="47" creationId="{0EA9B2A0-915F-4FA2-B961-0B3554084110}"/>
          </ac:spMkLst>
        </pc:spChg>
        <pc:spChg chg="mod">
          <ac:chgData name="Davina Szilvasy" userId="59fb472d-eed4-4f11-9686-c2c8db02a2cd" providerId="ADAL" clId="{7FF81832-CA22-4844-9DB3-D7DBAF4DF162}" dt="2019-09-06T10:21:36.812" v="71" actId="1035"/>
          <ac:spMkLst>
            <pc:docMk/>
            <pc:sldMk cId="719037878" sldId="419"/>
            <ac:spMk id="48" creationId="{98309A71-204B-4CF5-B8B9-35E198C9F880}"/>
          </ac:spMkLst>
        </pc:spChg>
        <pc:spChg chg="mod">
          <ac:chgData name="Davina Szilvasy" userId="59fb472d-eed4-4f11-9686-c2c8db02a2cd" providerId="ADAL" clId="{7FF81832-CA22-4844-9DB3-D7DBAF4DF162}" dt="2019-09-06T10:21:36.812" v="71" actId="1035"/>
          <ac:spMkLst>
            <pc:docMk/>
            <pc:sldMk cId="719037878" sldId="419"/>
            <ac:spMk id="49" creationId="{78F66195-56DC-4508-B223-FA9858FD87F7}"/>
          </ac:spMkLst>
        </pc:spChg>
        <pc:graphicFrameChg chg="mod">
          <ac:chgData name="Davina Szilvasy" userId="59fb472d-eed4-4f11-9686-c2c8db02a2cd" providerId="ADAL" clId="{7FF81832-CA22-4844-9DB3-D7DBAF4DF162}" dt="2019-09-06T10:21:36.812" v="71" actId="1035"/>
          <ac:graphicFrameMkLst>
            <pc:docMk/>
            <pc:sldMk cId="719037878" sldId="419"/>
            <ac:graphicFrameMk id="43" creationId="{7C5F5668-6AA0-4837-A98B-71CB83C93748}"/>
          </ac:graphicFrameMkLst>
        </pc:graphicFrameChg>
        <pc:graphicFrameChg chg="mod">
          <ac:chgData name="Davina Szilvasy" userId="59fb472d-eed4-4f11-9686-c2c8db02a2cd" providerId="ADAL" clId="{7FF81832-CA22-4844-9DB3-D7DBAF4DF162}" dt="2019-09-06T10:21:36.812" v="71" actId="1035"/>
          <ac:graphicFrameMkLst>
            <pc:docMk/>
            <pc:sldMk cId="719037878" sldId="419"/>
            <ac:graphicFrameMk id="44" creationId="{D96BB88D-650A-483E-BF34-FA3F8F579017}"/>
          </ac:graphicFrameMkLst>
        </pc:graphicFrameChg>
        <pc:graphicFrameChg chg="mod">
          <ac:chgData name="Davina Szilvasy" userId="59fb472d-eed4-4f11-9686-c2c8db02a2cd" providerId="ADAL" clId="{7FF81832-CA22-4844-9DB3-D7DBAF4DF162}" dt="2019-09-06T10:21:36.812" v="71" actId="1035"/>
          <ac:graphicFrameMkLst>
            <pc:docMk/>
            <pc:sldMk cId="719037878" sldId="419"/>
            <ac:graphicFrameMk id="45" creationId="{0CF349D6-03DC-4DC2-9587-9A25D75895EA}"/>
          </ac:graphicFrameMkLst>
        </pc:graphicFrameChg>
        <pc:picChg chg="mod">
          <ac:chgData name="Davina Szilvasy" userId="59fb472d-eed4-4f11-9686-c2c8db02a2cd" providerId="ADAL" clId="{7FF81832-CA22-4844-9DB3-D7DBAF4DF162}" dt="2019-09-06T10:21:43.834" v="72" actId="1076"/>
          <ac:picMkLst>
            <pc:docMk/>
            <pc:sldMk cId="719037878" sldId="419"/>
            <ac:picMk id="46" creationId="{9967B102-F5A8-400F-B0F8-939B23E4FD3B}"/>
          </ac:picMkLst>
        </pc:picChg>
      </pc:sldChg>
      <pc:sldChg chg="del">
        <pc:chgData name="Davina Szilvasy" userId="59fb472d-eed4-4f11-9686-c2c8db02a2cd" providerId="ADAL" clId="{7FF81832-CA22-4844-9DB3-D7DBAF4DF162}" dt="2019-09-06T10:23:11.315" v="125" actId="2696"/>
        <pc:sldMkLst>
          <pc:docMk/>
          <pc:sldMk cId="2587760518" sldId="420"/>
        </pc:sldMkLst>
      </pc:sldChg>
      <pc:sldChg chg="addSp delSp modSp add">
        <pc:chgData name="Davina Szilvasy" userId="59fb472d-eed4-4f11-9686-c2c8db02a2cd" providerId="ADAL" clId="{7FF81832-CA22-4844-9DB3-D7DBAF4DF162}" dt="2019-09-06T10:22:58.870" v="124" actId="207"/>
        <pc:sldMkLst>
          <pc:docMk/>
          <pc:sldMk cId="3104818613" sldId="421"/>
        </pc:sldMkLst>
        <pc:spChg chg="add mod">
          <ac:chgData name="Davina Szilvasy" userId="59fb472d-eed4-4f11-9686-c2c8db02a2cd" providerId="ADAL" clId="{7FF81832-CA22-4844-9DB3-D7DBAF4DF162}" dt="2019-09-06T10:22:29.825" v="102" actId="1035"/>
          <ac:spMkLst>
            <pc:docMk/>
            <pc:sldMk cId="3104818613" sldId="421"/>
            <ac:spMk id="13" creationId="{0B230B3D-4E6B-456C-9763-D024363B6D36}"/>
          </ac:spMkLst>
        </pc:spChg>
        <pc:spChg chg="add mod">
          <ac:chgData name="Davina Szilvasy" userId="59fb472d-eed4-4f11-9686-c2c8db02a2cd" providerId="ADAL" clId="{7FF81832-CA22-4844-9DB3-D7DBAF4DF162}" dt="2019-09-06T10:22:29.825" v="102" actId="1035"/>
          <ac:spMkLst>
            <pc:docMk/>
            <pc:sldMk cId="3104818613" sldId="421"/>
            <ac:spMk id="14" creationId="{A6EB2F36-2AD9-4E4A-81F4-49EE58AF2A30}"/>
          </ac:spMkLst>
        </pc:spChg>
        <pc:spChg chg="add mod">
          <ac:chgData name="Davina Szilvasy" userId="59fb472d-eed4-4f11-9686-c2c8db02a2cd" providerId="ADAL" clId="{7FF81832-CA22-4844-9DB3-D7DBAF4DF162}" dt="2019-09-06T10:22:29.825" v="102" actId="1035"/>
          <ac:spMkLst>
            <pc:docMk/>
            <pc:sldMk cId="3104818613" sldId="421"/>
            <ac:spMk id="15" creationId="{C9017455-EF9E-4049-AB74-AF3B3A9C74D5}"/>
          </ac:spMkLst>
        </pc:spChg>
        <pc:spChg chg="add mod">
          <ac:chgData name="Davina Szilvasy" userId="59fb472d-eed4-4f11-9686-c2c8db02a2cd" providerId="ADAL" clId="{7FF81832-CA22-4844-9DB3-D7DBAF4DF162}" dt="2019-09-06T10:22:29.825" v="102" actId="1035"/>
          <ac:spMkLst>
            <pc:docMk/>
            <pc:sldMk cId="3104818613" sldId="421"/>
            <ac:spMk id="16" creationId="{51DD3604-5D3F-4BED-974E-67A69E0DA67F}"/>
          </ac:spMkLst>
        </pc:spChg>
        <pc:spChg chg="add mod">
          <ac:chgData name="Davina Szilvasy" userId="59fb472d-eed4-4f11-9686-c2c8db02a2cd" providerId="ADAL" clId="{7FF81832-CA22-4844-9DB3-D7DBAF4DF162}" dt="2019-09-06T10:22:29.825" v="102" actId="1035"/>
          <ac:spMkLst>
            <pc:docMk/>
            <pc:sldMk cId="3104818613" sldId="421"/>
            <ac:spMk id="17" creationId="{B3212197-CC27-45F3-A03E-6ED83C0C8CE1}"/>
          </ac:spMkLst>
        </pc:spChg>
        <pc:spChg chg="mod">
          <ac:chgData name="Davina Szilvasy" userId="59fb472d-eed4-4f11-9686-c2c8db02a2cd" providerId="ADAL" clId="{7FF81832-CA22-4844-9DB3-D7DBAF4DF162}" dt="2019-09-06T10:22:58.870" v="124" actId="207"/>
          <ac:spMkLst>
            <pc:docMk/>
            <pc:sldMk cId="3104818613" sldId="421"/>
            <ac:spMk id="19" creationId="{5252A847-DE45-4FA3-A1F8-EEBEB845FF8E}"/>
          </ac:spMkLst>
        </pc:spChg>
        <pc:spChg chg="add mod">
          <ac:chgData name="Davina Szilvasy" userId="59fb472d-eed4-4f11-9686-c2c8db02a2cd" providerId="ADAL" clId="{7FF81832-CA22-4844-9DB3-D7DBAF4DF162}" dt="2019-09-06T10:22:29.825" v="102" actId="1035"/>
          <ac:spMkLst>
            <pc:docMk/>
            <pc:sldMk cId="3104818613" sldId="421"/>
            <ac:spMk id="20" creationId="{D2ABB9EA-C658-4D56-8A33-9ED615BBA3A9}"/>
          </ac:spMkLst>
        </pc:spChg>
        <pc:spChg chg="add mod">
          <ac:chgData name="Davina Szilvasy" userId="59fb472d-eed4-4f11-9686-c2c8db02a2cd" providerId="ADAL" clId="{7FF81832-CA22-4844-9DB3-D7DBAF4DF162}" dt="2019-09-06T10:22:29.825" v="102" actId="1035"/>
          <ac:spMkLst>
            <pc:docMk/>
            <pc:sldMk cId="3104818613" sldId="421"/>
            <ac:spMk id="21" creationId="{4AB8C0CA-DD6C-4BEC-B15F-66B3FA00D80F}"/>
          </ac:spMkLst>
        </pc:spChg>
        <pc:spChg chg="add del mod">
          <ac:chgData name="Davina Szilvasy" userId="59fb472d-eed4-4f11-9686-c2c8db02a2cd" providerId="ADAL" clId="{7FF81832-CA22-4844-9DB3-D7DBAF4DF162}" dt="2019-09-06T10:22:37.659" v="104" actId="478"/>
          <ac:spMkLst>
            <pc:docMk/>
            <pc:sldMk cId="3104818613" sldId="421"/>
            <ac:spMk id="22" creationId="{E83E0251-7248-4130-B4CA-7239D7BE43BD}"/>
          </ac:spMkLst>
        </pc:spChg>
        <pc:picChg chg="del">
          <ac:chgData name="Davina Szilvasy" userId="59fb472d-eed4-4f11-9686-c2c8db02a2cd" providerId="ADAL" clId="{7FF81832-CA22-4844-9DB3-D7DBAF4DF162}" dt="2019-09-06T10:22:05.791" v="74" actId="478"/>
          <ac:picMkLst>
            <pc:docMk/>
            <pc:sldMk cId="3104818613" sldId="421"/>
            <ac:picMk id="46" creationId="{9967B102-F5A8-400F-B0F8-939B23E4FD3B}"/>
          </ac:picMkLst>
        </pc:picChg>
      </pc:sldChg>
      <pc:sldChg chg="modSp add">
        <pc:chgData name="Davina Szilvasy" userId="59fb472d-eed4-4f11-9686-c2c8db02a2cd" providerId="ADAL" clId="{7FF81832-CA22-4844-9DB3-D7DBAF4DF162}" dt="2019-09-06T10:34:43.196" v="188" actId="553"/>
        <pc:sldMkLst>
          <pc:docMk/>
          <pc:sldMk cId="140726219" sldId="422"/>
        </pc:sldMkLst>
        <pc:spChg chg="mod">
          <ac:chgData name="Davina Szilvasy" userId="59fb472d-eed4-4f11-9686-c2c8db02a2cd" providerId="ADAL" clId="{7FF81832-CA22-4844-9DB3-D7DBAF4DF162}" dt="2019-09-06T10:31:47.372" v="184"/>
          <ac:spMkLst>
            <pc:docMk/>
            <pc:sldMk cId="140726219" sldId="422"/>
            <ac:spMk id="19" creationId="{5252A847-DE45-4FA3-A1F8-EEBEB845FF8E}"/>
          </ac:spMkLst>
        </pc:spChg>
        <pc:graphicFrameChg chg="mod">
          <ac:chgData name="Davina Szilvasy" userId="59fb472d-eed4-4f11-9686-c2c8db02a2cd" providerId="ADAL" clId="{7FF81832-CA22-4844-9DB3-D7DBAF4DF162}" dt="2019-09-06T10:34:43.196" v="188" actId="553"/>
          <ac:graphicFrameMkLst>
            <pc:docMk/>
            <pc:sldMk cId="140726219" sldId="422"/>
            <ac:graphicFrameMk id="3" creationId="{61CF350B-CC7E-4206-813E-EE7D5930BAAA}"/>
          </ac:graphicFrameMkLst>
        </pc:graphicFrameChg>
        <pc:graphicFrameChg chg="mod">
          <ac:chgData name="Davina Szilvasy" userId="59fb472d-eed4-4f11-9686-c2c8db02a2cd" providerId="ADAL" clId="{7FF81832-CA22-4844-9DB3-D7DBAF4DF162}" dt="2019-09-06T10:34:43.196" v="188" actId="553"/>
          <ac:graphicFrameMkLst>
            <pc:docMk/>
            <pc:sldMk cId="140726219" sldId="422"/>
            <ac:graphicFrameMk id="4" creationId="{596ADB34-AF1C-4E8C-86ED-6A77FD47E688}"/>
          </ac:graphicFrameMkLst>
        </pc:graphicFrameChg>
      </pc:sldChg>
    </pc:docChg>
  </pc:docChgLst>
  <pc:docChgLst>
    <pc:chgData name="Victoria Worthington" userId="3602fdab-493b-4fe0-87da-353562330a36" providerId="ADAL" clId="{9FC811C1-B219-47E9-AA65-6284F071F2DF}"/>
  </pc:docChgLst>
  <pc:docChgLst>
    <pc:chgData name="Lisa Mason" userId="4ec5fa3b-f5d6-483f-bfe5-5d7b4524c02c" providerId="ADAL" clId="{62E9ACBB-97C8-40EC-879E-567F9AFF4293}"/>
    <pc:docChg chg="undo redo custSel addSld delSld modSld sldOrd">
      <pc:chgData name="Lisa Mason" userId="4ec5fa3b-f5d6-483f-bfe5-5d7b4524c02c" providerId="ADAL" clId="{62E9ACBB-97C8-40EC-879E-567F9AFF4293}" dt="2019-09-03T12:54:44.982" v="2142" actId="20577"/>
      <pc:docMkLst>
        <pc:docMk/>
      </pc:docMkLst>
      <pc:sldChg chg="addSp delSp modSp del">
        <pc:chgData name="Lisa Mason" userId="4ec5fa3b-f5d6-483f-bfe5-5d7b4524c02c" providerId="ADAL" clId="{62E9ACBB-97C8-40EC-879E-567F9AFF4293}" dt="2019-09-03T12:50:13.410" v="2115" actId="2696"/>
        <pc:sldMkLst>
          <pc:docMk/>
          <pc:sldMk cId="1071900124" sldId="355"/>
        </pc:sldMkLst>
        <pc:spChg chg="del mod">
          <ac:chgData name="Lisa Mason" userId="4ec5fa3b-f5d6-483f-bfe5-5d7b4524c02c" providerId="ADAL" clId="{62E9ACBB-97C8-40EC-879E-567F9AFF4293}" dt="2019-09-02T13:12:50.228" v="1730" actId="478"/>
          <ac:spMkLst>
            <pc:docMk/>
            <pc:sldMk cId="1071900124" sldId="355"/>
            <ac:spMk id="10" creationId="{173A5B00-18DF-4754-9D23-84277A7F2448}"/>
          </ac:spMkLst>
        </pc:spChg>
        <pc:spChg chg="del">
          <ac:chgData name="Lisa Mason" userId="4ec5fa3b-f5d6-483f-bfe5-5d7b4524c02c" providerId="ADAL" clId="{62E9ACBB-97C8-40EC-879E-567F9AFF4293}" dt="2019-09-02T12:58:44.258" v="1519" actId="478"/>
          <ac:spMkLst>
            <pc:docMk/>
            <pc:sldMk cId="1071900124" sldId="355"/>
            <ac:spMk id="11" creationId="{29BD0995-95AB-45F1-B86E-FFA7DF237754}"/>
          </ac:spMkLst>
        </pc:spChg>
        <pc:spChg chg="del">
          <ac:chgData name="Lisa Mason" userId="4ec5fa3b-f5d6-483f-bfe5-5d7b4524c02c" providerId="ADAL" clId="{62E9ACBB-97C8-40EC-879E-567F9AFF4293}" dt="2019-09-02T12:58:58.566" v="1525" actId="478"/>
          <ac:spMkLst>
            <pc:docMk/>
            <pc:sldMk cId="1071900124" sldId="355"/>
            <ac:spMk id="12" creationId="{B71DAC1E-E30A-4996-9347-24A961ED948F}"/>
          </ac:spMkLst>
        </pc:spChg>
        <pc:spChg chg="del">
          <ac:chgData name="Lisa Mason" userId="4ec5fa3b-f5d6-483f-bfe5-5d7b4524c02c" providerId="ADAL" clId="{62E9ACBB-97C8-40EC-879E-567F9AFF4293}" dt="2019-09-02T12:58:56.619" v="1524" actId="478"/>
          <ac:spMkLst>
            <pc:docMk/>
            <pc:sldMk cId="1071900124" sldId="355"/>
            <ac:spMk id="13" creationId="{1AEB4347-BE6D-4CE9-8BE9-127D289CF7B2}"/>
          </ac:spMkLst>
        </pc:spChg>
        <pc:spChg chg="del">
          <ac:chgData name="Lisa Mason" userId="4ec5fa3b-f5d6-483f-bfe5-5d7b4524c02c" providerId="ADAL" clId="{62E9ACBB-97C8-40EC-879E-567F9AFF4293}" dt="2019-09-02T12:58:52.234" v="1521" actId="478"/>
          <ac:spMkLst>
            <pc:docMk/>
            <pc:sldMk cId="1071900124" sldId="355"/>
            <ac:spMk id="14" creationId="{8CB67F6B-3C71-4167-A260-5566FA9FF241}"/>
          </ac:spMkLst>
        </pc:spChg>
        <pc:spChg chg="del mod">
          <ac:chgData name="Lisa Mason" userId="4ec5fa3b-f5d6-483f-bfe5-5d7b4524c02c" providerId="ADAL" clId="{62E9ACBB-97C8-40EC-879E-567F9AFF4293}" dt="2019-09-02T12:58:54.573" v="1523" actId="478"/>
          <ac:spMkLst>
            <pc:docMk/>
            <pc:sldMk cId="1071900124" sldId="355"/>
            <ac:spMk id="15" creationId="{9BD62001-1637-46B2-B360-585969973CD3}"/>
          </ac:spMkLst>
        </pc:spChg>
        <pc:spChg chg="del">
          <ac:chgData name="Lisa Mason" userId="4ec5fa3b-f5d6-483f-bfe5-5d7b4524c02c" providerId="ADAL" clId="{62E9ACBB-97C8-40EC-879E-567F9AFF4293}" dt="2019-09-02T13:09:52.598" v="1638" actId="478"/>
          <ac:spMkLst>
            <pc:docMk/>
            <pc:sldMk cId="1071900124" sldId="355"/>
            <ac:spMk id="16" creationId="{E78ABA12-29B1-4304-B482-A4BBD2890330}"/>
          </ac:spMkLst>
        </pc:spChg>
        <pc:spChg chg="mod">
          <ac:chgData name="Lisa Mason" userId="4ec5fa3b-f5d6-483f-bfe5-5d7b4524c02c" providerId="ADAL" clId="{62E9ACBB-97C8-40EC-879E-567F9AFF4293}" dt="2019-09-02T13:13:51.336" v="1737" actId="20577"/>
          <ac:spMkLst>
            <pc:docMk/>
            <pc:sldMk cId="1071900124" sldId="355"/>
            <ac:spMk id="19" creationId="{5252A847-DE45-4FA3-A1F8-EEBEB845FF8E}"/>
          </ac:spMkLst>
        </pc:spChg>
        <pc:spChg chg="add mod">
          <ac:chgData name="Lisa Mason" userId="4ec5fa3b-f5d6-483f-bfe5-5d7b4524c02c" providerId="ADAL" clId="{62E9ACBB-97C8-40EC-879E-567F9AFF4293}" dt="2019-09-02T13:08:40.252" v="1628" actId="20577"/>
          <ac:spMkLst>
            <pc:docMk/>
            <pc:sldMk cId="1071900124" sldId="355"/>
            <ac:spMk id="20" creationId="{0922DE5D-55AE-42B2-BC39-4D2673FC1253}"/>
          </ac:spMkLst>
        </pc:spChg>
        <pc:spChg chg="add mod">
          <ac:chgData name="Lisa Mason" userId="4ec5fa3b-f5d6-483f-bfe5-5d7b4524c02c" providerId="ADAL" clId="{62E9ACBB-97C8-40EC-879E-567F9AFF4293}" dt="2019-09-02T13:09:00.635" v="1632" actId="20577"/>
          <ac:spMkLst>
            <pc:docMk/>
            <pc:sldMk cId="1071900124" sldId="355"/>
            <ac:spMk id="21" creationId="{6A2B5BCD-B394-4D90-93A5-FBF48B7D7A80}"/>
          </ac:spMkLst>
        </pc:spChg>
        <pc:spChg chg="add mod">
          <ac:chgData name="Lisa Mason" userId="4ec5fa3b-f5d6-483f-bfe5-5d7b4524c02c" providerId="ADAL" clId="{62E9ACBB-97C8-40EC-879E-567F9AFF4293}" dt="2019-09-02T13:09:14.790" v="1636" actId="20577"/>
          <ac:spMkLst>
            <pc:docMk/>
            <pc:sldMk cId="1071900124" sldId="355"/>
            <ac:spMk id="22" creationId="{BE8813AE-D64C-4ED4-BB9A-AD31627C7EBE}"/>
          </ac:spMkLst>
        </pc:spChg>
        <pc:graphicFrameChg chg="add del mod">
          <ac:chgData name="Lisa Mason" userId="4ec5fa3b-f5d6-483f-bfe5-5d7b4524c02c" providerId="ADAL" clId="{62E9ACBB-97C8-40EC-879E-567F9AFF4293}" dt="2019-09-02T12:59:41.810" v="1531" actId="3680"/>
          <ac:graphicFrameMkLst>
            <pc:docMk/>
            <pc:sldMk cId="1071900124" sldId="355"/>
            <ac:graphicFrameMk id="2" creationId="{4BCCC765-0865-44B5-AC1F-1D0DED1D32D3}"/>
          </ac:graphicFrameMkLst>
        </pc:graphicFrameChg>
        <pc:graphicFrameChg chg="add mod modGraphic">
          <ac:chgData name="Lisa Mason" userId="4ec5fa3b-f5d6-483f-bfe5-5d7b4524c02c" providerId="ADAL" clId="{62E9ACBB-97C8-40EC-879E-567F9AFF4293}" dt="2019-09-02T13:03:45.630" v="1582" actId="207"/>
          <ac:graphicFrameMkLst>
            <pc:docMk/>
            <pc:sldMk cId="1071900124" sldId="355"/>
            <ac:graphicFrameMk id="3" creationId="{2E1FA8CE-35FE-4BE8-AEFA-FB0FE1905F9F}"/>
          </ac:graphicFrameMkLst>
        </pc:graphicFrameChg>
        <pc:graphicFrameChg chg="mod modGraphic">
          <ac:chgData name="Lisa Mason" userId="4ec5fa3b-f5d6-483f-bfe5-5d7b4524c02c" providerId="ADAL" clId="{62E9ACBB-97C8-40EC-879E-567F9AFF4293}" dt="2019-09-02T13:03:50.288" v="1583"/>
          <ac:graphicFrameMkLst>
            <pc:docMk/>
            <pc:sldMk cId="1071900124" sldId="355"/>
            <ac:graphicFrameMk id="6" creationId="{5D501FEA-15FB-4577-9F29-E067D9DF2DDC}"/>
          </ac:graphicFrameMkLst>
        </pc:graphicFrameChg>
        <pc:graphicFrameChg chg="mod modGraphic">
          <ac:chgData name="Lisa Mason" userId="4ec5fa3b-f5d6-483f-bfe5-5d7b4524c02c" providerId="ADAL" clId="{62E9ACBB-97C8-40EC-879E-567F9AFF4293}" dt="2019-09-02T13:03:53.735" v="1584"/>
          <ac:graphicFrameMkLst>
            <pc:docMk/>
            <pc:sldMk cId="1071900124" sldId="355"/>
            <ac:graphicFrameMk id="9" creationId="{62C00264-AA39-451A-B0C3-0FE7AB41D2A6}"/>
          </ac:graphicFrameMkLst>
        </pc:graphicFrameChg>
        <pc:picChg chg="add mod modCrop">
          <ac:chgData name="Lisa Mason" userId="4ec5fa3b-f5d6-483f-bfe5-5d7b4524c02c" providerId="ADAL" clId="{62E9ACBB-97C8-40EC-879E-567F9AFF4293}" dt="2019-09-02T13:07:25.741" v="1616" actId="1076"/>
          <ac:picMkLst>
            <pc:docMk/>
            <pc:sldMk cId="1071900124" sldId="355"/>
            <ac:picMk id="5" creationId="{1ED99CCE-54BE-406E-80AF-C43FFF55A7A0}"/>
          </ac:picMkLst>
        </pc:picChg>
      </pc:sldChg>
      <pc:sldChg chg="modSp">
        <pc:chgData name="Lisa Mason" userId="4ec5fa3b-f5d6-483f-bfe5-5d7b4524c02c" providerId="ADAL" clId="{62E9ACBB-97C8-40EC-879E-567F9AFF4293}" dt="2019-09-03T12:52:47.108" v="2128" actId="20577"/>
        <pc:sldMkLst>
          <pc:docMk/>
          <pc:sldMk cId="1181430266" sldId="366"/>
        </pc:sldMkLst>
        <pc:spChg chg="mod">
          <ac:chgData name="Lisa Mason" userId="4ec5fa3b-f5d6-483f-bfe5-5d7b4524c02c" providerId="ADAL" clId="{62E9ACBB-97C8-40EC-879E-567F9AFF4293}" dt="2019-09-03T12:52:36.213" v="2124" actId="20577"/>
          <ac:spMkLst>
            <pc:docMk/>
            <pc:sldMk cId="1181430266" sldId="366"/>
            <ac:spMk id="3" creationId="{C5E3383E-EB7B-43E6-AA75-A1DE419AACD6}"/>
          </ac:spMkLst>
        </pc:spChg>
        <pc:spChg chg="mod">
          <ac:chgData name="Lisa Mason" userId="4ec5fa3b-f5d6-483f-bfe5-5d7b4524c02c" providerId="ADAL" clId="{62E9ACBB-97C8-40EC-879E-567F9AFF4293}" dt="2019-09-02T11:15:21.134" v="78" actId="208"/>
          <ac:spMkLst>
            <pc:docMk/>
            <pc:sldMk cId="1181430266" sldId="366"/>
            <ac:spMk id="4" creationId="{9C1C8FBA-6CEE-4371-ABF6-207D80414035}"/>
          </ac:spMkLst>
        </pc:spChg>
        <pc:spChg chg="mod">
          <ac:chgData name="Lisa Mason" userId="4ec5fa3b-f5d6-483f-bfe5-5d7b4524c02c" providerId="ADAL" clId="{62E9ACBB-97C8-40EC-879E-567F9AFF4293}" dt="2019-09-03T12:52:32.893" v="2122" actId="20577"/>
          <ac:spMkLst>
            <pc:docMk/>
            <pc:sldMk cId="1181430266" sldId="366"/>
            <ac:spMk id="9" creationId="{C3A74CEB-034B-41A4-B195-73F4EC6F562F}"/>
          </ac:spMkLst>
        </pc:spChg>
        <pc:spChg chg="mod">
          <ac:chgData name="Lisa Mason" userId="4ec5fa3b-f5d6-483f-bfe5-5d7b4524c02c" providerId="ADAL" clId="{62E9ACBB-97C8-40EC-879E-567F9AFF4293}" dt="2019-09-03T12:52:47.108" v="2128" actId="20577"/>
          <ac:spMkLst>
            <pc:docMk/>
            <pc:sldMk cId="1181430266" sldId="366"/>
            <ac:spMk id="11" creationId="{A90CE69B-561C-47A8-B2CC-73F1135AE9EE}"/>
          </ac:spMkLst>
        </pc:spChg>
        <pc:spChg chg="mod">
          <ac:chgData name="Lisa Mason" userId="4ec5fa3b-f5d6-483f-bfe5-5d7b4524c02c" providerId="ADAL" clId="{62E9ACBB-97C8-40EC-879E-567F9AFF4293}" dt="2019-09-03T12:52:41.970" v="2126" actId="20577"/>
          <ac:spMkLst>
            <pc:docMk/>
            <pc:sldMk cId="1181430266" sldId="366"/>
            <ac:spMk id="12" creationId="{75ED4080-3EE5-4E34-8EC3-93E52225283A}"/>
          </ac:spMkLst>
        </pc:spChg>
        <pc:spChg chg="mod">
          <ac:chgData name="Lisa Mason" userId="4ec5fa3b-f5d6-483f-bfe5-5d7b4524c02c" providerId="ADAL" clId="{62E9ACBB-97C8-40EC-879E-567F9AFF4293}" dt="2019-09-02T11:15:12.510" v="75" actId="208"/>
          <ac:spMkLst>
            <pc:docMk/>
            <pc:sldMk cId="1181430266" sldId="366"/>
            <ac:spMk id="13" creationId="{B044336E-ED39-4E19-8961-03549B3C75D0}"/>
          </ac:spMkLst>
        </pc:spChg>
        <pc:spChg chg="mod">
          <ac:chgData name="Lisa Mason" userId="4ec5fa3b-f5d6-483f-bfe5-5d7b4524c02c" providerId="ADAL" clId="{62E9ACBB-97C8-40EC-879E-567F9AFF4293}" dt="2019-09-02T11:15:17.778" v="77" actId="208"/>
          <ac:spMkLst>
            <pc:docMk/>
            <pc:sldMk cId="1181430266" sldId="366"/>
            <ac:spMk id="14" creationId="{C5DF0AB7-6513-4CD4-A52D-76076E3D0A93}"/>
          </ac:spMkLst>
        </pc:spChg>
      </pc:sldChg>
      <pc:sldChg chg="modSp">
        <pc:chgData name="Lisa Mason" userId="4ec5fa3b-f5d6-483f-bfe5-5d7b4524c02c" providerId="ADAL" clId="{62E9ACBB-97C8-40EC-879E-567F9AFF4293}" dt="2019-09-03T12:53:03.395" v="2136" actId="20577"/>
        <pc:sldMkLst>
          <pc:docMk/>
          <pc:sldMk cId="3516317480" sldId="367"/>
        </pc:sldMkLst>
        <pc:spChg chg="mod">
          <ac:chgData name="Lisa Mason" userId="4ec5fa3b-f5d6-483f-bfe5-5d7b4524c02c" providerId="ADAL" clId="{62E9ACBB-97C8-40EC-879E-567F9AFF4293}" dt="2019-09-03T12:52:53.370" v="2130" actId="20577"/>
          <ac:spMkLst>
            <pc:docMk/>
            <pc:sldMk cId="3516317480" sldId="367"/>
            <ac:spMk id="3" creationId="{C5E3383E-EB7B-43E6-AA75-A1DE419AACD6}"/>
          </ac:spMkLst>
        </pc:spChg>
        <pc:spChg chg="mod">
          <ac:chgData name="Lisa Mason" userId="4ec5fa3b-f5d6-483f-bfe5-5d7b4524c02c" providerId="ADAL" clId="{62E9ACBB-97C8-40EC-879E-567F9AFF4293}" dt="2019-09-02T11:16:07.702" v="79" actId="208"/>
          <ac:spMkLst>
            <pc:docMk/>
            <pc:sldMk cId="3516317480" sldId="367"/>
            <ac:spMk id="4" creationId="{9C1C8FBA-6CEE-4371-ABF6-207D80414035}"/>
          </ac:spMkLst>
        </pc:spChg>
        <pc:spChg chg="mod">
          <ac:chgData name="Lisa Mason" userId="4ec5fa3b-f5d6-483f-bfe5-5d7b4524c02c" providerId="ADAL" clId="{62E9ACBB-97C8-40EC-879E-567F9AFF4293}" dt="2019-09-03T12:52:56.526" v="2132" actId="20577"/>
          <ac:spMkLst>
            <pc:docMk/>
            <pc:sldMk cId="3516317480" sldId="367"/>
            <ac:spMk id="9" creationId="{C3A74CEB-034B-41A4-B195-73F4EC6F562F}"/>
          </ac:spMkLst>
        </pc:spChg>
        <pc:spChg chg="mod">
          <ac:chgData name="Lisa Mason" userId="4ec5fa3b-f5d6-483f-bfe5-5d7b4524c02c" providerId="ADAL" clId="{62E9ACBB-97C8-40EC-879E-567F9AFF4293}" dt="2019-09-03T12:52:59.587" v="2134" actId="20577"/>
          <ac:spMkLst>
            <pc:docMk/>
            <pc:sldMk cId="3516317480" sldId="367"/>
            <ac:spMk id="11" creationId="{A90CE69B-561C-47A8-B2CC-73F1135AE9EE}"/>
          </ac:spMkLst>
        </pc:spChg>
        <pc:spChg chg="mod">
          <ac:chgData name="Lisa Mason" userId="4ec5fa3b-f5d6-483f-bfe5-5d7b4524c02c" providerId="ADAL" clId="{62E9ACBB-97C8-40EC-879E-567F9AFF4293}" dt="2019-09-03T12:53:03.395" v="2136" actId="20577"/>
          <ac:spMkLst>
            <pc:docMk/>
            <pc:sldMk cId="3516317480" sldId="367"/>
            <ac:spMk id="12" creationId="{75ED4080-3EE5-4E34-8EC3-93E52225283A}"/>
          </ac:spMkLst>
        </pc:spChg>
      </pc:sldChg>
      <pc:sldChg chg="modSp">
        <pc:chgData name="Lisa Mason" userId="4ec5fa3b-f5d6-483f-bfe5-5d7b4524c02c" providerId="ADAL" clId="{62E9ACBB-97C8-40EC-879E-567F9AFF4293}" dt="2019-09-02T11:48:18.754" v="903" actId="20577"/>
        <pc:sldMkLst>
          <pc:docMk/>
          <pc:sldMk cId="1882132660" sldId="368"/>
        </pc:sldMkLst>
        <pc:spChg chg="mod">
          <ac:chgData name="Lisa Mason" userId="4ec5fa3b-f5d6-483f-bfe5-5d7b4524c02c" providerId="ADAL" clId="{62E9ACBB-97C8-40EC-879E-567F9AFF4293}" dt="2019-09-02T11:48:18.754" v="903" actId="20577"/>
          <ac:spMkLst>
            <pc:docMk/>
            <pc:sldMk cId="1882132660" sldId="368"/>
            <ac:spMk id="19" creationId="{5252A847-DE45-4FA3-A1F8-EEBEB845FF8E}"/>
          </ac:spMkLst>
        </pc:spChg>
      </pc:sldChg>
      <pc:sldChg chg="addSp delSp modSp">
        <pc:chgData name="Lisa Mason" userId="4ec5fa3b-f5d6-483f-bfe5-5d7b4524c02c" providerId="ADAL" clId="{62E9ACBB-97C8-40EC-879E-567F9AFF4293}" dt="2019-09-02T11:37:38.773" v="654" actId="1076"/>
        <pc:sldMkLst>
          <pc:docMk/>
          <pc:sldMk cId="2242030663" sldId="369"/>
        </pc:sldMkLst>
        <pc:spChg chg="del mod">
          <ac:chgData name="Lisa Mason" userId="4ec5fa3b-f5d6-483f-bfe5-5d7b4524c02c" providerId="ADAL" clId="{62E9ACBB-97C8-40EC-879E-567F9AFF4293}" dt="2019-09-02T11:32:44.797" v="559" actId="478"/>
          <ac:spMkLst>
            <pc:docMk/>
            <pc:sldMk cId="2242030663" sldId="369"/>
            <ac:spMk id="6" creationId="{442C8796-205F-4462-85D0-B7C88E29D272}"/>
          </ac:spMkLst>
        </pc:spChg>
        <pc:spChg chg="mod">
          <ac:chgData name="Lisa Mason" userId="4ec5fa3b-f5d6-483f-bfe5-5d7b4524c02c" providerId="ADAL" clId="{62E9ACBB-97C8-40EC-879E-567F9AFF4293}" dt="2019-09-02T11:32:38.804" v="558" actId="1038"/>
          <ac:spMkLst>
            <pc:docMk/>
            <pc:sldMk cId="2242030663" sldId="369"/>
            <ac:spMk id="9" creationId="{7E196AFF-A2E8-4E33-A5B6-092B8FA6CB98}"/>
          </ac:spMkLst>
        </pc:spChg>
        <pc:spChg chg="mod">
          <ac:chgData name="Lisa Mason" userId="4ec5fa3b-f5d6-483f-bfe5-5d7b4524c02c" providerId="ADAL" clId="{62E9ACBB-97C8-40EC-879E-567F9AFF4293}" dt="2019-09-02T11:31:58.997" v="548" actId="20577"/>
          <ac:spMkLst>
            <pc:docMk/>
            <pc:sldMk cId="2242030663" sldId="369"/>
            <ac:spMk id="10" creationId="{ADF2BAC8-1384-41FA-AC8D-B455933E5F98}"/>
          </ac:spMkLst>
        </pc:spChg>
        <pc:spChg chg="mod">
          <ac:chgData name="Lisa Mason" userId="4ec5fa3b-f5d6-483f-bfe5-5d7b4524c02c" providerId="ADAL" clId="{62E9ACBB-97C8-40EC-879E-567F9AFF4293}" dt="2019-09-02T11:32:13.328" v="551" actId="20577"/>
          <ac:spMkLst>
            <pc:docMk/>
            <pc:sldMk cId="2242030663" sldId="369"/>
            <ac:spMk id="11" creationId="{C752B3CF-7B21-443B-B7CE-1285E036C84A}"/>
          </ac:spMkLst>
        </pc:spChg>
        <pc:spChg chg="del">
          <ac:chgData name="Lisa Mason" userId="4ec5fa3b-f5d6-483f-bfe5-5d7b4524c02c" providerId="ADAL" clId="{62E9ACBB-97C8-40EC-879E-567F9AFF4293}" dt="2019-09-02T11:29:54.397" v="499" actId="478"/>
          <ac:spMkLst>
            <pc:docMk/>
            <pc:sldMk cId="2242030663" sldId="369"/>
            <ac:spMk id="12" creationId="{C426E74B-88C3-4E55-871E-BC2D2A9B09B0}"/>
          </ac:spMkLst>
        </pc:spChg>
        <pc:spChg chg="del">
          <ac:chgData name="Lisa Mason" userId="4ec5fa3b-f5d6-483f-bfe5-5d7b4524c02c" providerId="ADAL" clId="{62E9ACBB-97C8-40EC-879E-567F9AFF4293}" dt="2019-09-02T11:35:50.420" v="624" actId="478"/>
          <ac:spMkLst>
            <pc:docMk/>
            <pc:sldMk cId="2242030663" sldId="369"/>
            <ac:spMk id="13" creationId="{135EDE28-27B6-48C3-90D7-93134DE4CBEF}"/>
          </ac:spMkLst>
        </pc:spChg>
        <pc:spChg chg="add mod">
          <ac:chgData name="Lisa Mason" userId="4ec5fa3b-f5d6-483f-bfe5-5d7b4524c02c" providerId="ADAL" clId="{62E9ACBB-97C8-40EC-879E-567F9AFF4293}" dt="2019-09-02T11:36:43.493" v="641" actId="1035"/>
          <ac:spMkLst>
            <pc:docMk/>
            <pc:sldMk cId="2242030663" sldId="369"/>
            <ac:spMk id="15" creationId="{B3F2005E-6F0F-4752-82B2-94FA67CAEFB7}"/>
          </ac:spMkLst>
        </pc:spChg>
        <pc:spChg chg="add">
          <ac:chgData name="Lisa Mason" userId="4ec5fa3b-f5d6-483f-bfe5-5d7b4524c02c" providerId="ADAL" clId="{62E9ACBB-97C8-40EC-879E-567F9AFF4293}" dt="2019-09-02T11:35:46.810" v="623"/>
          <ac:spMkLst>
            <pc:docMk/>
            <pc:sldMk cId="2242030663" sldId="369"/>
            <ac:spMk id="16" creationId="{A5395199-FAB3-4846-965C-B43A1F18D5CA}"/>
          </ac:spMkLst>
        </pc:spChg>
        <pc:spChg chg="add mod">
          <ac:chgData name="Lisa Mason" userId="4ec5fa3b-f5d6-483f-bfe5-5d7b4524c02c" providerId="ADAL" clId="{62E9ACBB-97C8-40EC-879E-567F9AFF4293}" dt="2019-09-02T11:37:38.773" v="654" actId="1076"/>
          <ac:spMkLst>
            <pc:docMk/>
            <pc:sldMk cId="2242030663" sldId="369"/>
            <ac:spMk id="17" creationId="{CAE73639-EDCA-4D87-9529-9B021EFB049B}"/>
          </ac:spMkLst>
        </pc:spChg>
        <pc:grpChg chg="mod">
          <ac:chgData name="Lisa Mason" userId="4ec5fa3b-f5d6-483f-bfe5-5d7b4524c02c" providerId="ADAL" clId="{62E9ACBB-97C8-40EC-879E-567F9AFF4293}" dt="2019-09-02T11:36:43.493" v="641" actId="1035"/>
          <ac:grpSpMkLst>
            <pc:docMk/>
            <pc:sldMk cId="2242030663" sldId="369"/>
            <ac:grpSpMk id="3" creationId="{353B671A-5DDC-4EA9-8A87-DD9339FE9334}"/>
          </ac:grpSpMkLst>
        </pc:grpChg>
        <pc:graphicFrameChg chg="add mod modGraphic">
          <ac:chgData name="Lisa Mason" userId="4ec5fa3b-f5d6-483f-bfe5-5d7b4524c02c" providerId="ADAL" clId="{62E9ACBB-97C8-40EC-879E-567F9AFF4293}" dt="2019-09-02T11:36:43.493" v="641" actId="1035"/>
          <ac:graphicFrameMkLst>
            <pc:docMk/>
            <pc:sldMk cId="2242030663" sldId="369"/>
            <ac:graphicFrameMk id="2" creationId="{001C9EF7-103A-4B32-B831-20BE090F7C62}"/>
          </ac:graphicFrameMkLst>
        </pc:graphicFrameChg>
        <pc:graphicFrameChg chg="add mod modGraphic">
          <ac:chgData name="Lisa Mason" userId="4ec5fa3b-f5d6-483f-bfe5-5d7b4524c02c" providerId="ADAL" clId="{62E9ACBB-97C8-40EC-879E-567F9AFF4293}" dt="2019-09-02T11:36:43.493" v="641" actId="1035"/>
          <ac:graphicFrameMkLst>
            <pc:docMk/>
            <pc:sldMk cId="2242030663" sldId="369"/>
            <ac:graphicFrameMk id="4" creationId="{3102A277-B044-4D69-8BB4-8A74FE072AC7}"/>
          </ac:graphicFrameMkLst>
        </pc:graphicFrameChg>
      </pc:sldChg>
      <pc:sldChg chg="del">
        <pc:chgData name="Lisa Mason" userId="4ec5fa3b-f5d6-483f-bfe5-5d7b4524c02c" providerId="ADAL" clId="{62E9ACBB-97C8-40EC-879E-567F9AFF4293}" dt="2019-09-02T11:29:06.039" v="498" actId="2696"/>
        <pc:sldMkLst>
          <pc:docMk/>
          <pc:sldMk cId="2114035721" sldId="371"/>
        </pc:sldMkLst>
      </pc:sldChg>
      <pc:sldChg chg="addSp delSp modSp">
        <pc:chgData name="Lisa Mason" userId="4ec5fa3b-f5d6-483f-bfe5-5d7b4524c02c" providerId="ADAL" clId="{62E9ACBB-97C8-40EC-879E-567F9AFF4293}" dt="2019-09-02T11:28:59.902" v="497" actId="555"/>
        <pc:sldMkLst>
          <pc:docMk/>
          <pc:sldMk cId="2120195085" sldId="372"/>
        </pc:sldMkLst>
        <pc:spChg chg="mod">
          <ac:chgData name="Lisa Mason" userId="4ec5fa3b-f5d6-483f-bfe5-5d7b4524c02c" providerId="ADAL" clId="{62E9ACBB-97C8-40EC-879E-567F9AFF4293}" dt="2019-09-02T11:22:35.988" v="251" actId="1035"/>
          <ac:spMkLst>
            <pc:docMk/>
            <pc:sldMk cId="2120195085" sldId="372"/>
            <ac:spMk id="6" creationId="{16198063-DA40-4223-BB85-19D6A3212E7C}"/>
          </ac:spMkLst>
        </pc:spChg>
        <pc:spChg chg="del mod">
          <ac:chgData name="Lisa Mason" userId="4ec5fa3b-f5d6-483f-bfe5-5d7b4524c02c" providerId="ADAL" clId="{62E9ACBB-97C8-40EC-879E-567F9AFF4293}" dt="2019-09-02T11:17:02.695" v="84"/>
          <ac:spMkLst>
            <pc:docMk/>
            <pc:sldMk cId="2120195085" sldId="372"/>
            <ac:spMk id="9" creationId="{0754097A-0938-4732-A2B4-D7186ACC9A2E}"/>
          </ac:spMkLst>
        </pc:spChg>
        <pc:spChg chg="del">
          <ac:chgData name="Lisa Mason" userId="4ec5fa3b-f5d6-483f-bfe5-5d7b4524c02c" providerId="ADAL" clId="{62E9ACBB-97C8-40EC-879E-567F9AFF4293}" dt="2019-09-02T11:17:02.695" v="82" actId="478"/>
          <ac:spMkLst>
            <pc:docMk/>
            <pc:sldMk cId="2120195085" sldId="372"/>
            <ac:spMk id="10" creationId="{0869F1F4-867C-49BF-BEB0-4B92CF440232}"/>
          </ac:spMkLst>
        </pc:spChg>
        <pc:spChg chg="del">
          <ac:chgData name="Lisa Mason" userId="4ec5fa3b-f5d6-483f-bfe5-5d7b4524c02c" providerId="ADAL" clId="{62E9ACBB-97C8-40EC-879E-567F9AFF4293}" dt="2019-09-02T11:16:58.955" v="80" actId="478"/>
          <ac:spMkLst>
            <pc:docMk/>
            <pc:sldMk cId="2120195085" sldId="372"/>
            <ac:spMk id="11" creationId="{60D4CCF4-47FF-4FFB-AFB3-9046A670FD48}"/>
          </ac:spMkLst>
        </pc:spChg>
        <pc:spChg chg="mod">
          <ac:chgData name="Lisa Mason" userId="4ec5fa3b-f5d6-483f-bfe5-5d7b4524c02c" providerId="ADAL" clId="{62E9ACBB-97C8-40EC-879E-567F9AFF4293}" dt="2019-09-02T11:22:35.988" v="251" actId="1035"/>
          <ac:spMkLst>
            <pc:docMk/>
            <pc:sldMk cId="2120195085" sldId="372"/>
            <ac:spMk id="12" creationId="{6CCC2A25-2A21-4A82-8E05-11BB3490FE86}"/>
          </ac:spMkLst>
        </pc:spChg>
        <pc:spChg chg="mod">
          <ac:chgData name="Lisa Mason" userId="4ec5fa3b-f5d6-483f-bfe5-5d7b4524c02c" providerId="ADAL" clId="{62E9ACBB-97C8-40EC-879E-567F9AFF4293}" dt="2019-09-02T11:22:35.988" v="251" actId="1035"/>
          <ac:spMkLst>
            <pc:docMk/>
            <pc:sldMk cId="2120195085" sldId="372"/>
            <ac:spMk id="13" creationId="{E0422897-735B-4F7B-ACDF-F26B201CCF8D}"/>
          </ac:spMkLst>
        </pc:spChg>
        <pc:spChg chg="mod">
          <ac:chgData name="Lisa Mason" userId="4ec5fa3b-f5d6-483f-bfe5-5d7b4524c02c" providerId="ADAL" clId="{62E9ACBB-97C8-40EC-879E-567F9AFF4293}" dt="2019-09-02T11:22:35.988" v="251" actId="1035"/>
          <ac:spMkLst>
            <pc:docMk/>
            <pc:sldMk cId="2120195085" sldId="372"/>
            <ac:spMk id="14" creationId="{7E85411E-E941-4BDE-AA4B-CC2B0CF7463C}"/>
          </ac:spMkLst>
        </pc:spChg>
        <pc:spChg chg="mod">
          <ac:chgData name="Lisa Mason" userId="4ec5fa3b-f5d6-483f-bfe5-5d7b4524c02c" providerId="ADAL" clId="{62E9ACBB-97C8-40EC-879E-567F9AFF4293}" dt="2019-09-02T11:12:48.629" v="72" actId="12788"/>
          <ac:spMkLst>
            <pc:docMk/>
            <pc:sldMk cId="2120195085" sldId="372"/>
            <ac:spMk id="15" creationId="{C212FAC1-71E7-4FE4-B3AE-D9394FF62262}"/>
          </ac:spMkLst>
        </pc:spChg>
        <pc:spChg chg="add mod">
          <ac:chgData name="Lisa Mason" userId="4ec5fa3b-f5d6-483f-bfe5-5d7b4524c02c" providerId="ADAL" clId="{62E9ACBB-97C8-40EC-879E-567F9AFF4293}" dt="2019-09-02T11:28:59.902" v="497" actId="555"/>
          <ac:spMkLst>
            <pc:docMk/>
            <pc:sldMk cId="2120195085" sldId="372"/>
            <ac:spMk id="17" creationId="{52760315-54AE-4A9E-859D-35772F605BA9}"/>
          </ac:spMkLst>
        </pc:spChg>
        <pc:spChg chg="mod">
          <ac:chgData name="Lisa Mason" userId="4ec5fa3b-f5d6-483f-bfe5-5d7b4524c02c" providerId="ADAL" clId="{62E9ACBB-97C8-40EC-879E-567F9AFF4293}" dt="2019-09-02T11:12:03.911" v="15" actId="6549"/>
          <ac:spMkLst>
            <pc:docMk/>
            <pc:sldMk cId="2120195085" sldId="372"/>
            <ac:spMk id="19" creationId="{5252A847-DE45-4FA3-A1F8-EEBEB845FF8E}"/>
          </ac:spMkLst>
        </pc:spChg>
        <pc:spChg chg="add mod">
          <ac:chgData name="Lisa Mason" userId="4ec5fa3b-f5d6-483f-bfe5-5d7b4524c02c" providerId="ADAL" clId="{62E9ACBB-97C8-40EC-879E-567F9AFF4293}" dt="2019-09-02T11:22:35.988" v="251" actId="1035"/>
          <ac:spMkLst>
            <pc:docMk/>
            <pc:sldMk cId="2120195085" sldId="372"/>
            <ac:spMk id="20" creationId="{D5707FE7-3EE6-4C11-A4FE-A46CB54E1E61}"/>
          </ac:spMkLst>
        </pc:spChg>
        <pc:spChg chg="add mod">
          <ac:chgData name="Lisa Mason" userId="4ec5fa3b-f5d6-483f-bfe5-5d7b4524c02c" providerId="ADAL" clId="{62E9ACBB-97C8-40EC-879E-567F9AFF4293}" dt="2019-09-02T11:22:35.988" v="251" actId="1035"/>
          <ac:spMkLst>
            <pc:docMk/>
            <pc:sldMk cId="2120195085" sldId="372"/>
            <ac:spMk id="21" creationId="{325EF761-0C0B-4D4D-8077-8DBEB4E798F5}"/>
          </ac:spMkLst>
        </pc:spChg>
        <pc:spChg chg="add mod">
          <ac:chgData name="Lisa Mason" userId="4ec5fa3b-f5d6-483f-bfe5-5d7b4524c02c" providerId="ADAL" clId="{62E9ACBB-97C8-40EC-879E-567F9AFF4293}" dt="2019-09-02T11:28:59.902" v="497" actId="555"/>
          <ac:spMkLst>
            <pc:docMk/>
            <pc:sldMk cId="2120195085" sldId="372"/>
            <ac:spMk id="22" creationId="{7BFCE1C1-29A2-4755-8B69-219B89A7A1C3}"/>
          </ac:spMkLst>
        </pc:spChg>
        <pc:graphicFrameChg chg="add mod modGraphic">
          <ac:chgData name="Lisa Mason" userId="4ec5fa3b-f5d6-483f-bfe5-5d7b4524c02c" providerId="ADAL" clId="{62E9ACBB-97C8-40EC-879E-567F9AFF4293}" dt="2019-09-02T11:22:59.523" v="256" actId="207"/>
          <ac:graphicFrameMkLst>
            <pc:docMk/>
            <pc:sldMk cId="2120195085" sldId="372"/>
            <ac:graphicFrameMk id="2" creationId="{FD463849-CA03-4893-A99D-73601DC41B47}"/>
          </ac:graphicFrameMkLst>
        </pc:graphicFrameChg>
        <pc:graphicFrameChg chg="add mod modGraphic">
          <ac:chgData name="Lisa Mason" userId="4ec5fa3b-f5d6-483f-bfe5-5d7b4524c02c" providerId="ADAL" clId="{62E9ACBB-97C8-40EC-879E-567F9AFF4293}" dt="2019-09-02T11:22:50.493" v="252" actId="207"/>
          <ac:graphicFrameMkLst>
            <pc:docMk/>
            <pc:sldMk cId="2120195085" sldId="372"/>
            <ac:graphicFrameMk id="3" creationId="{F95164EF-B2FD-48FB-B0CF-CA2C3FFB2153}"/>
          </ac:graphicFrameMkLst>
        </pc:graphicFrameChg>
        <pc:graphicFrameChg chg="add mod modGraphic">
          <ac:chgData name="Lisa Mason" userId="4ec5fa3b-f5d6-483f-bfe5-5d7b4524c02c" providerId="ADAL" clId="{62E9ACBB-97C8-40EC-879E-567F9AFF4293}" dt="2019-09-02T11:22:55.495" v="254" actId="207"/>
          <ac:graphicFrameMkLst>
            <pc:docMk/>
            <pc:sldMk cId="2120195085" sldId="372"/>
            <ac:graphicFrameMk id="4" creationId="{D8ED1FE8-A84E-41E7-A321-801997D02B21}"/>
          </ac:graphicFrameMkLst>
        </pc:graphicFrameChg>
      </pc:sldChg>
      <pc:sldChg chg="del">
        <pc:chgData name="Lisa Mason" userId="4ec5fa3b-f5d6-483f-bfe5-5d7b4524c02c" providerId="ADAL" clId="{62E9ACBB-97C8-40EC-879E-567F9AFF4293}" dt="2019-09-02T11:38:29.554" v="660" actId="2696"/>
        <pc:sldMkLst>
          <pc:docMk/>
          <pc:sldMk cId="480839424" sldId="374"/>
        </pc:sldMkLst>
      </pc:sldChg>
      <pc:sldChg chg="addSp delSp modSp">
        <pc:chgData name="Lisa Mason" userId="4ec5fa3b-f5d6-483f-bfe5-5d7b4524c02c" providerId="ADAL" clId="{62E9ACBB-97C8-40EC-879E-567F9AFF4293}" dt="2019-09-02T11:48:43.670" v="914"/>
        <pc:sldMkLst>
          <pc:docMk/>
          <pc:sldMk cId="3066352685" sldId="376"/>
        </pc:sldMkLst>
        <pc:spChg chg="del">
          <ac:chgData name="Lisa Mason" userId="4ec5fa3b-f5d6-483f-bfe5-5d7b4524c02c" providerId="ADAL" clId="{62E9ACBB-97C8-40EC-879E-567F9AFF4293}" dt="2019-09-02T11:48:43.269" v="913" actId="478"/>
          <ac:spMkLst>
            <pc:docMk/>
            <pc:sldMk cId="3066352685" sldId="376"/>
            <ac:spMk id="15" creationId="{FE0751D9-EF49-4CE1-8991-ABCFF6D73B92}"/>
          </ac:spMkLst>
        </pc:spChg>
        <pc:spChg chg="add">
          <ac:chgData name="Lisa Mason" userId="4ec5fa3b-f5d6-483f-bfe5-5d7b4524c02c" providerId="ADAL" clId="{62E9ACBB-97C8-40EC-879E-567F9AFF4293}" dt="2019-09-02T11:48:43.670" v="914"/>
          <ac:spMkLst>
            <pc:docMk/>
            <pc:sldMk cId="3066352685" sldId="376"/>
            <ac:spMk id="16" creationId="{77F1DA5C-5885-4650-B59D-E4462D1CFFEE}"/>
          </ac:spMkLst>
        </pc:spChg>
        <pc:spChg chg="mod">
          <ac:chgData name="Lisa Mason" userId="4ec5fa3b-f5d6-483f-bfe5-5d7b4524c02c" providerId="ADAL" clId="{62E9ACBB-97C8-40EC-879E-567F9AFF4293}" dt="2019-09-02T11:48:27.743" v="912" actId="20577"/>
          <ac:spMkLst>
            <pc:docMk/>
            <pc:sldMk cId="3066352685" sldId="376"/>
            <ac:spMk id="19" creationId="{5252A847-DE45-4FA3-A1F8-EEBEB845FF8E}"/>
          </ac:spMkLst>
        </pc:spChg>
      </pc:sldChg>
      <pc:sldChg chg="addSp delSp modSp">
        <pc:chgData name="Lisa Mason" userId="4ec5fa3b-f5d6-483f-bfe5-5d7b4524c02c" providerId="ADAL" clId="{62E9ACBB-97C8-40EC-879E-567F9AFF4293}" dt="2019-09-02T12:54:58.743" v="1453" actId="1036"/>
        <pc:sldMkLst>
          <pc:docMk/>
          <pc:sldMk cId="752584245" sldId="377"/>
        </pc:sldMkLst>
        <pc:spChg chg="mod">
          <ac:chgData name="Lisa Mason" userId="4ec5fa3b-f5d6-483f-bfe5-5d7b4524c02c" providerId="ADAL" clId="{62E9ACBB-97C8-40EC-879E-567F9AFF4293}" dt="2019-09-02T12:01:50.944" v="1129" actId="1582"/>
          <ac:spMkLst>
            <pc:docMk/>
            <pc:sldMk cId="752584245" sldId="377"/>
            <ac:spMk id="6" creationId="{B64192BD-2C1A-4FD4-B0A5-3DB4164D2D12}"/>
          </ac:spMkLst>
        </pc:spChg>
        <pc:spChg chg="mod">
          <ac:chgData name="Lisa Mason" userId="4ec5fa3b-f5d6-483f-bfe5-5d7b4524c02c" providerId="ADAL" clId="{62E9ACBB-97C8-40EC-879E-567F9AFF4293}" dt="2019-09-02T11:57:12.061" v="1087" actId="1076"/>
          <ac:spMkLst>
            <pc:docMk/>
            <pc:sldMk cId="752584245" sldId="377"/>
            <ac:spMk id="14" creationId="{369B0B68-FB0F-4454-8BAC-9D1AC67BFD8A}"/>
          </ac:spMkLst>
        </pc:spChg>
        <pc:spChg chg="mod">
          <ac:chgData name="Lisa Mason" userId="4ec5fa3b-f5d6-483f-bfe5-5d7b4524c02c" providerId="ADAL" clId="{62E9ACBB-97C8-40EC-879E-567F9AFF4293}" dt="2019-09-02T11:57:55.656" v="1100" actId="1038"/>
          <ac:spMkLst>
            <pc:docMk/>
            <pc:sldMk cId="752584245" sldId="377"/>
            <ac:spMk id="15" creationId="{0C61123D-1E82-4243-9957-D15A09DC7212}"/>
          </ac:spMkLst>
        </pc:spChg>
        <pc:spChg chg="mod">
          <ac:chgData name="Lisa Mason" userId="4ec5fa3b-f5d6-483f-bfe5-5d7b4524c02c" providerId="ADAL" clId="{62E9ACBB-97C8-40EC-879E-567F9AFF4293}" dt="2019-09-02T12:48:54.803" v="1306" actId="20577"/>
          <ac:spMkLst>
            <pc:docMk/>
            <pc:sldMk cId="752584245" sldId="377"/>
            <ac:spMk id="19" creationId="{5252A847-DE45-4FA3-A1F8-EEBEB845FF8E}"/>
          </ac:spMkLst>
        </pc:spChg>
        <pc:spChg chg="mod">
          <ac:chgData name="Lisa Mason" userId="4ec5fa3b-f5d6-483f-bfe5-5d7b4524c02c" providerId="ADAL" clId="{62E9ACBB-97C8-40EC-879E-567F9AFF4293}" dt="2019-09-02T11:57:03.053" v="1086" actId="1076"/>
          <ac:spMkLst>
            <pc:docMk/>
            <pc:sldMk cId="752584245" sldId="377"/>
            <ac:spMk id="20" creationId="{07EF2DFF-2BFC-4E21-A599-7C04A13DBE5C}"/>
          </ac:spMkLst>
        </pc:spChg>
        <pc:spChg chg="mod">
          <ac:chgData name="Lisa Mason" userId="4ec5fa3b-f5d6-483f-bfe5-5d7b4524c02c" providerId="ADAL" clId="{62E9ACBB-97C8-40EC-879E-567F9AFF4293}" dt="2019-09-02T11:57:51.351" v="1094" actId="1035"/>
          <ac:spMkLst>
            <pc:docMk/>
            <pc:sldMk cId="752584245" sldId="377"/>
            <ac:spMk id="21" creationId="{134CA134-0912-47DA-8833-5ED9FA59F9BF}"/>
          </ac:spMkLst>
        </pc:spChg>
        <pc:spChg chg="mod">
          <ac:chgData name="Lisa Mason" userId="4ec5fa3b-f5d6-483f-bfe5-5d7b4524c02c" providerId="ADAL" clId="{62E9ACBB-97C8-40EC-879E-567F9AFF4293}" dt="2019-09-02T12:02:51.302" v="1147" actId="1037"/>
          <ac:spMkLst>
            <pc:docMk/>
            <pc:sldMk cId="752584245" sldId="377"/>
            <ac:spMk id="27" creationId="{DB1CE74A-AFB1-42A1-BEC2-B9D7A3073EA7}"/>
          </ac:spMkLst>
        </pc:spChg>
        <pc:spChg chg="del">
          <ac:chgData name="Lisa Mason" userId="4ec5fa3b-f5d6-483f-bfe5-5d7b4524c02c" providerId="ADAL" clId="{62E9ACBB-97C8-40EC-879E-567F9AFF4293}" dt="2019-09-02T11:53:44.108" v="930" actId="478"/>
          <ac:spMkLst>
            <pc:docMk/>
            <pc:sldMk cId="752584245" sldId="377"/>
            <ac:spMk id="29" creationId="{F001FBD8-A7F0-41AD-838F-CF8ED992E0E3}"/>
          </ac:spMkLst>
        </pc:spChg>
        <pc:spChg chg="mod">
          <ac:chgData name="Lisa Mason" userId="4ec5fa3b-f5d6-483f-bfe5-5d7b4524c02c" providerId="ADAL" clId="{62E9ACBB-97C8-40EC-879E-567F9AFF4293}" dt="2019-09-02T11:56:50.346" v="1085" actId="1076"/>
          <ac:spMkLst>
            <pc:docMk/>
            <pc:sldMk cId="752584245" sldId="377"/>
            <ac:spMk id="31" creationId="{6D9C76EC-B9F2-47AE-B200-688432BE8D9B}"/>
          </ac:spMkLst>
        </pc:spChg>
        <pc:spChg chg="mod">
          <ac:chgData name="Lisa Mason" userId="4ec5fa3b-f5d6-483f-bfe5-5d7b4524c02c" providerId="ADAL" clId="{62E9ACBB-97C8-40EC-879E-567F9AFF4293}" dt="2019-09-02T11:57:40.965" v="1092" actId="20577"/>
          <ac:spMkLst>
            <pc:docMk/>
            <pc:sldMk cId="752584245" sldId="377"/>
            <ac:spMk id="32" creationId="{685E8303-782E-4529-8314-18863AD530A4}"/>
          </ac:spMkLst>
        </pc:spChg>
        <pc:spChg chg="del mod">
          <ac:chgData name="Lisa Mason" userId="4ec5fa3b-f5d6-483f-bfe5-5d7b4524c02c" providerId="ADAL" clId="{62E9ACBB-97C8-40EC-879E-567F9AFF4293}" dt="2019-09-02T12:46:18.143" v="1279" actId="478"/>
          <ac:spMkLst>
            <pc:docMk/>
            <pc:sldMk cId="752584245" sldId="377"/>
            <ac:spMk id="33" creationId="{B9CF357C-6792-49F6-B2A7-0C5063F560CF}"/>
          </ac:spMkLst>
        </pc:spChg>
        <pc:spChg chg="mod ord">
          <ac:chgData name="Lisa Mason" userId="4ec5fa3b-f5d6-483f-bfe5-5d7b4524c02c" providerId="ADAL" clId="{62E9ACBB-97C8-40EC-879E-567F9AFF4293}" dt="2019-09-02T11:57:31.492" v="1090" actId="1076"/>
          <ac:spMkLst>
            <pc:docMk/>
            <pc:sldMk cId="752584245" sldId="377"/>
            <ac:spMk id="35" creationId="{C209523C-1572-4BC1-82B5-A5E36A87F788}"/>
          </ac:spMkLst>
        </pc:spChg>
        <pc:spChg chg="add mod">
          <ac:chgData name="Lisa Mason" userId="4ec5fa3b-f5d6-483f-bfe5-5d7b4524c02c" providerId="ADAL" clId="{62E9ACBB-97C8-40EC-879E-567F9AFF4293}" dt="2019-09-02T12:05:22.180" v="1201" actId="1036"/>
          <ac:spMkLst>
            <pc:docMk/>
            <pc:sldMk cId="752584245" sldId="377"/>
            <ac:spMk id="37" creationId="{3B25FFA1-9EB3-483B-A709-BF0B956B286F}"/>
          </ac:spMkLst>
        </pc:spChg>
        <pc:spChg chg="add del mod">
          <ac:chgData name="Lisa Mason" userId="4ec5fa3b-f5d6-483f-bfe5-5d7b4524c02c" providerId="ADAL" clId="{62E9ACBB-97C8-40EC-879E-567F9AFF4293}" dt="2019-09-02T11:58:52.675" v="1109"/>
          <ac:spMkLst>
            <pc:docMk/>
            <pc:sldMk cId="752584245" sldId="377"/>
            <ac:spMk id="38" creationId="{93E4E32C-0AEE-4BB1-9DED-61606DBF3F6B}"/>
          </ac:spMkLst>
        </pc:spChg>
        <pc:spChg chg="add">
          <ac:chgData name="Lisa Mason" userId="4ec5fa3b-f5d6-483f-bfe5-5d7b4524c02c" providerId="ADAL" clId="{62E9ACBB-97C8-40EC-879E-567F9AFF4293}" dt="2019-09-02T11:58:54.174" v="1110"/>
          <ac:spMkLst>
            <pc:docMk/>
            <pc:sldMk cId="752584245" sldId="377"/>
            <ac:spMk id="39" creationId="{2AEA6CD2-B1A9-4C74-BA22-F56E97D35F17}"/>
          </ac:spMkLst>
        </pc:spChg>
        <pc:spChg chg="add mod">
          <ac:chgData name="Lisa Mason" userId="4ec5fa3b-f5d6-483f-bfe5-5d7b4524c02c" providerId="ADAL" clId="{62E9ACBB-97C8-40EC-879E-567F9AFF4293}" dt="2019-09-02T11:59:55.829" v="1116" actId="1036"/>
          <ac:spMkLst>
            <pc:docMk/>
            <pc:sldMk cId="752584245" sldId="377"/>
            <ac:spMk id="40" creationId="{EABAF16C-D148-4F7B-86B8-10DF0D229518}"/>
          </ac:spMkLst>
        </pc:spChg>
        <pc:spChg chg="add mod">
          <ac:chgData name="Lisa Mason" userId="4ec5fa3b-f5d6-483f-bfe5-5d7b4524c02c" providerId="ADAL" clId="{62E9ACBB-97C8-40EC-879E-567F9AFF4293}" dt="2019-09-02T12:05:35.205" v="1216" actId="1037"/>
          <ac:spMkLst>
            <pc:docMk/>
            <pc:sldMk cId="752584245" sldId="377"/>
            <ac:spMk id="41" creationId="{5F634522-23A9-443B-AE16-6B56667529DA}"/>
          </ac:spMkLst>
        </pc:spChg>
        <pc:spChg chg="add mod">
          <ac:chgData name="Lisa Mason" userId="4ec5fa3b-f5d6-483f-bfe5-5d7b4524c02c" providerId="ADAL" clId="{62E9ACBB-97C8-40EC-879E-567F9AFF4293}" dt="2019-09-02T12:05:55.387" v="1229" actId="20577"/>
          <ac:spMkLst>
            <pc:docMk/>
            <pc:sldMk cId="752584245" sldId="377"/>
            <ac:spMk id="42" creationId="{4BFE8F67-3F7A-4567-AE5E-547E1FA9D102}"/>
          </ac:spMkLst>
        </pc:spChg>
        <pc:spChg chg="add mod">
          <ac:chgData name="Lisa Mason" userId="4ec5fa3b-f5d6-483f-bfe5-5d7b4524c02c" providerId="ADAL" clId="{62E9ACBB-97C8-40EC-879E-567F9AFF4293}" dt="2019-09-02T12:54:58.743" v="1453" actId="1036"/>
          <ac:spMkLst>
            <pc:docMk/>
            <pc:sldMk cId="752584245" sldId="377"/>
            <ac:spMk id="43" creationId="{44521C35-FD6D-48C5-B941-75C7FF762B69}"/>
          </ac:spMkLst>
        </pc:spChg>
        <pc:graphicFrameChg chg="add mod modGraphic">
          <ac:chgData name="Lisa Mason" userId="4ec5fa3b-f5d6-483f-bfe5-5d7b4524c02c" providerId="ADAL" clId="{62E9ACBB-97C8-40EC-879E-567F9AFF4293}" dt="2019-09-02T11:56:25.102" v="1080" actId="207"/>
          <ac:graphicFrameMkLst>
            <pc:docMk/>
            <pc:sldMk cId="752584245" sldId="377"/>
            <ac:graphicFrameMk id="2" creationId="{B8B3E237-27F7-419E-8C4F-839E1093E774}"/>
          </ac:graphicFrameMkLst>
        </pc:graphicFrameChg>
        <pc:graphicFrameChg chg="add mod modGraphic">
          <ac:chgData name="Lisa Mason" userId="4ec5fa3b-f5d6-483f-bfe5-5d7b4524c02c" providerId="ADAL" clId="{62E9ACBB-97C8-40EC-879E-567F9AFF4293}" dt="2019-09-02T11:56:34.528" v="1083" actId="1035"/>
          <ac:graphicFrameMkLst>
            <pc:docMk/>
            <pc:sldMk cId="752584245" sldId="377"/>
            <ac:graphicFrameMk id="3" creationId="{61CF350B-CC7E-4206-813E-EE7D5930BAAA}"/>
          </ac:graphicFrameMkLst>
        </pc:graphicFrameChg>
        <pc:graphicFrameChg chg="add mod modGraphic">
          <ac:chgData name="Lisa Mason" userId="4ec5fa3b-f5d6-483f-bfe5-5d7b4524c02c" providerId="ADAL" clId="{62E9ACBB-97C8-40EC-879E-567F9AFF4293}" dt="2019-09-02T12:05:11.773" v="1185" actId="1035"/>
          <ac:graphicFrameMkLst>
            <pc:docMk/>
            <pc:sldMk cId="752584245" sldId="377"/>
            <ac:graphicFrameMk id="4" creationId="{596ADB34-AF1C-4E8C-86ED-6A77FD47E688}"/>
          </ac:graphicFrameMkLst>
        </pc:graphicFrameChg>
        <pc:graphicFrameChg chg="mod">
          <ac:chgData name="Lisa Mason" userId="4ec5fa3b-f5d6-483f-bfe5-5d7b4524c02c" providerId="ADAL" clId="{62E9ACBB-97C8-40EC-879E-567F9AFF4293}" dt="2019-09-02T12:01:33.558" v="1127"/>
          <ac:graphicFrameMkLst>
            <pc:docMk/>
            <pc:sldMk cId="752584245" sldId="377"/>
            <ac:graphicFrameMk id="10" creationId="{481F4844-246A-4928-BEC4-9E0084456A8D}"/>
          </ac:graphicFrameMkLst>
        </pc:graphicFrameChg>
        <pc:graphicFrameChg chg="mod">
          <ac:chgData name="Lisa Mason" userId="4ec5fa3b-f5d6-483f-bfe5-5d7b4524c02c" providerId="ADAL" clId="{62E9ACBB-97C8-40EC-879E-567F9AFF4293}" dt="2019-09-02T12:01:11.485" v="1122"/>
          <ac:graphicFrameMkLst>
            <pc:docMk/>
            <pc:sldMk cId="752584245" sldId="377"/>
            <ac:graphicFrameMk id="11" creationId="{9D9E6E70-8775-4C71-84C5-42489FFDAB5C}"/>
          </ac:graphicFrameMkLst>
        </pc:graphicFrameChg>
        <pc:graphicFrameChg chg="mod">
          <ac:chgData name="Lisa Mason" userId="4ec5fa3b-f5d6-483f-bfe5-5d7b4524c02c" providerId="ADAL" clId="{62E9ACBB-97C8-40EC-879E-567F9AFF4293}" dt="2019-09-02T12:01:01.722" v="1120"/>
          <ac:graphicFrameMkLst>
            <pc:docMk/>
            <pc:sldMk cId="752584245" sldId="377"/>
            <ac:graphicFrameMk id="12" creationId="{F35AA1C5-673A-4EF4-B1D5-D35B7BA33DE1}"/>
          </ac:graphicFrameMkLst>
        </pc:graphicFrameChg>
      </pc:sldChg>
      <pc:sldChg chg="del">
        <pc:chgData name="Lisa Mason" userId="4ec5fa3b-f5d6-483f-bfe5-5d7b4524c02c" providerId="ADAL" clId="{62E9ACBB-97C8-40EC-879E-567F9AFF4293}" dt="2019-09-02T13:13:25.102" v="1735" actId="2696"/>
        <pc:sldMkLst>
          <pc:docMk/>
          <pc:sldMk cId="3685632260" sldId="379"/>
        </pc:sldMkLst>
      </pc:sldChg>
      <pc:sldChg chg="del">
        <pc:chgData name="Lisa Mason" userId="4ec5fa3b-f5d6-483f-bfe5-5d7b4524c02c" providerId="ADAL" clId="{62E9ACBB-97C8-40EC-879E-567F9AFF4293}" dt="2019-09-02T13:32:22.073" v="2093" actId="2696"/>
        <pc:sldMkLst>
          <pc:docMk/>
          <pc:sldMk cId="2689569120" sldId="384"/>
        </pc:sldMkLst>
      </pc:sldChg>
      <pc:sldChg chg="delSp del">
        <pc:chgData name="Lisa Mason" userId="4ec5fa3b-f5d6-483f-bfe5-5d7b4524c02c" providerId="ADAL" clId="{62E9ACBB-97C8-40EC-879E-567F9AFF4293}" dt="2019-09-02T13:32:20.383" v="2092" actId="2696"/>
        <pc:sldMkLst>
          <pc:docMk/>
          <pc:sldMk cId="1855134079" sldId="385"/>
        </pc:sldMkLst>
        <pc:spChg chg="del">
          <ac:chgData name="Lisa Mason" userId="4ec5fa3b-f5d6-483f-bfe5-5d7b4524c02c" providerId="ADAL" clId="{62E9ACBB-97C8-40EC-879E-567F9AFF4293}" dt="2019-09-02T13:15:44.471" v="1834" actId="478"/>
          <ac:spMkLst>
            <pc:docMk/>
            <pc:sldMk cId="1855134079" sldId="385"/>
            <ac:spMk id="16" creationId="{6A9C6D3F-CB30-467F-9203-78382A094868}"/>
          </ac:spMkLst>
        </pc:spChg>
      </pc:sldChg>
      <pc:sldChg chg="addSp delSp modSp">
        <pc:chgData name="Lisa Mason" userId="4ec5fa3b-f5d6-483f-bfe5-5d7b4524c02c" providerId="ADAL" clId="{62E9ACBB-97C8-40EC-879E-567F9AFF4293}" dt="2019-09-02T13:32:30.416" v="2095" actId="20577"/>
        <pc:sldMkLst>
          <pc:docMk/>
          <pc:sldMk cId="4139382607" sldId="386"/>
        </pc:sldMkLst>
        <pc:spChg chg="del mod">
          <ac:chgData name="Lisa Mason" userId="4ec5fa3b-f5d6-483f-bfe5-5d7b4524c02c" providerId="ADAL" clId="{62E9ACBB-97C8-40EC-879E-567F9AFF4293}" dt="2019-09-02T13:17:34.389" v="1919" actId="478"/>
          <ac:spMkLst>
            <pc:docMk/>
            <pc:sldMk cId="4139382607" sldId="386"/>
            <ac:spMk id="6" creationId="{3442CE7C-79A9-4BB2-8331-90C71139A8DF}"/>
          </ac:spMkLst>
        </pc:spChg>
        <pc:spChg chg="mod">
          <ac:chgData name="Lisa Mason" userId="4ec5fa3b-f5d6-483f-bfe5-5d7b4524c02c" providerId="ADAL" clId="{62E9ACBB-97C8-40EC-879E-567F9AFF4293}" dt="2019-09-02T13:20:22.236" v="2015" actId="1076"/>
          <ac:spMkLst>
            <pc:docMk/>
            <pc:sldMk cId="4139382607" sldId="386"/>
            <ac:spMk id="9" creationId="{A29AC744-C8A7-4996-B758-D1D1987004FD}"/>
          </ac:spMkLst>
        </pc:spChg>
        <pc:spChg chg="mod">
          <ac:chgData name="Lisa Mason" userId="4ec5fa3b-f5d6-483f-bfe5-5d7b4524c02c" providerId="ADAL" clId="{62E9ACBB-97C8-40EC-879E-567F9AFF4293}" dt="2019-09-02T13:20:16.383" v="2014" actId="1038"/>
          <ac:spMkLst>
            <pc:docMk/>
            <pc:sldMk cId="4139382607" sldId="386"/>
            <ac:spMk id="10" creationId="{C8E4E783-7861-4B3E-B611-9D4B795137E5}"/>
          </ac:spMkLst>
        </pc:spChg>
        <pc:spChg chg="mod">
          <ac:chgData name="Lisa Mason" userId="4ec5fa3b-f5d6-483f-bfe5-5d7b4524c02c" providerId="ADAL" clId="{62E9ACBB-97C8-40EC-879E-567F9AFF4293}" dt="2019-09-02T13:20:32.337" v="2019" actId="20577"/>
          <ac:spMkLst>
            <pc:docMk/>
            <pc:sldMk cId="4139382607" sldId="386"/>
            <ac:spMk id="11" creationId="{071B66F9-7F8C-4F19-988D-21E9356514DB}"/>
          </ac:spMkLst>
        </pc:spChg>
        <pc:spChg chg="mod">
          <ac:chgData name="Lisa Mason" userId="4ec5fa3b-f5d6-483f-bfe5-5d7b4524c02c" providerId="ADAL" clId="{62E9ACBB-97C8-40EC-879E-567F9AFF4293}" dt="2019-09-02T13:20:45.699" v="2020" actId="1076"/>
          <ac:spMkLst>
            <pc:docMk/>
            <pc:sldMk cId="4139382607" sldId="386"/>
            <ac:spMk id="13" creationId="{E0FF2E9A-77EA-45F2-849D-52094B562316}"/>
          </ac:spMkLst>
        </pc:spChg>
        <pc:spChg chg="del">
          <ac:chgData name="Lisa Mason" userId="4ec5fa3b-f5d6-483f-bfe5-5d7b4524c02c" providerId="ADAL" clId="{62E9ACBB-97C8-40EC-879E-567F9AFF4293}" dt="2019-09-02T13:15:22.193" v="1809" actId="478"/>
          <ac:spMkLst>
            <pc:docMk/>
            <pc:sldMk cId="4139382607" sldId="386"/>
            <ac:spMk id="15" creationId="{FBC020E4-26B1-4C28-88E9-41508B11FC19}"/>
          </ac:spMkLst>
        </pc:spChg>
        <pc:spChg chg="add mod">
          <ac:chgData name="Lisa Mason" userId="4ec5fa3b-f5d6-483f-bfe5-5d7b4524c02c" providerId="ADAL" clId="{62E9ACBB-97C8-40EC-879E-567F9AFF4293}" dt="2019-09-02T13:20:58.253" v="2024" actId="20577"/>
          <ac:spMkLst>
            <pc:docMk/>
            <pc:sldMk cId="4139382607" sldId="386"/>
            <ac:spMk id="16" creationId="{6485578C-F30D-46A0-A1F8-3A4AAEA51BE2}"/>
          </ac:spMkLst>
        </pc:spChg>
        <pc:spChg chg="add mod">
          <ac:chgData name="Lisa Mason" userId="4ec5fa3b-f5d6-483f-bfe5-5d7b4524c02c" providerId="ADAL" clId="{62E9ACBB-97C8-40EC-879E-567F9AFF4293}" dt="2019-09-02T13:27:50.855" v="2040" actId="20577"/>
          <ac:spMkLst>
            <pc:docMk/>
            <pc:sldMk cId="4139382607" sldId="386"/>
            <ac:spMk id="17" creationId="{0641CF68-A283-4B2B-8E48-AC8D67E4F110}"/>
          </ac:spMkLst>
        </pc:spChg>
        <pc:spChg chg="mod">
          <ac:chgData name="Lisa Mason" userId="4ec5fa3b-f5d6-483f-bfe5-5d7b4524c02c" providerId="ADAL" clId="{62E9ACBB-97C8-40EC-879E-567F9AFF4293}" dt="2019-09-02T13:32:30.416" v="2095" actId="20577"/>
          <ac:spMkLst>
            <pc:docMk/>
            <pc:sldMk cId="4139382607" sldId="386"/>
            <ac:spMk id="19" creationId="{5252A847-DE45-4FA3-A1F8-EEBEB845FF8E}"/>
          </ac:spMkLst>
        </pc:spChg>
        <pc:spChg chg="add mod">
          <ac:chgData name="Lisa Mason" userId="4ec5fa3b-f5d6-483f-bfe5-5d7b4524c02c" providerId="ADAL" clId="{62E9ACBB-97C8-40EC-879E-567F9AFF4293}" dt="2019-09-02T13:28:09.672" v="2045" actId="20577"/>
          <ac:spMkLst>
            <pc:docMk/>
            <pc:sldMk cId="4139382607" sldId="386"/>
            <ac:spMk id="20" creationId="{5F91AA67-110B-4906-87F5-9D8E3FFC576D}"/>
          </ac:spMkLst>
        </pc:spChg>
        <pc:spChg chg="add mod">
          <ac:chgData name="Lisa Mason" userId="4ec5fa3b-f5d6-483f-bfe5-5d7b4524c02c" providerId="ADAL" clId="{62E9ACBB-97C8-40EC-879E-567F9AFF4293}" dt="2019-09-02T13:28:32.769" v="2050" actId="207"/>
          <ac:spMkLst>
            <pc:docMk/>
            <pc:sldMk cId="4139382607" sldId="386"/>
            <ac:spMk id="21" creationId="{B3EF8E9C-B26B-4F64-8038-878EA237EC49}"/>
          </ac:spMkLst>
        </pc:spChg>
        <pc:graphicFrameChg chg="add mod modGraphic">
          <ac:chgData name="Lisa Mason" userId="4ec5fa3b-f5d6-483f-bfe5-5d7b4524c02c" providerId="ADAL" clId="{62E9ACBB-97C8-40EC-879E-567F9AFF4293}" dt="2019-09-02T13:19:38.626" v="1963"/>
          <ac:graphicFrameMkLst>
            <pc:docMk/>
            <pc:sldMk cId="4139382607" sldId="386"/>
            <ac:graphicFrameMk id="2" creationId="{B270EDCB-6928-49B6-86D0-4D6C84E28140}"/>
          </ac:graphicFrameMkLst>
        </pc:graphicFrameChg>
        <pc:graphicFrameChg chg="add mod modGraphic">
          <ac:chgData name="Lisa Mason" userId="4ec5fa3b-f5d6-483f-bfe5-5d7b4524c02c" providerId="ADAL" clId="{62E9ACBB-97C8-40EC-879E-567F9AFF4293}" dt="2019-09-02T13:19:59.418" v="1971"/>
          <ac:graphicFrameMkLst>
            <pc:docMk/>
            <pc:sldMk cId="4139382607" sldId="386"/>
            <ac:graphicFrameMk id="3" creationId="{B15DE2D9-5F8C-439B-814E-C69DA7736F31}"/>
          </ac:graphicFrameMkLst>
        </pc:graphicFrameChg>
        <pc:graphicFrameChg chg="add mod modGraphic">
          <ac:chgData name="Lisa Mason" userId="4ec5fa3b-f5d6-483f-bfe5-5d7b4524c02c" providerId="ADAL" clId="{62E9ACBB-97C8-40EC-879E-567F9AFF4293}" dt="2019-09-02T13:19:48.769" v="1967"/>
          <ac:graphicFrameMkLst>
            <pc:docMk/>
            <pc:sldMk cId="4139382607" sldId="386"/>
            <ac:graphicFrameMk id="4" creationId="{DD4EAD15-9976-4E8B-B45A-5F60C6186EC2}"/>
          </ac:graphicFrameMkLst>
        </pc:graphicFrameChg>
      </pc:sldChg>
      <pc:sldChg chg="addSp delSp modSp">
        <pc:chgData name="Lisa Mason" userId="4ec5fa3b-f5d6-483f-bfe5-5d7b4524c02c" providerId="ADAL" clId="{62E9ACBB-97C8-40EC-879E-567F9AFF4293}" dt="2019-09-02T11:43:53.630" v="706" actId="478"/>
        <pc:sldMkLst>
          <pc:docMk/>
          <pc:sldMk cId="2757778357" sldId="387"/>
        </pc:sldMkLst>
        <pc:spChg chg="mod">
          <ac:chgData name="Lisa Mason" userId="4ec5fa3b-f5d6-483f-bfe5-5d7b4524c02c" providerId="ADAL" clId="{62E9ACBB-97C8-40EC-879E-567F9AFF4293}" dt="2019-09-02T11:40:31.141" v="687" actId="208"/>
          <ac:spMkLst>
            <pc:docMk/>
            <pc:sldMk cId="2757778357" sldId="387"/>
            <ac:spMk id="9" creationId="{69F98D50-CE17-401B-BAEC-329C04FC7D89}"/>
          </ac:spMkLst>
        </pc:spChg>
        <pc:spChg chg="mod">
          <ac:chgData name="Lisa Mason" userId="4ec5fa3b-f5d6-483f-bfe5-5d7b4524c02c" providerId="ADAL" clId="{62E9ACBB-97C8-40EC-879E-567F9AFF4293}" dt="2019-09-02T11:40:11.844" v="683" actId="1037"/>
          <ac:spMkLst>
            <pc:docMk/>
            <pc:sldMk cId="2757778357" sldId="387"/>
            <ac:spMk id="10" creationId="{21DE624A-FA23-487F-8AA4-4D7D924A69ED}"/>
          </ac:spMkLst>
        </pc:spChg>
        <pc:spChg chg="mod">
          <ac:chgData name="Lisa Mason" userId="4ec5fa3b-f5d6-483f-bfe5-5d7b4524c02c" providerId="ADAL" clId="{62E9ACBB-97C8-40EC-879E-567F9AFF4293}" dt="2019-09-02T11:40:31.141" v="687" actId="208"/>
          <ac:spMkLst>
            <pc:docMk/>
            <pc:sldMk cId="2757778357" sldId="387"/>
            <ac:spMk id="11" creationId="{0D699917-E500-4724-A876-EA77461A0B2C}"/>
          </ac:spMkLst>
        </pc:spChg>
        <pc:spChg chg="mod">
          <ac:chgData name="Lisa Mason" userId="4ec5fa3b-f5d6-483f-bfe5-5d7b4524c02c" providerId="ADAL" clId="{62E9ACBB-97C8-40EC-879E-567F9AFF4293}" dt="2019-09-02T11:40:31.141" v="687" actId="208"/>
          <ac:spMkLst>
            <pc:docMk/>
            <pc:sldMk cId="2757778357" sldId="387"/>
            <ac:spMk id="12" creationId="{0169949C-6FAC-476E-81C1-B46401F9F59A}"/>
          </ac:spMkLst>
        </pc:spChg>
        <pc:spChg chg="mod">
          <ac:chgData name="Lisa Mason" userId="4ec5fa3b-f5d6-483f-bfe5-5d7b4524c02c" providerId="ADAL" clId="{62E9ACBB-97C8-40EC-879E-567F9AFF4293}" dt="2019-09-02T11:40:11.844" v="683" actId="1037"/>
          <ac:spMkLst>
            <pc:docMk/>
            <pc:sldMk cId="2757778357" sldId="387"/>
            <ac:spMk id="13" creationId="{6E012579-8CEA-4F87-8A02-9427D5993FBC}"/>
          </ac:spMkLst>
        </pc:spChg>
        <pc:spChg chg="mod">
          <ac:chgData name="Lisa Mason" userId="4ec5fa3b-f5d6-483f-bfe5-5d7b4524c02c" providerId="ADAL" clId="{62E9ACBB-97C8-40EC-879E-567F9AFF4293}" dt="2019-09-02T11:43:01.070" v="704" actId="208"/>
          <ac:spMkLst>
            <pc:docMk/>
            <pc:sldMk cId="2757778357" sldId="387"/>
            <ac:spMk id="16" creationId="{8C322705-4CEC-4460-8444-50DA25D3B1C9}"/>
          </ac:spMkLst>
        </pc:spChg>
        <pc:spChg chg="mod">
          <ac:chgData name="Lisa Mason" userId="4ec5fa3b-f5d6-483f-bfe5-5d7b4524c02c" providerId="ADAL" clId="{62E9ACBB-97C8-40EC-879E-567F9AFF4293}" dt="2019-09-02T11:42:51.195" v="703" actId="1035"/>
          <ac:spMkLst>
            <pc:docMk/>
            <pc:sldMk cId="2757778357" sldId="387"/>
            <ac:spMk id="20" creationId="{3DEEF11A-FEF9-4324-8D5E-92F0B8EAF7A4}"/>
          </ac:spMkLst>
        </pc:spChg>
        <pc:spChg chg="mod">
          <ac:chgData name="Lisa Mason" userId="4ec5fa3b-f5d6-483f-bfe5-5d7b4524c02c" providerId="ADAL" clId="{62E9ACBB-97C8-40EC-879E-567F9AFF4293}" dt="2019-09-02T11:40:31.141" v="687" actId="208"/>
          <ac:spMkLst>
            <pc:docMk/>
            <pc:sldMk cId="2757778357" sldId="387"/>
            <ac:spMk id="21" creationId="{1843E73F-0E12-416B-BC0C-20ACCF3C61C0}"/>
          </ac:spMkLst>
        </pc:spChg>
        <pc:spChg chg="mod">
          <ac:chgData name="Lisa Mason" userId="4ec5fa3b-f5d6-483f-bfe5-5d7b4524c02c" providerId="ADAL" clId="{62E9ACBB-97C8-40EC-879E-567F9AFF4293}" dt="2019-09-02T11:40:11.844" v="683" actId="1037"/>
          <ac:spMkLst>
            <pc:docMk/>
            <pc:sldMk cId="2757778357" sldId="387"/>
            <ac:spMk id="22" creationId="{D65CFB76-18D3-425A-A1EA-48C3A551EDA8}"/>
          </ac:spMkLst>
        </pc:spChg>
        <pc:spChg chg="mod">
          <ac:chgData name="Lisa Mason" userId="4ec5fa3b-f5d6-483f-bfe5-5d7b4524c02c" providerId="ADAL" clId="{62E9ACBB-97C8-40EC-879E-567F9AFF4293}" dt="2019-09-02T11:40:11.844" v="683" actId="1037"/>
          <ac:spMkLst>
            <pc:docMk/>
            <pc:sldMk cId="2757778357" sldId="387"/>
            <ac:spMk id="23" creationId="{36B05FCB-A552-40CE-9610-EB755175584A}"/>
          </ac:spMkLst>
        </pc:spChg>
        <pc:spChg chg="mod">
          <ac:chgData name="Lisa Mason" userId="4ec5fa3b-f5d6-483f-bfe5-5d7b4524c02c" providerId="ADAL" clId="{62E9ACBB-97C8-40EC-879E-567F9AFF4293}" dt="2019-09-02T11:40:11.844" v="683" actId="1037"/>
          <ac:spMkLst>
            <pc:docMk/>
            <pc:sldMk cId="2757778357" sldId="387"/>
            <ac:spMk id="24" creationId="{94400B65-1D34-4D16-B245-ED6A967EB25C}"/>
          </ac:spMkLst>
        </pc:spChg>
        <pc:spChg chg="del">
          <ac:chgData name="Lisa Mason" userId="4ec5fa3b-f5d6-483f-bfe5-5d7b4524c02c" providerId="ADAL" clId="{62E9ACBB-97C8-40EC-879E-567F9AFF4293}" dt="2019-09-02T11:43:53.630" v="706" actId="478"/>
          <ac:spMkLst>
            <pc:docMk/>
            <pc:sldMk cId="2757778357" sldId="387"/>
            <ac:spMk id="25" creationId="{EA10A21A-FDA8-4E48-AB8E-CE49A381B991}"/>
          </ac:spMkLst>
        </pc:spChg>
        <pc:spChg chg="mod">
          <ac:chgData name="Lisa Mason" userId="4ec5fa3b-f5d6-483f-bfe5-5d7b4524c02c" providerId="ADAL" clId="{62E9ACBB-97C8-40EC-879E-567F9AFF4293}" dt="2019-09-02T11:40:31.141" v="687" actId="208"/>
          <ac:spMkLst>
            <pc:docMk/>
            <pc:sldMk cId="2757778357" sldId="387"/>
            <ac:spMk id="26" creationId="{B3D79CFA-6D02-46F9-BAA6-A02CC2335DD1}"/>
          </ac:spMkLst>
        </pc:spChg>
        <pc:spChg chg="add">
          <ac:chgData name="Lisa Mason" userId="4ec5fa3b-f5d6-483f-bfe5-5d7b4524c02c" providerId="ADAL" clId="{62E9ACBB-97C8-40EC-879E-567F9AFF4293}" dt="2019-09-02T11:43:50.570" v="705"/>
          <ac:spMkLst>
            <pc:docMk/>
            <pc:sldMk cId="2757778357" sldId="387"/>
            <ac:spMk id="27" creationId="{674ADA73-2919-40FB-B044-02C1B83D19EE}"/>
          </ac:spMkLst>
        </pc:spChg>
        <pc:graphicFrameChg chg="mod">
          <ac:chgData name="Lisa Mason" userId="4ec5fa3b-f5d6-483f-bfe5-5d7b4524c02c" providerId="ADAL" clId="{62E9ACBB-97C8-40EC-879E-567F9AFF4293}" dt="2019-09-02T11:42:44.272" v="701" actId="1076"/>
          <ac:graphicFrameMkLst>
            <pc:docMk/>
            <pc:sldMk cId="2757778357" sldId="387"/>
            <ac:graphicFrameMk id="14" creationId="{76170EC4-FF09-45ED-8F7A-93F05DAC9F04}"/>
          </ac:graphicFrameMkLst>
        </pc:graphicFrameChg>
        <pc:graphicFrameChg chg="mod">
          <ac:chgData name="Lisa Mason" userId="4ec5fa3b-f5d6-483f-bfe5-5d7b4524c02c" providerId="ADAL" clId="{62E9ACBB-97C8-40EC-879E-567F9AFF4293}" dt="2019-09-02T11:41:33.739" v="692"/>
          <ac:graphicFrameMkLst>
            <pc:docMk/>
            <pc:sldMk cId="2757778357" sldId="387"/>
            <ac:graphicFrameMk id="15" creationId="{D1FCC626-9AF0-4B60-8C58-8EF084C0DD04}"/>
          </ac:graphicFrameMkLst>
        </pc:graphicFrameChg>
      </pc:sldChg>
      <pc:sldChg chg="addSp delSp modSp">
        <pc:chgData name="Lisa Mason" userId="4ec5fa3b-f5d6-483f-bfe5-5d7b4524c02c" providerId="ADAL" clId="{62E9ACBB-97C8-40EC-879E-567F9AFF4293}" dt="2019-09-02T11:47:49.768" v="894" actId="1038"/>
        <pc:sldMkLst>
          <pc:docMk/>
          <pc:sldMk cId="2327716343" sldId="388"/>
        </pc:sldMkLst>
        <pc:spChg chg="mod">
          <ac:chgData name="Lisa Mason" userId="4ec5fa3b-f5d6-483f-bfe5-5d7b4524c02c" providerId="ADAL" clId="{62E9ACBB-97C8-40EC-879E-567F9AFF4293}" dt="2019-09-02T11:45:48.832" v="778" actId="1037"/>
          <ac:spMkLst>
            <pc:docMk/>
            <pc:sldMk cId="2327716343" sldId="388"/>
            <ac:spMk id="13" creationId="{6E012579-8CEA-4F87-8A02-9427D5993FBC}"/>
          </ac:spMkLst>
        </pc:spChg>
        <pc:spChg chg="mod">
          <ac:chgData name="Lisa Mason" userId="4ec5fa3b-f5d6-483f-bfe5-5d7b4524c02c" providerId="ADAL" clId="{62E9ACBB-97C8-40EC-879E-567F9AFF4293}" dt="2019-09-02T11:45:00.954" v="744" actId="1037"/>
          <ac:spMkLst>
            <pc:docMk/>
            <pc:sldMk cId="2327716343" sldId="388"/>
            <ac:spMk id="16" creationId="{8C322705-4CEC-4460-8444-50DA25D3B1C9}"/>
          </ac:spMkLst>
        </pc:spChg>
        <pc:spChg chg="mod">
          <ac:chgData name="Lisa Mason" userId="4ec5fa3b-f5d6-483f-bfe5-5d7b4524c02c" providerId="ADAL" clId="{62E9ACBB-97C8-40EC-879E-567F9AFF4293}" dt="2019-09-02T11:46:03.823" v="827" actId="1038"/>
          <ac:spMkLst>
            <pc:docMk/>
            <pc:sldMk cId="2327716343" sldId="388"/>
            <ac:spMk id="23" creationId="{36B05FCB-A552-40CE-9610-EB755175584A}"/>
          </ac:spMkLst>
        </pc:spChg>
        <pc:spChg chg="mod">
          <ac:chgData name="Lisa Mason" userId="4ec5fa3b-f5d6-483f-bfe5-5d7b4524c02c" providerId="ADAL" clId="{62E9ACBB-97C8-40EC-879E-567F9AFF4293}" dt="2019-09-02T11:45:54.588" v="800" actId="1037"/>
          <ac:spMkLst>
            <pc:docMk/>
            <pc:sldMk cId="2327716343" sldId="388"/>
            <ac:spMk id="24" creationId="{94400B65-1D34-4D16-B245-ED6A967EB25C}"/>
          </ac:spMkLst>
        </pc:spChg>
        <pc:spChg chg="del">
          <ac:chgData name="Lisa Mason" userId="4ec5fa3b-f5d6-483f-bfe5-5d7b4524c02c" providerId="ADAL" clId="{62E9ACBB-97C8-40EC-879E-567F9AFF4293}" dt="2019-09-02T11:43:59.560" v="708" actId="478"/>
          <ac:spMkLst>
            <pc:docMk/>
            <pc:sldMk cId="2327716343" sldId="388"/>
            <ac:spMk id="25" creationId="{EA10A21A-FDA8-4E48-AB8E-CE49A381B991}"/>
          </ac:spMkLst>
        </pc:spChg>
        <pc:spChg chg="mod">
          <ac:chgData name="Lisa Mason" userId="4ec5fa3b-f5d6-483f-bfe5-5d7b4524c02c" providerId="ADAL" clId="{62E9ACBB-97C8-40EC-879E-567F9AFF4293}" dt="2019-09-02T11:47:49.768" v="894" actId="1038"/>
          <ac:spMkLst>
            <pc:docMk/>
            <pc:sldMk cId="2327716343" sldId="388"/>
            <ac:spMk id="26" creationId="{C0160A40-2401-4AFA-98C5-76A028DAE42F}"/>
          </ac:spMkLst>
        </pc:spChg>
        <pc:spChg chg="mod">
          <ac:chgData name="Lisa Mason" userId="4ec5fa3b-f5d6-483f-bfe5-5d7b4524c02c" providerId="ADAL" clId="{62E9ACBB-97C8-40EC-879E-567F9AFF4293}" dt="2019-09-02T11:46:30.440" v="865" actId="1038"/>
          <ac:spMkLst>
            <pc:docMk/>
            <pc:sldMk cId="2327716343" sldId="388"/>
            <ac:spMk id="27" creationId="{1C98BFE9-5326-4B89-B64F-8A347A9EF266}"/>
          </ac:spMkLst>
        </pc:spChg>
        <pc:spChg chg="add">
          <ac:chgData name="Lisa Mason" userId="4ec5fa3b-f5d6-483f-bfe5-5d7b4524c02c" providerId="ADAL" clId="{62E9ACBB-97C8-40EC-879E-567F9AFF4293}" dt="2019-09-02T11:43:56.380" v="707"/>
          <ac:spMkLst>
            <pc:docMk/>
            <pc:sldMk cId="2327716343" sldId="388"/>
            <ac:spMk id="28" creationId="{33F333A8-D109-4D78-AE16-1518BA057182}"/>
          </ac:spMkLst>
        </pc:spChg>
        <pc:spChg chg="add del mod ord">
          <ac:chgData name="Lisa Mason" userId="4ec5fa3b-f5d6-483f-bfe5-5d7b4524c02c" providerId="ADAL" clId="{62E9ACBB-97C8-40EC-879E-567F9AFF4293}" dt="2019-09-02T11:47:29.432" v="875" actId="207"/>
          <ac:spMkLst>
            <pc:docMk/>
            <pc:sldMk cId="2327716343" sldId="388"/>
            <ac:spMk id="29" creationId="{CA60972A-868C-45E5-B1D6-31915342B6CA}"/>
          </ac:spMkLst>
        </pc:spChg>
        <pc:spChg chg="add del ord">
          <ac:chgData name="Lisa Mason" userId="4ec5fa3b-f5d6-483f-bfe5-5d7b4524c02c" providerId="ADAL" clId="{62E9ACBB-97C8-40EC-879E-567F9AFF4293}" dt="2019-09-02T11:46:38.334" v="868" actId="478"/>
          <ac:spMkLst>
            <pc:docMk/>
            <pc:sldMk cId="2327716343" sldId="388"/>
            <ac:spMk id="30" creationId="{971987CF-D51E-491F-AA3E-4DEFF51D5533}"/>
          </ac:spMkLst>
        </pc:spChg>
        <pc:spChg chg="add del ord">
          <ac:chgData name="Lisa Mason" userId="4ec5fa3b-f5d6-483f-bfe5-5d7b4524c02c" providerId="ADAL" clId="{62E9ACBB-97C8-40EC-879E-567F9AFF4293}" dt="2019-09-02T11:46:13.811" v="828"/>
          <ac:spMkLst>
            <pc:docMk/>
            <pc:sldMk cId="2327716343" sldId="388"/>
            <ac:spMk id="31" creationId="{370B6BA1-CDFC-467F-8DC5-73FC23E59EDD}"/>
          </ac:spMkLst>
        </pc:spChg>
        <pc:spChg chg="add del mod ord">
          <ac:chgData name="Lisa Mason" userId="4ec5fa3b-f5d6-483f-bfe5-5d7b4524c02c" providerId="ADAL" clId="{62E9ACBB-97C8-40EC-879E-567F9AFF4293}" dt="2019-09-02T11:46:32.973" v="866" actId="478"/>
          <ac:spMkLst>
            <pc:docMk/>
            <pc:sldMk cId="2327716343" sldId="388"/>
            <ac:spMk id="32" creationId="{E8E60E37-0323-4BB5-8381-C4D94C20B515}"/>
          </ac:spMkLst>
        </pc:spChg>
        <pc:spChg chg="add del ord">
          <ac:chgData name="Lisa Mason" userId="4ec5fa3b-f5d6-483f-bfe5-5d7b4524c02c" providerId="ADAL" clId="{62E9ACBB-97C8-40EC-879E-567F9AFF4293}" dt="2019-09-02T11:46:36.241" v="867" actId="478"/>
          <ac:spMkLst>
            <pc:docMk/>
            <pc:sldMk cId="2327716343" sldId="388"/>
            <ac:spMk id="33" creationId="{EDD9FA81-9917-4046-AEA7-4C99A5F4FF76}"/>
          </ac:spMkLst>
        </pc:spChg>
        <pc:spChg chg="add del ord">
          <ac:chgData name="Lisa Mason" userId="4ec5fa3b-f5d6-483f-bfe5-5d7b4524c02c" providerId="ADAL" clId="{62E9ACBB-97C8-40EC-879E-567F9AFF4293}" dt="2019-09-02T11:46:40.664" v="869" actId="478"/>
          <ac:spMkLst>
            <pc:docMk/>
            <pc:sldMk cId="2327716343" sldId="388"/>
            <ac:spMk id="34" creationId="{87B169D4-1090-4DA8-91DD-3FFF0DB144B7}"/>
          </ac:spMkLst>
        </pc:spChg>
      </pc:sldChg>
      <pc:sldChg chg="del">
        <pc:chgData name="Lisa Mason" userId="4ec5fa3b-f5d6-483f-bfe5-5d7b4524c02c" providerId="ADAL" clId="{62E9ACBB-97C8-40EC-879E-567F9AFF4293}" dt="2019-09-02T12:11:01.023" v="1276" actId="2696"/>
        <pc:sldMkLst>
          <pc:docMk/>
          <pc:sldMk cId="1261209167" sldId="389"/>
        </pc:sldMkLst>
      </pc:sldChg>
      <pc:sldChg chg="add ord">
        <pc:chgData name="Lisa Mason" userId="4ec5fa3b-f5d6-483f-bfe5-5d7b4524c02c" providerId="ADAL" clId="{62E9ACBB-97C8-40EC-879E-567F9AFF4293}" dt="2019-09-02T11:15:04.143" v="74"/>
        <pc:sldMkLst>
          <pc:docMk/>
          <pc:sldMk cId="3844832371" sldId="411"/>
        </pc:sldMkLst>
      </pc:sldChg>
      <pc:sldChg chg="addSp delSp modSp add">
        <pc:chgData name="Lisa Mason" userId="4ec5fa3b-f5d6-483f-bfe5-5d7b4524c02c" providerId="ADAL" clId="{62E9ACBB-97C8-40EC-879E-567F9AFF4293}" dt="2019-09-02T11:28:41.420" v="496" actId="20577"/>
        <pc:sldMkLst>
          <pc:docMk/>
          <pc:sldMk cId="3051983486" sldId="412"/>
        </pc:sldMkLst>
        <pc:spChg chg="add mod">
          <ac:chgData name="Lisa Mason" userId="4ec5fa3b-f5d6-483f-bfe5-5d7b4524c02c" providerId="ADAL" clId="{62E9ACBB-97C8-40EC-879E-567F9AFF4293}" dt="2019-09-02T11:28:41.420" v="496" actId="20577"/>
          <ac:spMkLst>
            <pc:docMk/>
            <pc:sldMk cId="3051983486" sldId="412"/>
            <ac:spMk id="5" creationId="{DA3549B9-B68C-42EB-A2C6-04061B7A8B71}"/>
          </ac:spMkLst>
        </pc:spChg>
        <pc:spChg chg="mod">
          <ac:chgData name="Lisa Mason" userId="4ec5fa3b-f5d6-483f-bfe5-5d7b4524c02c" providerId="ADAL" clId="{62E9ACBB-97C8-40EC-879E-567F9AFF4293}" dt="2019-09-02T11:27:00.533" v="371" actId="555"/>
          <ac:spMkLst>
            <pc:docMk/>
            <pc:sldMk cId="3051983486" sldId="412"/>
            <ac:spMk id="17" creationId="{52760315-54AE-4A9E-859D-35772F605BA9}"/>
          </ac:spMkLst>
        </pc:spChg>
        <pc:spChg chg="mod">
          <ac:chgData name="Lisa Mason" userId="4ec5fa3b-f5d6-483f-bfe5-5d7b4524c02c" providerId="ADAL" clId="{62E9ACBB-97C8-40EC-879E-567F9AFF4293}" dt="2019-09-02T11:26:16.937" v="340" actId="207"/>
          <ac:spMkLst>
            <pc:docMk/>
            <pc:sldMk cId="3051983486" sldId="412"/>
            <ac:spMk id="20" creationId="{D5707FE7-3EE6-4C11-A4FE-A46CB54E1E61}"/>
          </ac:spMkLst>
        </pc:spChg>
        <pc:spChg chg="add del mod">
          <ac:chgData name="Lisa Mason" userId="4ec5fa3b-f5d6-483f-bfe5-5d7b4524c02c" providerId="ADAL" clId="{62E9ACBB-97C8-40EC-879E-567F9AFF4293}" dt="2019-09-02T11:26:34.278" v="347" actId="207"/>
          <ac:spMkLst>
            <pc:docMk/>
            <pc:sldMk cId="3051983486" sldId="412"/>
            <ac:spMk id="21" creationId="{325EF761-0C0B-4D4D-8077-8DBEB4E798F5}"/>
          </ac:spMkLst>
        </pc:spChg>
        <pc:spChg chg="mod">
          <ac:chgData name="Lisa Mason" userId="4ec5fa3b-f5d6-483f-bfe5-5d7b4524c02c" providerId="ADAL" clId="{62E9ACBB-97C8-40EC-879E-567F9AFF4293}" dt="2019-09-02T11:27:00.533" v="371" actId="555"/>
          <ac:spMkLst>
            <pc:docMk/>
            <pc:sldMk cId="3051983486" sldId="412"/>
            <ac:spMk id="22" creationId="{7BFCE1C1-29A2-4755-8B69-219B89A7A1C3}"/>
          </ac:spMkLst>
        </pc:spChg>
      </pc:sldChg>
      <pc:sldChg chg="addSp delSp modSp add">
        <pc:chgData name="Lisa Mason" userId="4ec5fa3b-f5d6-483f-bfe5-5d7b4524c02c" providerId="ADAL" clId="{62E9ACBB-97C8-40EC-879E-567F9AFF4293}" dt="2019-09-02T11:38:15.644" v="659" actId="20577"/>
        <pc:sldMkLst>
          <pc:docMk/>
          <pc:sldMk cId="2240497830" sldId="413"/>
        </pc:sldMkLst>
        <pc:spChg chg="add mod">
          <ac:chgData name="Lisa Mason" userId="4ec5fa3b-f5d6-483f-bfe5-5d7b4524c02c" providerId="ADAL" clId="{62E9ACBB-97C8-40EC-879E-567F9AFF4293}" dt="2019-09-02T11:38:15.644" v="659" actId="20577"/>
          <ac:spMkLst>
            <pc:docMk/>
            <pc:sldMk cId="2240497830" sldId="413"/>
            <ac:spMk id="5" creationId="{E120FA05-A820-4E1D-886F-A981BD1B9C1C}"/>
          </ac:spMkLst>
        </pc:spChg>
        <pc:spChg chg="del">
          <ac:chgData name="Lisa Mason" userId="4ec5fa3b-f5d6-483f-bfe5-5d7b4524c02c" providerId="ADAL" clId="{62E9ACBB-97C8-40EC-879E-567F9AFF4293}" dt="2019-09-02T11:36:17.703" v="636" actId="478"/>
          <ac:spMkLst>
            <pc:docMk/>
            <pc:sldMk cId="2240497830" sldId="413"/>
            <ac:spMk id="13" creationId="{135EDE28-27B6-48C3-90D7-93134DE4CBEF}"/>
          </ac:spMkLst>
        </pc:spChg>
        <pc:spChg chg="mod">
          <ac:chgData name="Lisa Mason" userId="4ec5fa3b-f5d6-483f-bfe5-5d7b4524c02c" providerId="ADAL" clId="{62E9ACBB-97C8-40EC-879E-567F9AFF4293}" dt="2019-09-02T11:36:51.940" v="646" actId="1035"/>
          <ac:spMkLst>
            <pc:docMk/>
            <pc:sldMk cId="2240497830" sldId="413"/>
            <ac:spMk id="15" creationId="{B3F2005E-6F0F-4752-82B2-94FA67CAEFB7}"/>
          </ac:spMkLst>
        </pc:spChg>
        <pc:spChg chg="add">
          <ac:chgData name="Lisa Mason" userId="4ec5fa3b-f5d6-483f-bfe5-5d7b4524c02c" providerId="ADAL" clId="{62E9ACBB-97C8-40EC-879E-567F9AFF4293}" dt="2019-09-02T11:35:54.310" v="625"/>
          <ac:spMkLst>
            <pc:docMk/>
            <pc:sldMk cId="2240497830" sldId="413"/>
            <ac:spMk id="16" creationId="{3749B0D5-1027-47BA-AED9-B70127B16C98}"/>
          </ac:spMkLst>
        </pc:spChg>
        <pc:spChg chg="add">
          <ac:chgData name="Lisa Mason" userId="4ec5fa3b-f5d6-483f-bfe5-5d7b4524c02c" providerId="ADAL" clId="{62E9ACBB-97C8-40EC-879E-567F9AFF4293}" dt="2019-09-02T11:37:43.361" v="655"/>
          <ac:spMkLst>
            <pc:docMk/>
            <pc:sldMk cId="2240497830" sldId="413"/>
            <ac:spMk id="17" creationId="{75F2A16D-45D4-4391-91C0-E3784D430338}"/>
          </ac:spMkLst>
        </pc:spChg>
        <pc:grpChg chg="mod">
          <ac:chgData name="Lisa Mason" userId="4ec5fa3b-f5d6-483f-bfe5-5d7b4524c02c" providerId="ADAL" clId="{62E9ACBB-97C8-40EC-879E-567F9AFF4293}" dt="2019-09-02T11:36:51.940" v="646" actId="1035"/>
          <ac:grpSpMkLst>
            <pc:docMk/>
            <pc:sldMk cId="2240497830" sldId="413"/>
            <ac:grpSpMk id="3" creationId="{353B671A-5DDC-4EA9-8A87-DD9339FE9334}"/>
          </ac:grpSpMkLst>
        </pc:grpChg>
        <pc:graphicFrameChg chg="mod">
          <ac:chgData name="Lisa Mason" userId="4ec5fa3b-f5d6-483f-bfe5-5d7b4524c02c" providerId="ADAL" clId="{62E9ACBB-97C8-40EC-879E-567F9AFF4293}" dt="2019-09-02T11:36:51.940" v="646" actId="1035"/>
          <ac:graphicFrameMkLst>
            <pc:docMk/>
            <pc:sldMk cId="2240497830" sldId="413"/>
            <ac:graphicFrameMk id="2" creationId="{001C9EF7-103A-4B32-B831-20BE090F7C62}"/>
          </ac:graphicFrameMkLst>
        </pc:graphicFrameChg>
        <pc:graphicFrameChg chg="mod">
          <ac:chgData name="Lisa Mason" userId="4ec5fa3b-f5d6-483f-bfe5-5d7b4524c02c" providerId="ADAL" clId="{62E9ACBB-97C8-40EC-879E-567F9AFF4293}" dt="2019-09-02T11:36:51.940" v="646" actId="1035"/>
          <ac:graphicFrameMkLst>
            <pc:docMk/>
            <pc:sldMk cId="2240497830" sldId="413"/>
            <ac:graphicFrameMk id="4" creationId="{3102A277-B044-4D69-8BB4-8A74FE072AC7}"/>
          </ac:graphicFrameMkLst>
        </pc:graphicFrameChg>
      </pc:sldChg>
      <pc:sldChg chg="addSp delSp modSp add">
        <pc:chgData name="Lisa Mason" userId="4ec5fa3b-f5d6-483f-bfe5-5d7b4524c02c" providerId="ADAL" clId="{62E9ACBB-97C8-40EC-879E-567F9AFF4293}" dt="2019-09-03T12:44:41.724" v="2101" actId="207"/>
        <pc:sldMkLst>
          <pc:docMk/>
          <pc:sldMk cId="926133459" sldId="414"/>
        </pc:sldMkLst>
        <pc:spChg chg="mod">
          <ac:chgData name="Lisa Mason" userId="4ec5fa3b-f5d6-483f-bfe5-5d7b4524c02c" providerId="ADAL" clId="{62E9ACBB-97C8-40EC-879E-567F9AFF4293}" dt="2019-09-02T12:06:46.542" v="1232" actId="208"/>
          <ac:spMkLst>
            <pc:docMk/>
            <pc:sldMk cId="926133459" sldId="414"/>
            <ac:spMk id="6" creationId="{B64192BD-2C1A-4FD4-B0A5-3DB4164D2D12}"/>
          </ac:spMkLst>
        </pc:spChg>
        <pc:spChg chg="mod">
          <ac:chgData name="Lisa Mason" userId="4ec5fa3b-f5d6-483f-bfe5-5d7b4524c02c" providerId="ADAL" clId="{62E9ACBB-97C8-40EC-879E-567F9AFF4293}" dt="2019-09-02T12:54:39.121" v="1433" actId="207"/>
          <ac:spMkLst>
            <pc:docMk/>
            <pc:sldMk cId="926133459" sldId="414"/>
            <ac:spMk id="19" creationId="{5252A847-DE45-4FA3-A1F8-EEBEB845FF8E}"/>
          </ac:spMkLst>
        </pc:spChg>
        <pc:spChg chg="del">
          <ac:chgData name="Lisa Mason" userId="4ec5fa3b-f5d6-483f-bfe5-5d7b4524c02c" providerId="ADAL" clId="{62E9ACBB-97C8-40EC-879E-567F9AFF4293}" dt="2019-09-02T12:46:26.052" v="1281" actId="478"/>
          <ac:spMkLst>
            <pc:docMk/>
            <pc:sldMk cId="926133459" sldId="414"/>
            <ac:spMk id="33" creationId="{B9CF357C-6792-49F6-B2A7-0C5063F560CF}"/>
          </ac:spMkLst>
        </pc:spChg>
        <pc:spChg chg="mod">
          <ac:chgData name="Lisa Mason" userId="4ec5fa3b-f5d6-483f-bfe5-5d7b4524c02c" providerId="ADAL" clId="{62E9ACBB-97C8-40EC-879E-567F9AFF4293}" dt="2019-09-03T12:44:41.724" v="2101" actId="207"/>
          <ac:spMkLst>
            <pc:docMk/>
            <pc:sldMk cId="926133459" sldId="414"/>
            <ac:spMk id="36" creationId="{8BBE6B9B-00FF-4C7B-9AB8-E22A0168A476}"/>
          </ac:spMkLst>
        </pc:spChg>
        <pc:spChg chg="add mod">
          <ac:chgData name="Lisa Mason" userId="4ec5fa3b-f5d6-483f-bfe5-5d7b4524c02c" providerId="ADAL" clId="{62E9ACBB-97C8-40EC-879E-567F9AFF4293}" dt="2019-09-02T12:55:12.412" v="1473" actId="1036"/>
          <ac:spMkLst>
            <pc:docMk/>
            <pc:sldMk cId="926133459" sldId="414"/>
            <ac:spMk id="38" creationId="{D9B5F335-5344-452D-8677-8C5846D411C6}"/>
          </ac:spMkLst>
        </pc:spChg>
        <pc:graphicFrameChg chg="mod modGraphic">
          <ac:chgData name="Lisa Mason" userId="4ec5fa3b-f5d6-483f-bfe5-5d7b4524c02c" providerId="ADAL" clId="{62E9ACBB-97C8-40EC-879E-567F9AFF4293}" dt="2019-09-02T12:10:24.691" v="1270"/>
          <ac:graphicFrameMkLst>
            <pc:docMk/>
            <pc:sldMk cId="926133459" sldId="414"/>
            <ac:graphicFrameMk id="2" creationId="{B8B3E237-27F7-419E-8C4F-839E1093E774}"/>
          </ac:graphicFrameMkLst>
        </pc:graphicFrameChg>
        <pc:graphicFrameChg chg="mod modGraphic">
          <ac:chgData name="Lisa Mason" userId="4ec5fa3b-f5d6-483f-bfe5-5d7b4524c02c" providerId="ADAL" clId="{62E9ACBB-97C8-40EC-879E-567F9AFF4293}" dt="2019-09-02T12:10:33.325" v="1272"/>
          <ac:graphicFrameMkLst>
            <pc:docMk/>
            <pc:sldMk cId="926133459" sldId="414"/>
            <ac:graphicFrameMk id="3" creationId="{61CF350B-CC7E-4206-813E-EE7D5930BAAA}"/>
          </ac:graphicFrameMkLst>
        </pc:graphicFrameChg>
        <pc:graphicFrameChg chg="mod modGraphic">
          <ac:chgData name="Lisa Mason" userId="4ec5fa3b-f5d6-483f-bfe5-5d7b4524c02c" providerId="ADAL" clId="{62E9ACBB-97C8-40EC-879E-567F9AFF4293}" dt="2019-09-02T12:10:42.098" v="1275"/>
          <ac:graphicFrameMkLst>
            <pc:docMk/>
            <pc:sldMk cId="926133459" sldId="414"/>
            <ac:graphicFrameMk id="4" creationId="{596ADB34-AF1C-4E8C-86ED-6A77FD47E688}"/>
          </ac:graphicFrameMkLst>
        </pc:graphicFrameChg>
        <pc:graphicFrameChg chg="mod modGraphic">
          <ac:chgData name="Lisa Mason" userId="4ec5fa3b-f5d6-483f-bfe5-5d7b4524c02c" providerId="ADAL" clId="{62E9ACBB-97C8-40EC-879E-567F9AFF4293}" dt="2019-09-02T12:09:18.836" v="1259"/>
          <ac:graphicFrameMkLst>
            <pc:docMk/>
            <pc:sldMk cId="926133459" sldId="414"/>
            <ac:graphicFrameMk id="10" creationId="{481F4844-246A-4928-BEC4-9E0084456A8D}"/>
          </ac:graphicFrameMkLst>
        </pc:graphicFrameChg>
        <pc:graphicFrameChg chg="mod modGraphic">
          <ac:chgData name="Lisa Mason" userId="4ec5fa3b-f5d6-483f-bfe5-5d7b4524c02c" providerId="ADAL" clId="{62E9ACBB-97C8-40EC-879E-567F9AFF4293}" dt="2019-09-03T12:44:38.035" v="2100" actId="1076"/>
          <ac:graphicFrameMkLst>
            <pc:docMk/>
            <pc:sldMk cId="926133459" sldId="414"/>
            <ac:graphicFrameMk id="11" creationId="{9D9E6E70-8775-4C71-84C5-42489FFDAB5C}"/>
          </ac:graphicFrameMkLst>
        </pc:graphicFrameChg>
        <pc:graphicFrameChg chg="mod modGraphic">
          <ac:chgData name="Lisa Mason" userId="4ec5fa3b-f5d6-483f-bfe5-5d7b4524c02c" providerId="ADAL" clId="{62E9ACBB-97C8-40EC-879E-567F9AFF4293}" dt="2019-09-02T12:08:48.777" v="1252"/>
          <ac:graphicFrameMkLst>
            <pc:docMk/>
            <pc:sldMk cId="926133459" sldId="414"/>
            <ac:graphicFrameMk id="12" creationId="{F35AA1C5-673A-4EF4-B1D5-D35B7BA33DE1}"/>
          </ac:graphicFrameMkLst>
        </pc:graphicFrameChg>
      </pc:sldChg>
      <pc:sldChg chg="add del">
        <pc:chgData name="Lisa Mason" userId="4ec5fa3b-f5d6-483f-bfe5-5d7b4524c02c" providerId="ADAL" clId="{62E9ACBB-97C8-40EC-879E-567F9AFF4293}" dt="2019-09-02T11:44:21.865" v="710" actId="2696"/>
        <pc:sldMkLst>
          <pc:docMk/>
          <pc:sldMk cId="3560133788" sldId="414"/>
        </pc:sldMkLst>
      </pc:sldChg>
      <pc:sldChg chg="modSp add del">
        <pc:chgData name="Lisa Mason" userId="4ec5fa3b-f5d6-483f-bfe5-5d7b4524c02c" providerId="ADAL" clId="{62E9ACBB-97C8-40EC-879E-567F9AFF4293}" dt="2019-09-02T12:53:16.121" v="1417" actId="2696"/>
        <pc:sldMkLst>
          <pc:docMk/>
          <pc:sldMk cId="526256449" sldId="415"/>
        </pc:sldMkLst>
        <pc:spChg chg="mod">
          <ac:chgData name="Lisa Mason" userId="4ec5fa3b-f5d6-483f-bfe5-5d7b4524c02c" providerId="ADAL" clId="{62E9ACBB-97C8-40EC-879E-567F9AFF4293}" dt="2019-09-02T12:50:50.207" v="1310" actId="207"/>
          <ac:spMkLst>
            <pc:docMk/>
            <pc:sldMk cId="526256449" sldId="415"/>
            <ac:spMk id="19" creationId="{5252A847-DE45-4FA3-A1F8-EEBEB845FF8E}"/>
          </ac:spMkLst>
        </pc:spChg>
      </pc:sldChg>
      <pc:sldChg chg="add del">
        <pc:chgData name="Lisa Mason" userId="4ec5fa3b-f5d6-483f-bfe5-5d7b4524c02c" providerId="ADAL" clId="{62E9ACBB-97C8-40EC-879E-567F9AFF4293}" dt="2019-09-02T12:49:00.401" v="1307" actId="2696"/>
        <pc:sldMkLst>
          <pc:docMk/>
          <pc:sldMk cId="1315987198" sldId="415"/>
        </pc:sldMkLst>
      </pc:sldChg>
      <pc:sldChg chg="modSp add">
        <pc:chgData name="Lisa Mason" userId="4ec5fa3b-f5d6-483f-bfe5-5d7b4524c02c" providerId="ADAL" clId="{62E9ACBB-97C8-40EC-879E-567F9AFF4293}" dt="2019-09-02T12:55:23.617" v="1493" actId="1036"/>
        <pc:sldMkLst>
          <pc:docMk/>
          <pc:sldMk cId="2840446481" sldId="415"/>
        </pc:sldMkLst>
        <pc:spChg chg="mod">
          <ac:chgData name="Lisa Mason" userId="4ec5fa3b-f5d6-483f-bfe5-5d7b4524c02c" providerId="ADAL" clId="{62E9ACBB-97C8-40EC-879E-567F9AFF4293}" dt="2019-09-02T12:55:23.617" v="1493" actId="1036"/>
          <ac:spMkLst>
            <pc:docMk/>
            <pc:sldMk cId="2840446481" sldId="415"/>
            <ac:spMk id="38" creationId="{D9B5F335-5344-452D-8677-8C5846D411C6}"/>
          </ac:spMkLst>
        </pc:spChg>
      </pc:sldChg>
      <pc:sldChg chg="addSp delSp modSp add del">
        <pc:chgData name="Lisa Mason" userId="4ec5fa3b-f5d6-483f-bfe5-5d7b4524c02c" providerId="ADAL" clId="{62E9ACBB-97C8-40EC-879E-567F9AFF4293}" dt="2019-09-03T12:51:01.725" v="2120" actId="2696"/>
        <pc:sldMkLst>
          <pc:docMk/>
          <pc:sldMk cId="2088039153" sldId="416"/>
        </pc:sldMkLst>
        <pc:spChg chg="add mod">
          <ac:chgData name="Lisa Mason" userId="4ec5fa3b-f5d6-483f-bfe5-5d7b4524c02c" providerId="ADAL" clId="{62E9ACBB-97C8-40EC-879E-567F9AFF4293}" dt="2019-09-02T13:13:19.355" v="1734" actId="403"/>
          <ac:spMkLst>
            <pc:docMk/>
            <pc:sldMk cId="2088039153" sldId="416"/>
            <ac:spMk id="2" creationId="{9D8014D1-DF51-47C1-BC1D-A9220C2A89B0}"/>
          </ac:spMkLst>
        </pc:spChg>
        <pc:spChg chg="del">
          <ac:chgData name="Lisa Mason" userId="4ec5fa3b-f5d6-483f-bfe5-5d7b4524c02c" providerId="ADAL" clId="{62E9ACBB-97C8-40EC-879E-567F9AFF4293}" dt="2019-09-02T13:10:39.349" v="1648" actId="478"/>
          <ac:spMkLst>
            <pc:docMk/>
            <pc:sldMk cId="2088039153" sldId="416"/>
            <ac:spMk id="10" creationId="{173A5B00-18DF-4754-9D23-84277A7F2448}"/>
          </ac:spMkLst>
        </pc:spChg>
        <pc:spChg chg="add mod">
          <ac:chgData name="Lisa Mason" userId="4ec5fa3b-f5d6-483f-bfe5-5d7b4524c02c" providerId="ADAL" clId="{62E9ACBB-97C8-40EC-879E-567F9AFF4293}" dt="2019-09-02T13:11:17.634" v="1662" actId="20577"/>
          <ac:spMkLst>
            <pc:docMk/>
            <pc:sldMk cId="2088039153" sldId="416"/>
            <ac:spMk id="15" creationId="{3EB3F3DC-1639-4347-8B82-02AC77C0B6AA}"/>
          </ac:spMkLst>
        </pc:spChg>
        <pc:spChg chg="del">
          <ac:chgData name="Lisa Mason" userId="4ec5fa3b-f5d6-483f-bfe5-5d7b4524c02c" providerId="ADAL" clId="{62E9ACBB-97C8-40EC-879E-567F9AFF4293}" dt="2019-09-02T13:12:53.799" v="1731" actId="478"/>
          <ac:spMkLst>
            <pc:docMk/>
            <pc:sldMk cId="2088039153" sldId="416"/>
            <ac:spMk id="16" creationId="{E78ABA12-29B1-4304-B482-A4BBD2890330}"/>
          </ac:spMkLst>
        </pc:spChg>
        <pc:spChg chg="add mod">
          <ac:chgData name="Lisa Mason" userId="4ec5fa3b-f5d6-483f-bfe5-5d7b4524c02c" providerId="ADAL" clId="{62E9ACBB-97C8-40EC-879E-567F9AFF4293}" dt="2019-09-02T13:10:49.968" v="1650" actId="1076"/>
          <ac:spMkLst>
            <pc:docMk/>
            <pc:sldMk cId="2088039153" sldId="416"/>
            <ac:spMk id="17" creationId="{90868EF2-B51E-4199-9397-DAE720C203D9}"/>
          </ac:spMkLst>
        </pc:spChg>
        <pc:spChg chg="mod">
          <ac:chgData name="Lisa Mason" userId="4ec5fa3b-f5d6-483f-bfe5-5d7b4524c02c" providerId="ADAL" clId="{62E9ACBB-97C8-40EC-879E-567F9AFF4293}" dt="2019-09-02T13:13:54.865" v="1739" actId="20577"/>
          <ac:spMkLst>
            <pc:docMk/>
            <pc:sldMk cId="2088039153" sldId="416"/>
            <ac:spMk id="19" creationId="{5252A847-DE45-4FA3-A1F8-EEBEB845FF8E}"/>
          </ac:spMkLst>
        </pc:spChg>
        <pc:spChg chg="mod">
          <ac:chgData name="Lisa Mason" userId="4ec5fa3b-f5d6-483f-bfe5-5d7b4524c02c" providerId="ADAL" clId="{62E9ACBB-97C8-40EC-879E-567F9AFF4293}" dt="2019-09-02T13:12:13.044" v="1724" actId="688"/>
          <ac:spMkLst>
            <pc:docMk/>
            <pc:sldMk cId="2088039153" sldId="416"/>
            <ac:spMk id="20" creationId="{0922DE5D-55AE-42B2-BC39-4D2673FC1253}"/>
          </ac:spMkLst>
        </pc:spChg>
        <pc:spChg chg="add mod">
          <ac:chgData name="Lisa Mason" userId="4ec5fa3b-f5d6-483f-bfe5-5d7b4524c02c" providerId="ADAL" clId="{62E9ACBB-97C8-40EC-879E-567F9AFF4293}" dt="2019-09-02T13:10:58.239" v="1654" actId="20577"/>
          <ac:spMkLst>
            <pc:docMk/>
            <pc:sldMk cId="2088039153" sldId="416"/>
            <ac:spMk id="23" creationId="{3EC91406-831A-4520-BE24-9E9E7952B9E7}"/>
          </ac:spMkLst>
        </pc:spChg>
        <pc:spChg chg="add mod">
          <ac:chgData name="Lisa Mason" userId="4ec5fa3b-f5d6-483f-bfe5-5d7b4524c02c" providerId="ADAL" clId="{62E9ACBB-97C8-40EC-879E-567F9AFF4293}" dt="2019-09-02T13:12:02.232" v="1722" actId="1035"/>
          <ac:spMkLst>
            <pc:docMk/>
            <pc:sldMk cId="2088039153" sldId="416"/>
            <ac:spMk id="24" creationId="{9E6C984E-49E3-42DB-B71A-4F9803D4CEDD}"/>
          </ac:spMkLst>
        </pc:spChg>
        <pc:spChg chg="add mod">
          <ac:chgData name="Lisa Mason" userId="4ec5fa3b-f5d6-483f-bfe5-5d7b4524c02c" providerId="ADAL" clId="{62E9ACBB-97C8-40EC-879E-567F9AFF4293}" dt="2019-09-02T13:11:51.555" v="1711" actId="1036"/>
          <ac:spMkLst>
            <pc:docMk/>
            <pc:sldMk cId="2088039153" sldId="416"/>
            <ac:spMk id="25" creationId="{666359F7-3B62-43D1-B19E-0471C3E29955}"/>
          </ac:spMkLst>
        </pc:spChg>
        <pc:spChg chg="add mod">
          <ac:chgData name="Lisa Mason" userId="4ec5fa3b-f5d6-483f-bfe5-5d7b4524c02c" providerId="ADAL" clId="{62E9ACBB-97C8-40EC-879E-567F9AFF4293}" dt="2019-09-02T13:11:40.517" v="1684" actId="1037"/>
          <ac:spMkLst>
            <pc:docMk/>
            <pc:sldMk cId="2088039153" sldId="416"/>
            <ac:spMk id="26" creationId="{CFCAEC27-FF11-4512-9770-B65C13E04200}"/>
          </ac:spMkLst>
        </pc:spChg>
        <pc:spChg chg="add mod">
          <ac:chgData name="Lisa Mason" userId="4ec5fa3b-f5d6-483f-bfe5-5d7b4524c02c" providerId="ADAL" clId="{62E9ACBB-97C8-40EC-879E-567F9AFF4293}" dt="2019-09-02T13:12:29.497" v="1728" actId="20577"/>
          <ac:spMkLst>
            <pc:docMk/>
            <pc:sldMk cId="2088039153" sldId="416"/>
            <ac:spMk id="27" creationId="{6EFDCCC8-378C-493D-8B88-317D8D2D2684}"/>
          </ac:spMkLst>
        </pc:spChg>
        <pc:picChg chg="del">
          <ac:chgData name="Lisa Mason" userId="4ec5fa3b-f5d6-483f-bfe5-5d7b4524c02c" providerId="ADAL" clId="{62E9ACBB-97C8-40EC-879E-567F9AFF4293}" dt="2019-09-02T13:10:04.382" v="1639" actId="478"/>
          <ac:picMkLst>
            <pc:docMk/>
            <pc:sldMk cId="2088039153" sldId="416"/>
            <ac:picMk id="5" creationId="{1ED99CCE-54BE-406E-80AF-C43FFF55A7A0}"/>
          </ac:picMkLst>
        </pc:picChg>
      </pc:sldChg>
      <pc:sldChg chg="delSp modSp add ord">
        <pc:chgData name="Lisa Mason" userId="4ec5fa3b-f5d6-483f-bfe5-5d7b4524c02c" providerId="ADAL" clId="{62E9ACBB-97C8-40EC-879E-567F9AFF4293}" dt="2019-09-02T13:32:34.072" v="2096" actId="20577"/>
        <pc:sldMkLst>
          <pc:docMk/>
          <pc:sldMk cId="32341225" sldId="417"/>
        </pc:sldMkLst>
        <pc:spChg chg="del">
          <ac:chgData name="Lisa Mason" userId="4ec5fa3b-f5d6-483f-bfe5-5d7b4524c02c" providerId="ADAL" clId="{62E9ACBB-97C8-40EC-879E-567F9AFF4293}" dt="2019-09-02T13:30:19.161" v="2055" actId="478"/>
          <ac:spMkLst>
            <pc:docMk/>
            <pc:sldMk cId="32341225" sldId="417"/>
            <ac:spMk id="17" creationId="{0641CF68-A283-4B2B-8E48-AC8D67E4F110}"/>
          </ac:spMkLst>
        </pc:spChg>
        <pc:spChg chg="mod">
          <ac:chgData name="Lisa Mason" userId="4ec5fa3b-f5d6-483f-bfe5-5d7b4524c02c" providerId="ADAL" clId="{62E9ACBB-97C8-40EC-879E-567F9AFF4293}" dt="2019-09-02T13:32:34.072" v="2096" actId="20577"/>
          <ac:spMkLst>
            <pc:docMk/>
            <pc:sldMk cId="32341225" sldId="417"/>
            <ac:spMk id="19" creationId="{5252A847-DE45-4FA3-A1F8-EEBEB845FF8E}"/>
          </ac:spMkLst>
        </pc:spChg>
        <pc:spChg chg="del">
          <ac:chgData name="Lisa Mason" userId="4ec5fa3b-f5d6-483f-bfe5-5d7b4524c02c" providerId="ADAL" clId="{62E9ACBB-97C8-40EC-879E-567F9AFF4293}" dt="2019-09-02T13:30:17.661" v="2054" actId="478"/>
          <ac:spMkLst>
            <pc:docMk/>
            <pc:sldMk cId="32341225" sldId="417"/>
            <ac:spMk id="20" creationId="{5F91AA67-110B-4906-87F5-9D8E3FFC576D}"/>
          </ac:spMkLst>
        </pc:spChg>
        <pc:spChg chg="del">
          <ac:chgData name="Lisa Mason" userId="4ec5fa3b-f5d6-483f-bfe5-5d7b4524c02c" providerId="ADAL" clId="{62E9ACBB-97C8-40EC-879E-567F9AFF4293}" dt="2019-09-02T13:30:15.766" v="2053" actId="478"/>
          <ac:spMkLst>
            <pc:docMk/>
            <pc:sldMk cId="32341225" sldId="417"/>
            <ac:spMk id="21" creationId="{B3EF8E9C-B26B-4F64-8038-878EA237EC49}"/>
          </ac:spMkLst>
        </pc:spChg>
      </pc:sldChg>
      <pc:sldChg chg="modSp add">
        <pc:chgData name="Lisa Mason" userId="4ec5fa3b-f5d6-483f-bfe5-5d7b4524c02c" providerId="ADAL" clId="{62E9ACBB-97C8-40EC-879E-567F9AFF4293}" dt="2019-09-02T13:32:40.368" v="2098" actId="20577"/>
        <pc:sldMkLst>
          <pc:docMk/>
          <pc:sldMk cId="3229542097" sldId="418"/>
        </pc:sldMkLst>
        <pc:spChg chg="mod">
          <ac:chgData name="Lisa Mason" userId="4ec5fa3b-f5d6-483f-bfe5-5d7b4524c02c" providerId="ADAL" clId="{62E9ACBB-97C8-40EC-879E-567F9AFF4293}" dt="2019-09-02T13:32:40.368" v="2098" actId="20577"/>
          <ac:spMkLst>
            <pc:docMk/>
            <pc:sldMk cId="3229542097" sldId="418"/>
            <ac:spMk id="19" creationId="{5252A847-DE45-4FA3-A1F8-EEBEB845FF8E}"/>
          </ac:spMkLst>
        </pc:spChg>
      </pc:sldChg>
      <pc:sldChg chg="addSp delSp modSp add">
        <pc:chgData name="Lisa Mason" userId="4ec5fa3b-f5d6-483f-bfe5-5d7b4524c02c" providerId="ADAL" clId="{62E9ACBB-97C8-40EC-879E-567F9AFF4293}" dt="2019-09-03T12:54:44.982" v="2142" actId="20577"/>
        <pc:sldMkLst>
          <pc:docMk/>
          <pc:sldMk cId="719037878" sldId="419"/>
        </pc:sldMkLst>
        <pc:spChg chg="add del">
          <ac:chgData name="Lisa Mason" userId="4ec5fa3b-f5d6-483f-bfe5-5d7b4524c02c" providerId="ADAL" clId="{62E9ACBB-97C8-40EC-879E-567F9AFF4293}" dt="2019-09-03T12:49:59.739" v="2113"/>
          <ac:spMkLst>
            <pc:docMk/>
            <pc:sldMk cId="719037878" sldId="419"/>
            <ac:spMk id="5" creationId="{B12E59F8-CCA3-4E6A-B194-334E4B1D8625}"/>
          </ac:spMkLst>
        </pc:spChg>
        <pc:spChg chg="del">
          <ac:chgData name="Lisa Mason" userId="4ec5fa3b-f5d6-483f-bfe5-5d7b4524c02c" providerId="ADAL" clId="{62E9ACBB-97C8-40EC-879E-567F9AFF4293}" dt="2019-09-03T12:48:42.332" v="2103" actId="478"/>
          <ac:spMkLst>
            <pc:docMk/>
            <pc:sldMk cId="719037878" sldId="419"/>
            <ac:spMk id="6" creationId="{B64192BD-2C1A-4FD4-B0A5-3DB4164D2D12}"/>
          </ac:spMkLst>
        </pc:spChg>
        <pc:spChg chg="del">
          <ac:chgData name="Lisa Mason" userId="4ec5fa3b-f5d6-483f-bfe5-5d7b4524c02c" providerId="ADAL" clId="{62E9ACBB-97C8-40EC-879E-567F9AFF4293}" dt="2019-09-03T12:48:42.332" v="2103" actId="478"/>
          <ac:spMkLst>
            <pc:docMk/>
            <pc:sldMk cId="719037878" sldId="419"/>
            <ac:spMk id="13" creationId="{886367A8-4362-4CB4-AB63-240258BAC505}"/>
          </ac:spMkLst>
        </pc:spChg>
        <pc:spChg chg="del">
          <ac:chgData name="Lisa Mason" userId="4ec5fa3b-f5d6-483f-bfe5-5d7b4524c02c" providerId="ADAL" clId="{62E9ACBB-97C8-40EC-879E-567F9AFF4293}" dt="2019-09-03T12:48:42.332" v="2103" actId="478"/>
          <ac:spMkLst>
            <pc:docMk/>
            <pc:sldMk cId="719037878" sldId="419"/>
            <ac:spMk id="14" creationId="{369B0B68-FB0F-4454-8BAC-9D1AC67BFD8A}"/>
          </ac:spMkLst>
        </pc:spChg>
        <pc:spChg chg="del">
          <ac:chgData name="Lisa Mason" userId="4ec5fa3b-f5d6-483f-bfe5-5d7b4524c02c" providerId="ADAL" clId="{62E9ACBB-97C8-40EC-879E-567F9AFF4293}" dt="2019-09-03T12:48:42.332" v="2103" actId="478"/>
          <ac:spMkLst>
            <pc:docMk/>
            <pc:sldMk cId="719037878" sldId="419"/>
            <ac:spMk id="15" creationId="{0C61123D-1E82-4243-9957-D15A09DC7212}"/>
          </ac:spMkLst>
        </pc:spChg>
        <pc:spChg chg="del">
          <ac:chgData name="Lisa Mason" userId="4ec5fa3b-f5d6-483f-bfe5-5d7b4524c02c" providerId="ADAL" clId="{62E9ACBB-97C8-40EC-879E-567F9AFF4293}" dt="2019-09-03T12:48:42.332" v="2103" actId="478"/>
          <ac:spMkLst>
            <pc:docMk/>
            <pc:sldMk cId="719037878" sldId="419"/>
            <ac:spMk id="16" creationId="{938C6AF6-211F-4ACE-AB6A-CDFF0191C71B}"/>
          </ac:spMkLst>
        </pc:spChg>
        <pc:spChg chg="del">
          <ac:chgData name="Lisa Mason" userId="4ec5fa3b-f5d6-483f-bfe5-5d7b4524c02c" providerId="ADAL" clId="{62E9ACBB-97C8-40EC-879E-567F9AFF4293}" dt="2019-09-03T12:48:42.332" v="2103" actId="478"/>
          <ac:spMkLst>
            <pc:docMk/>
            <pc:sldMk cId="719037878" sldId="419"/>
            <ac:spMk id="17" creationId="{5E4D2C50-9416-4EB4-B6D0-884866E8E455}"/>
          </ac:spMkLst>
        </pc:spChg>
        <pc:spChg chg="mod">
          <ac:chgData name="Lisa Mason" userId="4ec5fa3b-f5d6-483f-bfe5-5d7b4524c02c" providerId="ADAL" clId="{62E9ACBB-97C8-40EC-879E-567F9AFF4293}" dt="2019-09-03T12:54:44.982" v="2142" actId="20577"/>
          <ac:spMkLst>
            <pc:docMk/>
            <pc:sldMk cId="719037878" sldId="419"/>
            <ac:spMk id="19" creationId="{5252A847-DE45-4FA3-A1F8-EEBEB845FF8E}"/>
          </ac:spMkLst>
        </pc:spChg>
        <pc:spChg chg="del">
          <ac:chgData name="Lisa Mason" userId="4ec5fa3b-f5d6-483f-bfe5-5d7b4524c02c" providerId="ADAL" clId="{62E9ACBB-97C8-40EC-879E-567F9AFF4293}" dt="2019-09-03T12:48:42.332" v="2103" actId="478"/>
          <ac:spMkLst>
            <pc:docMk/>
            <pc:sldMk cId="719037878" sldId="419"/>
            <ac:spMk id="20" creationId="{07EF2DFF-2BFC-4E21-A599-7C04A13DBE5C}"/>
          </ac:spMkLst>
        </pc:spChg>
        <pc:spChg chg="del">
          <ac:chgData name="Lisa Mason" userId="4ec5fa3b-f5d6-483f-bfe5-5d7b4524c02c" providerId="ADAL" clId="{62E9ACBB-97C8-40EC-879E-567F9AFF4293}" dt="2019-09-03T12:48:42.332" v="2103" actId="478"/>
          <ac:spMkLst>
            <pc:docMk/>
            <pc:sldMk cId="719037878" sldId="419"/>
            <ac:spMk id="21" creationId="{134CA134-0912-47DA-8833-5ED9FA59F9BF}"/>
          </ac:spMkLst>
        </pc:spChg>
        <pc:spChg chg="del">
          <ac:chgData name="Lisa Mason" userId="4ec5fa3b-f5d6-483f-bfe5-5d7b4524c02c" providerId="ADAL" clId="{62E9ACBB-97C8-40EC-879E-567F9AFF4293}" dt="2019-09-03T12:48:42.332" v="2103" actId="478"/>
          <ac:spMkLst>
            <pc:docMk/>
            <pc:sldMk cId="719037878" sldId="419"/>
            <ac:spMk id="22" creationId="{2FD88CAA-645C-40A9-8829-29E704C29203}"/>
          </ac:spMkLst>
        </pc:spChg>
        <pc:spChg chg="del">
          <ac:chgData name="Lisa Mason" userId="4ec5fa3b-f5d6-483f-bfe5-5d7b4524c02c" providerId="ADAL" clId="{62E9ACBB-97C8-40EC-879E-567F9AFF4293}" dt="2019-09-03T12:48:42.332" v="2103" actId="478"/>
          <ac:spMkLst>
            <pc:docMk/>
            <pc:sldMk cId="719037878" sldId="419"/>
            <ac:spMk id="26" creationId="{85C41B1B-B867-47E6-AE32-17D3174B78EA}"/>
          </ac:spMkLst>
        </pc:spChg>
        <pc:spChg chg="del">
          <ac:chgData name="Lisa Mason" userId="4ec5fa3b-f5d6-483f-bfe5-5d7b4524c02c" providerId="ADAL" clId="{62E9ACBB-97C8-40EC-879E-567F9AFF4293}" dt="2019-09-03T12:48:42.332" v="2103" actId="478"/>
          <ac:spMkLst>
            <pc:docMk/>
            <pc:sldMk cId="719037878" sldId="419"/>
            <ac:spMk id="27" creationId="{DB1CE74A-AFB1-42A1-BEC2-B9D7A3073EA7}"/>
          </ac:spMkLst>
        </pc:spChg>
        <pc:spChg chg="del">
          <ac:chgData name="Lisa Mason" userId="4ec5fa3b-f5d6-483f-bfe5-5d7b4524c02c" providerId="ADAL" clId="{62E9ACBB-97C8-40EC-879E-567F9AFF4293}" dt="2019-09-03T12:48:42.332" v="2103" actId="478"/>
          <ac:spMkLst>
            <pc:docMk/>
            <pc:sldMk cId="719037878" sldId="419"/>
            <ac:spMk id="28" creationId="{ACD716AD-805C-4CEE-B605-D480FF1886F0}"/>
          </ac:spMkLst>
        </pc:spChg>
        <pc:spChg chg="del">
          <ac:chgData name="Lisa Mason" userId="4ec5fa3b-f5d6-483f-bfe5-5d7b4524c02c" providerId="ADAL" clId="{62E9ACBB-97C8-40EC-879E-567F9AFF4293}" dt="2019-09-03T12:48:42.332" v="2103" actId="478"/>
          <ac:spMkLst>
            <pc:docMk/>
            <pc:sldMk cId="719037878" sldId="419"/>
            <ac:spMk id="31" creationId="{6D9C76EC-B9F2-47AE-B200-688432BE8D9B}"/>
          </ac:spMkLst>
        </pc:spChg>
        <pc:spChg chg="del">
          <ac:chgData name="Lisa Mason" userId="4ec5fa3b-f5d6-483f-bfe5-5d7b4524c02c" providerId="ADAL" clId="{62E9ACBB-97C8-40EC-879E-567F9AFF4293}" dt="2019-09-03T12:48:42.332" v="2103" actId="478"/>
          <ac:spMkLst>
            <pc:docMk/>
            <pc:sldMk cId="719037878" sldId="419"/>
            <ac:spMk id="32" creationId="{685E8303-782E-4529-8314-18863AD530A4}"/>
          </ac:spMkLst>
        </pc:spChg>
        <pc:spChg chg="del">
          <ac:chgData name="Lisa Mason" userId="4ec5fa3b-f5d6-483f-bfe5-5d7b4524c02c" providerId="ADAL" clId="{62E9ACBB-97C8-40EC-879E-567F9AFF4293}" dt="2019-09-03T12:48:42.332" v="2103" actId="478"/>
          <ac:spMkLst>
            <pc:docMk/>
            <pc:sldMk cId="719037878" sldId="419"/>
            <ac:spMk id="34" creationId="{53907C88-8E47-4B5A-B885-E466C43801A4}"/>
          </ac:spMkLst>
        </pc:spChg>
        <pc:spChg chg="del">
          <ac:chgData name="Lisa Mason" userId="4ec5fa3b-f5d6-483f-bfe5-5d7b4524c02c" providerId="ADAL" clId="{62E9ACBB-97C8-40EC-879E-567F9AFF4293}" dt="2019-09-03T12:48:42.332" v="2103" actId="478"/>
          <ac:spMkLst>
            <pc:docMk/>
            <pc:sldMk cId="719037878" sldId="419"/>
            <ac:spMk id="35" creationId="{C209523C-1572-4BC1-82B5-A5E36A87F788}"/>
          </ac:spMkLst>
        </pc:spChg>
        <pc:spChg chg="del">
          <ac:chgData name="Lisa Mason" userId="4ec5fa3b-f5d6-483f-bfe5-5d7b4524c02c" providerId="ADAL" clId="{62E9ACBB-97C8-40EC-879E-567F9AFF4293}" dt="2019-09-03T12:48:42.332" v="2103" actId="478"/>
          <ac:spMkLst>
            <pc:docMk/>
            <pc:sldMk cId="719037878" sldId="419"/>
            <ac:spMk id="36" creationId="{8BBE6B9B-00FF-4C7B-9AB8-E22A0168A476}"/>
          </ac:spMkLst>
        </pc:spChg>
        <pc:spChg chg="del">
          <ac:chgData name="Lisa Mason" userId="4ec5fa3b-f5d6-483f-bfe5-5d7b4524c02c" providerId="ADAL" clId="{62E9ACBB-97C8-40EC-879E-567F9AFF4293}" dt="2019-09-03T12:48:42.332" v="2103" actId="478"/>
          <ac:spMkLst>
            <pc:docMk/>
            <pc:sldMk cId="719037878" sldId="419"/>
            <ac:spMk id="37" creationId="{3B25FFA1-9EB3-483B-A709-BF0B956B286F}"/>
          </ac:spMkLst>
        </pc:spChg>
        <pc:spChg chg="add del">
          <ac:chgData name="Lisa Mason" userId="4ec5fa3b-f5d6-483f-bfe5-5d7b4524c02c" providerId="ADAL" clId="{62E9ACBB-97C8-40EC-879E-567F9AFF4293}" dt="2019-09-03T12:49:20.727" v="2110" actId="478"/>
          <ac:spMkLst>
            <pc:docMk/>
            <pc:sldMk cId="719037878" sldId="419"/>
            <ac:spMk id="38" creationId="{D9B5F335-5344-452D-8677-8C5846D411C6}"/>
          </ac:spMkLst>
        </pc:spChg>
        <pc:spChg chg="del">
          <ac:chgData name="Lisa Mason" userId="4ec5fa3b-f5d6-483f-bfe5-5d7b4524c02c" providerId="ADAL" clId="{62E9ACBB-97C8-40EC-879E-567F9AFF4293}" dt="2019-09-03T12:48:42.332" v="2103" actId="478"/>
          <ac:spMkLst>
            <pc:docMk/>
            <pc:sldMk cId="719037878" sldId="419"/>
            <ac:spMk id="39" creationId="{2AEA6CD2-B1A9-4C74-BA22-F56E97D35F17}"/>
          </ac:spMkLst>
        </pc:spChg>
        <pc:spChg chg="del">
          <ac:chgData name="Lisa Mason" userId="4ec5fa3b-f5d6-483f-bfe5-5d7b4524c02c" providerId="ADAL" clId="{62E9ACBB-97C8-40EC-879E-567F9AFF4293}" dt="2019-09-03T12:48:42.332" v="2103" actId="478"/>
          <ac:spMkLst>
            <pc:docMk/>
            <pc:sldMk cId="719037878" sldId="419"/>
            <ac:spMk id="40" creationId="{EABAF16C-D148-4F7B-86B8-10DF0D229518}"/>
          </ac:spMkLst>
        </pc:spChg>
        <pc:spChg chg="del">
          <ac:chgData name="Lisa Mason" userId="4ec5fa3b-f5d6-483f-bfe5-5d7b4524c02c" providerId="ADAL" clId="{62E9ACBB-97C8-40EC-879E-567F9AFF4293}" dt="2019-09-03T12:48:42.332" v="2103" actId="478"/>
          <ac:spMkLst>
            <pc:docMk/>
            <pc:sldMk cId="719037878" sldId="419"/>
            <ac:spMk id="41" creationId="{5F634522-23A9-443B-AE16-6B56667529DA}"/>
          </ac:spMkLst>
        </pc:spChg>
        <pc:spChg chg="del">
          <ac:chgData name="Lisa Mason" userId="4ec5fa3b-f5d6-483f-bfe5-5d7b4524c02c" providerId="ADAL" clId="{62E9ACBB-97C8-40EC-879E-567F9AFF4293}" dt="2019-09-03T12:48:42.332" v="2103" actId="478"/>
          <ac:spMkLst>
            <pc:docMk/>
            <pc:sldMk cId="719037878" sldId="419"/>
            <ac:spMk id="42" creationId="{4BFE8F67-3F7A-4567-AE5E-547E1FA9D102}"/>
          </ac:spMkLst>
        </pc:spChg>
        <pc:spChg chg="add">
          <ac:chgData name="Lisa Mason" userId="4ec5fa3b-f5d6-483f-bfe5-5d7b4524c02c" providerId="ADAL" clId="{62E9ACBB-97C8-40EC-879E-567F9AFF4293}" dt="2019-09-03T12:49:36.772" v="2111"/>
          <ac:spMkLst>
            <pc:docMk/>
            <pc:sldMk cId="719037878" sldId="419"/>
            <ac:spMk id="47" creationId="{0EA9B2A0-915F-4FA2-B961-0B3554084110}"/>
          </ac:spMkLst>
        </pc:spChg>
        <pc:spChg chg="add">
          <ac:chgData name="Lisa Mason" userId="4ec5fa3b-f5d6-483f-bfe5-5d7b4524c02c" providerId="ADAL" clId="{62E9ACBB-97C8-40EC-879E-567F9AFF4293}" dt="2019-09-03T12:49:36.772" v="2111"/>
          <ac:spMkLst>
            <pc:docMk/>
            <pc:sldMk cId="719037878" sldId="419"/>
            <ac:spMk id="48" creationId="{98309A71-204B-4CF5-B8B9-35E198C9F880}"/>
          </ac:spMkLst>
        </pc:spChg>
        <pc:spChg chg="add">
          <ac:chgData name="Lisa Mason" userId="4ec5fa3b-f5d6-483f-bfe5-5d7b4524c02c" providerId="ADAL" clId="{62E9ACBB-97C8-40EC-879E-567F9AFF4293}" dt="2019-09-03T12:49:36.772" v="2111"/>
          <ac:spMkLst>
            <pc:docMk/>
            <pc:sldMk cId="719037878" sldId="419"/>
            <ac:spMk id="49" creationId="{78F66195-56DC-4508-B223-FA9858FD87F7}"/>
          </ac:spMkLst>
        </pc:spChg>
        <pc:graphicFrameChg chg="del">
          <ac:chgData name="Lisa Mason" userId="4ec5fa3b-f5d6-483f-bfe5-5d7b4524c02c" providerId="ADAL" clId="{62E9ACBB-97C8-40EC-879E-567F9AFF4293}" dt="2019-09-03T12:48:42.332" v="2103" actId="478"/>
          <ac:graphicFrameMkLst>
            <pc:docMk/>
            <pc:sldMk cId="719037878" sldId="419"/>
            <ac:graphicFrameMk id="2" creationId="{B8B3E237-27F7-419E-8C4F-839E1093E774}"/>
          </ac:graphicFrameMkLst>
        </pc:graphicFrameChg>
        <pc:graphicFrameChg chg="del">
          <ac:chgData name="Lisa Mason" userId="4ec5fa3b-f5d6-483f-bfe5-5d7b4524c02c" providerId="ADAL" clId="{62E9ACBB-97C8-40EC-879E-567F9AFF4293}" dt="2019-09-03T12:48:42.332" v="2103" actId="478"/>
          <ac:graphicFrameMkLst>
            <pc:docMk/>
            <pc:sldMk cId="719037878" sldId="419"/>
            <ac:graphicFrameMk id="3" creationId="{61CF350B-CC7E-4206-813E-EE7D5930BAAA}"/>
          </ac:graphicFrameMkLst>
        </pc:graphicFrameChg>
        <pc:graphicFrameChg chg="del">
          <ac:chgData name="Lisa Mason" userId="4ec5fa3b-f5d6-483f-bfe5-5d7b4524c02c" providerId="ADAL" clId="{62E9ACBB-97C8-40EC-879E-567F9AFF4293}" dt="2019-09-03T12:48:42.332" v="2103" actId="478"/>
          <ac:graphicFrameMkLst>
            <pc:docMk/>
            <pc:sldMk cId="719037878" sldId="419"/>
            <ac:graphicFrameMk id="4" creationId="{596ADB34-AF1C-4E8C-86ED-6A77FD47E688}"/>
          </ac:graphicFrameMkLst>
        </pc:graphicFrameChg>
        <pc:graphicFrameChg chg="del">
          <ac:chgData name="Lisa Mason" userId="4ec5fa3b-f5d6-483f-bfe5-5d7b4524c02c" providerId="ADAL" clId="{62E9ACBB-97C8-40EC-879E-567F9AFF4293}" dt="2019-09-03T12:48:42.332" v="2103" actId="478"/>
          <ac:graphicFrameMkLst>
            <pc:docMk/>
            <pc:sldMk cId="719037878" sldId="419"/>
            <ac:graphicFrameMk id="10" creationId="{481F4844-246A-4928-BEC4-9E0084456A8D}"/>
          </ac:graphicFrameMkLst>
        </pc:graphicFrameChg>
        <pc:graphicFrameChg chg="del">
          <ac:chgData name="Lisa Mason" userId="4ec5fa3b-f5d6-483f-bfe5-5d7b4524c02c" providerId="ADAL" clId="{62E9ACBB-97C8-40EC-879E-567F9AFF4293}" dt="2019-09-03T12:48:42.332" v="2103" actId="478"/>
          <ac:graphicFrameMkLst>
            <pc:docMk/>
            <pc:sldMk cId="719037878" sldId="419"/>
            <ac:graphicFrameMk id="11" creationId="{9D9E6E70-8775-4C71-84C5-42489FFDAB5C}"/>
          </ac:graphicFrameMkLst>
        </pc:graphicFrameChg>
        <pc:graphicFrameChg chg="del">
          <ac:chgData name="Lisa Mason" userId="4ec5fa3b-f5d6-483f-bfe5-5d7b4524c02c" providerId="ADAL" clId="{62E9ACBB-97C8-40EC-879E-567F9AFF4293}" dt="2019-09-03T12:48:42.332" v="2103" actId="478"/>
          <ac:graphicFrameMkLst>
            <pc:docMk/>
            <pc:sldMk cId="719037878" sldId="419"/>
            <ac:graphicFrameMk id="12" creationId="{F35AA1C5-673A-4EF4-B1D5-D35B7BA33DE1}"/>
          </ac:graphicFrameMkLst>
        </pc:graphicFrameChg>
        <pc:graphicFrameChg chg="add">
          <ac:chgData name="Lisa Mason" userId="4ec5fa3b-f5d6-483f-bfe5-5d7b4524c02c" providerId="ADAL" clId="{62E9ACBB-97C8-40EC-879E-567F9AFF4293}" dt="2019-09-03T12:49:36.772" v="2111"/>
          <ac:graphicFrameMkLst>
            <pc:docMk/>
            <pc:sldMk cId="719037878" sldId="419"/>
            <ac:graphicFrameMk id="43" creationId="{7C5F5668-6AA0-4837-A98B-71CB83C93748}"/>
          </ac:graphicFrameMkLst>
        </pc:graphicFrameChg>
        <pc:graphicFrameChg chg="add">
          <ac:chgData name="Lisa Mason" userId="4ec5fa3b-f5d6-483f-bfe5-5d7b4524c02c" providerId="ADAL" clId="{62E9ACBB-97C8-40EC-879E-567F9AFF4293}" dt="2019-09-03T12:49:36.772" v="2111"/>
          <ac:graphicFrameMkLst>
            <pc:docMk/>
            <pc:sldMk cId="719037878" sldId="419"/>
            <ac:graphicFrameMk id="44" creationId="{D96BB88D-650A-483E-BF34-FA3F8F579017}"/>
          </ac:graphicFrameMkLst>
        </pc:graphicFrameChg>
        <pc:graphicFrameChg chg="add">
          <ac:chgData name="Lisa Mason" userId="4ec5fa3b-f5d6-483f-bfe5-5d7b4524c02c" providerId="ADAL" clId="{62E9ACBB-97C8-40EC-879E-567F9AFF4293}" dt="2019-09-03T12:49:36.772" v="2111"/>
          <ac:graphicFrameMkLst>
            <pc:docMk/>
            <pc:sldMk cId="719037878" sldId="419"/>
            <ac:graphicFrameMk id="45" creationId="{0CF349D6-03DC-4DC2-9587-9A25D75895EA}"/>
          </ac:graphicFrameMkLst>
        </pc:graphicFrameChg>
        <pc:picChg chg="add mod">
          <ac:chgData name="Lisa Mason" userId="4ec5fa3b-f5d6-483f-bfe5-5d7b4524c02c" providerId="ADAL" clId="{62E9ACBB-97C8-40EC-879E-567F9AFF4293}" dt="2019-09-03T12:53:36.862" v="2138" actId="1076"/>
          <ac:picMkLst>
            <pc:docMk/>
            <pc:sldMk cId="719037878" sldId="419"/>
            <ac:picMk id="46" creationId="{9967B102-F5A8-400F-B0F8-939B23E4FD3B}"/>
          </ac:picMkLst>
        </pc:picChg>
      </pc:sldChg>
      <pc:sldChg chg="addSp delSp modSp add">
        <pc:chgData name="Lisa Mason" userId="4ec5fa3b-f5d6-483f-bfe5-5d7b4524c02c" providerId="ADAL" clId="{62E9ACBB-97C8-40EC-879E-567F9AFF4293}" dt="2019-09-03T12:54:40.533" v="2140" actId="20577"/>
        <pc:sldMkLst>
          <pc:docMk/>
          <pc:sldMk cId="2587760518" sldId="420"/>
        </pc:sldMkLst>
        <pc:spChg chg="add">
          <ac:chgData name="Lisa Mason" userId="4ec5fa3b-f5d6-483f-bfe5-5d7b4524c02c" providerId="ADAL" clId="{62E9ACBB-97C8-40EC-879E-567F9AFF4293}" dt="2019-09-03T12:50:50.754" v="2119"/>
          <ac:spMkLst>
            <pc:docMk/>
            <pc:sldMk cId="2587760518" sldId="420"/>
            <ac:spMk id="16" creationId="{272DC4AB-6209-44C9-9F25-EA9B51F92F40}"/>
          </ac:spMkLst>
        </pc:spChg>
        <pc:spChg chg="add">
          <ac:chgData name="Lisa Mason" userId="4ec5fa3b-f5d6-483f-bfe5-5d7b4524c02c" providerId="ADAL" clId="{62E9ACBB-97C8-40EC-879E-567F9AFF4293}" dt="2019-09-03T12:50:50.754" v="2119"/>
          <ac:spMkLst>
            <pc:docMk/>
            <pc:sldMk cId="2587760518" sldId="420"/>
            <ac:spMk id="17" creationId="{3B74784C-4C4E-44B6-8799-F4E0255BBE03}"/>
          </ac:spMkLst>
        </pc:spChg>
        <pc:spChg chg="mod">
          <ac:chgData name="Lisa Mason" userId="4ec5fa3b-f5d6-483f-bfe5-5d7b4524c02c" providerId="ADAL" clId="{62E9ACBB-97C8-40EC-879E-567F9AFF4293}" dt="2019-09-03T12:54:40.533" v="2140" actId="20577"/>
          <ac:spMkLst>
            <pc:docMk/>
            <pc:sldMk cId="2587760518" sldId="420"/>
            <ac:spMk id="19" creationId="{5252A847-DE45-4FA3-A1F8-EEBEB845FF8E}"/>
          </ac:spMkLst>
        </pc:spChg>
        <pc:spChg chg="add">
          <ac:chgData name="Lisa Mason" userId="4ec5fa3b-f5d6-483f-bfe5-5d7b4524c02c" providerId="ADAL" clId="{62E9ACBB-97C8-40EC-879E-567F9AFF4293}" dt="2019-09-03T12:50:50.754" v="2119"/>
          <ac:spMkLst>
            <pc:docMk/>
            <pc:sldMk cId="2587760518" sldId="420"/>
            <ac:spMk id="20" creationId="{B66A14B5-31D2-47D7-9E66-09E94EB61F6E}"/>
          </ac:spMkLst>
        </pc:spChg>
        <pc:spChg chg="add">
          <ac:chgData name="Lisa Mason" userId="4ec5fa3b-f5d6-483f-bfe5-5d7b4524c02c" providerId="ADAL" clId="{62E9ACBB-97C8-40EC-879E-567F9AFF4293}" dt="2019-09-03T12:50:50.754" v="2119"/>
          <ac:spMkLst>
            <pc:docMk/>
            <pc:sldMk cId="2587760518" sldId="420"/>
            <ac:spMk id="21" creationId="{9507AC57-4B5C-43EA-B500-29ED2F0EDC63}"/>
          </ac:spMkLst>
        </pc:spChg>
        <pc:spChg chg="add">
          <ac:chgData name="Lisa Mason" userId="4ec5fa3b-f5d6-483f-bfe5-5d7b4524c02c" providerId="ADAL" clId="{62E9ACBB-97C8-40EC-879E-567F9AFF4293}" dt="2019-09-03T12:50:50.754" v="2119"/>
          <ac:spMkLst>
            <pc:docMk/>
            <pc:sldMk cId="2587760518" sldId="420"/>
            <ac:spMk id="22" creationId="{01F98581-1886-4603-A11C-6C8C77CD1B1B}"/>
          </ac:spMkLst>
        </pc:spChg>
        <pc:spChg chg="add">
          <ac:chgData name="Lisa Mason" userId="4ec5fa3b-f5d6-483f-bfe5-5d7b4524c02c" providerId="ADAL" clId="{62E9ACBB-97C8-40EC-879E-567F9AFF4293}" dt="2019-09-03T12:50:50.754" v="2119"/>
          <ac:spMkLst>
            <pc:docMk/>
            <pc:sldMk cId="2587760518" sldId="420"/>
            <ac:spMk id="23" creationId="{596CD120-C933-4210-91D0-71838E7026B8}"/>
          </ac:spMkLst>
        </pc:spChg>
        <pc:spChg chg="add">
          <ac:chgData name="Lisa Mason" userId="4ec5fa3b-f5d6-483f-bfe5-5d7b4524c02c" providerId="ADAL" clId="{62E9ACBB-97C8-40EC-879E-567F9AFF4293}" dt="2019-09-03T12:50:50.754" v="2119"/>
          <ac:spMkLst>
            <pc:docMk/>
            <pc:sldMk cId="2587760518" sldId="420"/>
            <ac:spMk id="24" creationId="{0CD092EE-7DCE-49F8-A609-BBA6477DF8AA}"/>
          </ac:spMkLst>
        </pc:spChg>
        <pc:spChg chg="add">
          <ac:chgData name="Lisa Mason" userId="4ec5fa3b-f5d6-483f-bfe5-5d7b4524c02c" providerId="ADAL" clId="{62E9ACBB-97C8-40EC-879E-567F9AFF4293}" dt="2019-09-03T12:50:50.754" v="2119"/>
          <ac:spMkLst>
            <pc:docMk/>
            <pc:sldMk cId="2587760518" sldId="420"/>
            <ac:spMk id="25" creationId="{F963B6DE-6BA5-49FF-BF9A-3DE5712870E7}"/>
          </ac:spMkLst>
        </pc:spChg>
        <pc:spChg chg="add">
          <ac:chgData name="Lisa Mason" userId="4ec5fa3b-f5d6-483f-bfe5-5d7b4524c02c" providerId="ADAL" clId="{62E9ACBB-97C8-40EC-879E-567F9AFF4293}" dt="2019-09-03T12:50:50.754" v="2119"/>
          <ac:spMkLst>
            <pc:docMk/>
            <pc:sldMk cId="2587760518" sldId="420"/>
            <ac:spMk id="26" creationId="{958CC1F1-C489-404D-9834-F9BF2492E7E5}"/>
          </ac:spMkLst>
        </pc:spChg>
        <pc:spChg chg="add">
          <ac:chgData name="Lisa Mason" userId="4ec5fa3b-f5d6-483f-bfe5-5d7b4524c02c" providerId="ADAL" clId="{62E9ACBB-97C8-40EC-879E-567F9AFF4293}" dt="2019-09-03T12:50:50.754" v="2119"/>
          <ac:spMkLst>
            <pc:docMk/>
            <pc:sldMk cId="2587760518" sldId="420"/>
            <ac:spMk id="27" creationId="{360BF2A7-B515-4D2C-AB60-14B234F41646}"/>
          </ac:spMkLst>
        </pc:spChg>
        <pc:spChg chg="add">
          <ac:chgData name="Lisa Mason" userId="4ec5fa3b-f5d6-483f-bfe5-5d7b4524c02c" providerId="ADAL" clId="{62E9ACBB-97C8-40EC-879E-567F9AFF4293}" dt="2019-09-03T12:50:50.754" v="2119"/>
          <ac:spMkLst>
            <pc:docMk/>
            <pc:sldMk cId="2587760518" sldId="420"/>
            <ac:spMk id="28" creationId="{3049130A-97BF-42D6-B9D6-4341799047B1}"/>
          </ac:spMkLst>
        </pc:spChg>
        <pc:spChg chg="del">
          <ac:chgData name="Lisa Mason" userId="4ec5fa3b-f5d6-483f-bfe5-5d7b4524c02c" providerId="ADAL" clId="{62E9ACBB-97C8-40EC-879E-567F9AFF4293}" dt="2019-09-03T12:50:33.307" v="2117" actId="478"/>
          <ac:spMkLst>
            <pc:docMk/>
            <pc:sldMk cId="2587760518" sldId="420"/>
            <ac:spMk id="47" creationId="{0EA9B2A0-915F-4FA2-B961-0B3554084110}"/>
          </ac:spMkLst>
        </pc:spChg>
        <pc:spChg chg="del">
          <ac:chgData name="Lisa Mason" userId="4ec5fa3b-f5d6-483f-bfe5-5d7b4524c02c" providerId="ADAL" clId="{62E9ACBB-97C8-40EC-879E-567F9AFF4293}" dt="2019-09-03T12:50:33.307" v="2117" actId="478"/>
          <ac:spMkLst>
            <pc:docMk/>
            <pc:sldMk cId="2587760518" sldId="420"/>
            <ac:spMk id="48" creationId="{98309A71-204B-4CF5-B8B9-35E198C9F880}"/>
          </ac:spMkLst>
        </pc:spChg>
        <pc:spChg chg="del">
          <ac:chgData name="Lisa Mason" userId="4ec5fa3b-f5d6-483f-bfe5-5d7b4524c02c" providerId="ADAL" clId="{62E9ACBB-97C8-40EC-879E-567F9AFF4293}" dt="2019-09-03T12:50:33.307" v="2117" actId="478"/>
          <ac:spMkLst>
            <pc:docMk/>
            <pc:sldMk cId="2587760518" sldId="420"/>
            <ac:spMk id="49" creationId="{78F66195-56DC-4508-B223-FA9858FD87F7}"/>
          </ac:spMkLst>
        </pc:spChg>
        <pc:graphicFrameChg chg="add">
          <ac:chgData name="Lisa Mason" userId="4ec5fa3b-f5d6-483f-bfe5-5d7b4524c02c" providerId="ADAL" clId="{62E9ACBB-97C8-40EC-879E-567F9AFF4293}" dt="2019-09-03T12:50:50.754" v="2119"/>
          <ac:graphicFrameMkLst>
            <pc:docMk/>
            <pc:sldMk cId="2587760518" sldId="420"/>
            <ac:graphicFrameMk id="13" creationId="{65FE60AC-3CB8-4901-B6C4-DA252988292B}"/>
          </ac:graphicFrameMkLst>
        </pc:graphicFrameChg>
        <pc:graphicFrameChg chg="add">
          <ac:chgData name="Lisa Mason" userId="4ec5fa3b-f5d6-483f-bfe5-5d7b4524c02c" providerId="ADAL" clId="{62E9ACBB-97C8-40EC-879E-567F9AFF4293}" dt="2019-09-03T12:50:50.754" v="2119"/>
          <ac:graphicFrameMkLst>
            <pc:docMk/>
            <pc:sldMk cId="2587760518" sldId="420"/>
            <ac:graphicFrameMk id="14" creationId="{F378BD61-D55B-4977-BF35-93C49C45640A}"/>
          </ac:graphicFrameMkLst>
        </pc:graphicFrameChg>
        <pc:graphicFrameChg chg="add">
          <ac:chgData name="Lisa Mason" userId="4ec5fa3b-f5d6-483f-bfe5-5d7b4524c02c" providerId="ADAL" clId="{62E9ACBB-97C8-40EC-879E-567F9AFF4293}" dt="2019-09-03T12:50:50.754" v="2119"/>
          <ac:graphicFrameMkLst>
            <pc:docMk/>
            <pc:sldMk cId="2587760518" sldId="420"/>
            <ac:graphicFrameMk id="15" creationId="{CC7E2C05-002E-440B-8E77-30AEB90448DB}"/>
          </ac:graphicFrameMkLst>
        </pc:graphicFrameChg>
        <pc:graphicFrameChg chg="del">
          <ac:chgData name="Lisa Mason" userId="4ec5fa3b-f5d6-483f-bfe5-5d7b4524c02c" providerId="ADAL" clId="{62E9ACBB-97C8-40EC-879E-567F9AFF4293}" dt="2019-09-03T12:50:33.307" v="2117" actId="478"/>
          <ac:graphicFrameMkLst>
            <pc:docMk/>
            <pc:sldMk cId="2587760518" sldId="420"/>
            <ac:graphicFrameMk id="43" creationId="{7C5F5668-6AA0-4837-A98B-71CB83C93748}"/>
          </ac:graphicFrameMkLst>
        </pc:graphicFrameChg>
        <pc:graphicFrameChg chg="del">
          <ac:chgData name="Lisa Mason" userId="4ec5fa3b-f5d6-483f-bfe5-5d7b4524c02c" providerId="ADAL" clId="{62E9ACBB-97C8-40EC-879E-567F9AFF4293}" dt="2019-09-03T12:50:33.307" v="2117" actId="478"/>
          <ac:graphicFrameMkLst>
            <pc:docMk/>
            <pc:sldMk cId="2587760518" sldId="420"/>
            <ac:graphicFrameMk id="44" creationId="{D96BB88D-650A-483E-BF34-FA3F8F579017}"/>
          </ac:graphicFrameMkLst>
        </pc:graphicFrameChg>
        <pc:graphicFrameChg chg="del">
          <ac:chgData name="Lisa Mason" userId="4ec5fa3b-f5d6-483f-bfe5-5d7b4524c02c" providerId="ADAL" clId="{62E9ACBB-97C8-40EC-879E-567F9AFF4293}" dt="2019-09-03T12:50:33.307" v="2117" actId="478"/>
          <ac:graphicFrameMkLst>
            <pc:docMk/>
            <pc:sldMk cId="2587760518" sldId="420"/>
            <ac:graphicFrameMk id="45" creationId="{0CF349D6-03DC-4DC2-9587-9A25D75895EA}"/>
          </ac:graphicFrameMkLst>
        </pc:graphicFrameChg>
        <pc:picChg chg="del">
          <ac:chgData name="Lisa Mason" userId="4ec5fa3b-f5d6-483f-bfe5-5d7b4524c02c" providerId="ADAL" clId="{62E9ACBB-97C8-40EC-879E-567F9AFF4293}" dt="2019-09-03T12:50:34.942" v="2118" actId="478"/>
          <ac:picMkLst>
            <pc:docMk/>
            <pc:sldMk cId="2587760518" sldId="420"/>
            <ac:picMk id="46" creationId="{9967B102-F5A8-400F-B0F8-939B23E4FD3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erimeter-of-rectilinear-shapes-year-4-length-and-perimeter-resource-pack" TargetMode="External"/><Relationship Id="rId5" Type="http://schemas.openxmlformats.org/officeDocument/2006/relationships/hyperlink" Target="https://classroomsecrets.co.uk/category/maths/year-4/autumn-block-3-length-and-perimeter/" TargetMode="External"/><Relationship Id="rId4" Type="http://schemas.openxmlformats.org/officeDocument/2006/relationships/hyperlink" Target="https://classroomsecrets.co.uk/content-domain-filter/?fwp_contentdomain=4m7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78C73F-D761-4A5D-8168-9AC0BEBC4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76B09109-7890-4756-97FC-E7B9C13FB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01EE472A-08E3-4D02-9CED-B9946FE095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Which shape has a perimeter of 30cm?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69F98D50-CE17-401B-BAEC-329C04FC7D89}"/>
              </a:ext>
            </a:extLst>
          </p:cNvPr>
          <p:cNvSpPr txBox="1"/>
          <p:nvPr/>
        </p:nvSpPr>
        <p:spPr>
          <a:xfrm rot="16200000">
            <a:off x="957772" y="3180170"/>
            <a:ext cx="62552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0D699917-E500-4724-A876-EA77461A0B2C}"/>
              </a:ext>
            </a:extLst>
          </p:cNvPr>
          <p:cNvSpPr txBox="1"/>
          <p:nvPr/>
        </p:nvSpPr>
        <p:spPr>
          <a:xfrm>
            <a:off x="1708082" y="1633275"/>
            <a:ext cx="58048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12" name="TextBox 11">
            <a:extLst>
              <a:ext uri="{FF2B5EF4-FFF2-40B4-BE49-F238E27FC236}">
                <a16:creationId xmlns:a16="http://schemas.microsoft.com/office/drawing/2014/main" id="{0169949C-6FAC-476E-81C1-B46401F9F59A}"/>
              </a:ext>
            </a:extLst>
          </p:cNvPr>
          <p:cNvSpPr txBox="1"/>
          <p:nvPr/>
        </p:nvSpPr>
        <p:spPr>
          <a:xfrm rot="5400000">
            <a:off x="2338801" y="4000071"/>
            <a:ext cx="68297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graphicFrame>
        <p:nvGraphicFramePr>
          <p:cNvPr id="14" name="Table 13">
            <a:extLst>
              <a:ext uri="{FF2B5EF4-FFF2-40B4-BE49-F238E27FC236}">
                <a16:creationId xmlns:a16="http://schemas.microsoft.com/office/drawing/2014/main" id="{76170EC4-FF09-45ED-8F7A-93F05DAC9F04}"/>
              </a:ext>
            </a:extLst>
          </p:cNvPr>
          <p:cNvGraphicFramePr>
            <a:graphicFrameLocks noGrp="1"/>
          </p:cNvGraphicFramePr>
          <p:nvPr>
            <p:extLst>
              <p:ext uri="{D42A27DB-BD31-4B8C-83A1-F6EECF244321}">
                <p14:modId xmlns:p14="http://schemas.microsoft.com/office/powerpoint/2010/main" val="1489222664"/>
              </p:ext>
            </p:extLst>
          </p:nvPr>
        </p:nvGraphicFramePr>
        <p:xfrm>
          <a:off x="1868306" y="2831461"/>
          <a:ext cx="1692118" cy="891762"/>
        </p:xfrm>
        <a:graphic>
          <a:graphicData uri="http://schemas.openxmlformats.org/drawingml/2006/table">
            <a:tbl>
              <a:tblPr firstRow="1" bandRow="1">
                <a:tableStyleId>{5C22544A-7EE6-4342-B048-85BDC9FD1C3A}</a:tableStyleId>
              </a:tblPr>
              <a:tblGrid>
                <a:gridCol w="846059">
                  <a:extLst>
                    <a:ext uri="{9D8B030D-6E8A-4147-A177-3AD203B41FA5}">
                      <a16:colId xmlns:a16="http://schemas.microsoft.com/office/drawing/2014/main" val="702565793"/>
                    </a:ext>
                  </a:extLst>
                </a:gridCol>
                <a:gridCol w="846059">
                  <a:extLst>
                    <a:ext uri="{9D8B030D-6E8A-4147-A177-3AD203B41FA5}">
                      <a16:colId xmlns:a16="http://schemas.microsoft.com/office/drawing/2014/main" val="2935618015"/>
                    </a:ext>
                  </a:extLst>
                </a:gridCol>
              </a:tblGrid>
              <a:tr h="820926">
                <a:tc>
                  <a:txBody>
                    <a:bodyPr/>
                    <a:lstStyle/>
                    <a:p>
                      <a:endParaRPr lang="en-GB" sz="4400" dirty="0"/>
                    </a:p>
                  </a:txBody>
                  <a:tcPr marL="221202" marR="221202" marT="110601" marB="110601">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endParaRPr lang="en-GB" sz="4400" dirty="0"/>
                    </a:p>
                  </a:txBody>
                  <a:tcPr marL="221202" marR="221202" marT="110601" marB="11060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538160915"/>
                  </a:ext>
                </a:extLst>
              </a:tr>
            </a:tbl>
          </a:graphicData>
        </a:graphic>
      </p:graphicFrame>
      <p:graphicFrame>
        <p:nvGraphicFramePr>
          <p:cNvPr id="15" name="Table 14">
            <a:extLst>
              <a:ext uri="{FF2B5EF4-FFF2-40B4-BE49-F238E27FC236}">
                <a16:creationId xmlns:a16="http://schemas.microsoft.com/office/drawing/2014/main" id="{D1FCC626-9AF0-4B60-8C58-8EF084C0DD04}"/>
              </a:ext>
            </a:extLst>
          </p:cNvPr>
          <p:cNvGraphicFramePr>
            <a:graphicFrameLocks noGrp="1"/>
          </p:cNvGraphicFramePr>
          <p:nvPr>
            <p:extLst>
              <p:ext uri="{D42A27DB-BD31-4B8C-83A1-F6EECF244321}">
                <p14:modId xmlns:p14="http://schemas.microsoft.com/office/powerpoint/2010/main" val="3269661788"/>
              </p:ext>
            </p:extLst>
          </p:nvPr>
        </p:nvGraphicFramePr>
        <p:xfrm>
          <a:off x="1442788" y="1952940"/>
          <a:ext cx="1057873" cy="2675286"/>
        </p:xfrm>
        <a:graphic>
          <a:graphicData uri="http://schemas.openxmlformats.org/drawingml/2006/table">
            <a:tbl>
              <a:tblPr firstRow="1" bandRow="1">
                <a:tableStyleId>{5C22544A-7EE6-4342-B048-85BDC9FD1C3A}</a:tableStyleId>
              </a:tblPr>
              <a:tblGrid>
                <a:gridCol w="1057873">
                  <a:extLst>
                    <a:ext uri="{9D8B030D-6E8A-4147-A177-3AD203B41FA5}">
                      <a16:colId xmlns:a16="http://schemas.microsoft.com/office/drawing/2014/main" val="1002486481"/>
                    </a:ext>
                  </a:extLst>
                </a:gridCol>
              </a:tblGrid>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075200393"/>
                  </a:ext>
                </a:extLst>
              </a:tr>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636504421"/>
                  </a:ext>
                </a:extLst>
              </a:tr>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402169023"/>
                  </a:ext>
                </a:extLst>
              </a:tr>
            </a:tbl>
          </a:graphicData>
        </a:graphic>
      </p:graphicFrame>
      <p:sp>
        <p:nvSpPr>
          <p:cNvPr id="20" name="TextBox 19">
            <a:extLst>
              <a:ext uri="{FF2B5EF4-FFF2-40B4-BE49-F238E27FC236}">
                <a16:creationId xmlns:a16="http://schemas.microsoft.com/office/drawing/2014/main" id="{3DEEF11A-FEF9-4324-8D5E-92F0B8EAF7A4}"/>
              </a:ext>
            </a:extLst>
          </p:cNvPr>
          <p:cNvSpPr txBox="1"/>
          <p:nvPr/>
        </p:nvSpPr>
        <p:spPr>
          <a:xfrm>
            <a:off x="2547804" y="2506703"/>
            <a:ext cx="82092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21" name="TextBox 20">
            <a:extLst>
              <a:ext uri="{FF2B5EF4-FFF2-40B4-BE49-F238E27FC236}">
                <a16:creationId xmlns:a16="http://schemas.microsoft.com/office/drawing/2014/main" id="{1843E73F-0E12-416B-BC0C-20ACCF3C61C0}"/>
              </a:ext>
            </a:extLst>
          </p:cNvPr>
          <p:cNvSpPr txBox="1"/>
          <p:nvPr/>
        </p:nvSpPr>
        <p:spPr>
          <a:xfrm rot="5400000">
            <a:off x="3356874" y="3136694"/>
            <a:ext cx="776673"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10" name="TextBox 9">
            <a:extLst>
              <a:ext uri="{FF2B5EF4-FFF2-40B4-BE49-F238E27FC236}">
                <a16:creationId xmlns:a16="http://schemas.microsoft.com/office/drawing/2014/main" id="{21DE624A-FA23-487F-8AA4-4D7D924A69ED}"/>
              </a:ext>
            </a:extLst>
          </p:cNvPr>
          <p:cNvSpPr txBox="1"/>
          <p:nvPr/>
        </p:nvSpPr>
        <p:spPr>
          <a:xfrm rot="16200000">
            <a:off x="4745859" y="3569333"/>
            <a:ext cx="820925" cy="307778"/>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6cm</a:t>
            </a:r>
          </a:p>
        </p:txBody>
      </p:sp>
      <p:sp>
        <p:nvSpPr>
          <p:cNvPr id="13" name="TextBox 12">
            <a:extLst>
              <a:ext uri="{FF2B5EF4-FFF2-40B4-BE49-F238E27FC236}">
                <a16:creationId xmlns:a16="http://schemas.microsoft.com/office/drawing/2014/main" id="{6E012579-8CEA-4F87-8A02-9427D5993FBC}"/>
              </a:ext>
            </a:extLst>
          </p:cNvPr>
          <p:cNvSpPr txBox="1"/>
          <p:nvPr/>
        </p:nvSpPr>
        <p:spPr>
          <a:xfrm>
            <a:off x="6801652" y="1645162"/>
            <a:ext cx="820925" cy="307778"/>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sp>
        <p:nvSpPr>
          <p:cNvPr id="16" name="L-Shape 15">
            <a:extLst>
              <a:ext uri="{FF2B5EF4-FFF2-40B4-BE49-F238E27FC236}">
                <a16:creationId xmlns:a16="http://schemas.microsoft.com/office/drawing/2014/main" id="{8C322705-4CEC-4460-8444-50DA25D3B1C9}"/>
              </a:ext>
            </a:extLst>
          </p:cNvPr>
          <p:cNvSpPr/>
          <p:nvPr/>
        </p:nvSpPr>
        <p:spPr>
          <a:xfrm rot="16200000">
            <a:off x="5334299" y="1980901"/>
            <a:ext cx="2545791" cy="2498616"/>
          </a:xfrm>
          <a:prstGeom prst="corner">
            <a:avLst>
              <a:gd name="adj1" fmla="val 50000"/>
              <a:gd name="adj2" fmla="val 67066"/>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23" name="TextBox 22">
            <a:extLst>
              <a:ext uri="{FF2B5EF4-FFF2-40B4-BE49-F238E27FC236}">
                <a16:creationId xmlns:a16="http://schemas.microsoft.com/office/drawing/2014/main" id="{36B05FCB-A552-40CE-9610-EB755175584A}"/>
              </a:ext>
            </a:extLst>
          </p:cNvPr>
          <p:cNvSpPr txBox="1"/>
          <p:nvPr/>
        </p:nvSpPr>
        <p:spPr>
          <a:xfrm>
            <a:off x="5574185" y="2506703"/>
            <a:ext cx="820925" cy="307778"/>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sp>
        <p:nvSpPr>
          <p:cNvPr id="24" name="TextBox 23">
            <a:extLst>
              <a:ext uri="{FF2B5EF4-FFF2-40B4-BE49-F238E27FC236}">
                <a16:creationId xmlns:a16="http://schemas.microsoft.com/office/drawing/2014/main" id="{94400B65-1D34-4D16-B245-ED6A967EB25C}"/>
              </a:ext>
            </a:extLst>
          </p:cNvPr>
          <p:cNvSpPr txBox="1"/>
          <p:nvPr/>
        </p:nvSpPr>
        <p:spPr>
          <a:xfrm rot="5400000">
            <a:off x="7619380" y="3136693"/>
            <a:ext cx="820925" cy="307778"/>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9cm</a:t>
            </a:r>
          </a:p>
        </p:txBody>
      </p:sp>
      <p:sp>
        <p:nvSpPr>
          <p:cNvPr id="26" name="TextBox 25">
            <a:extLst>
              <a:ext uri="{FF2B5EF4-FFF2-40B4-BE49-F238E27FC236}">
                <a16:creationId xmlns:a16="http://schemas.microsoft.com/office/drawing/2014/main" id="{B3D79CFA-6D02-46F9-BAA6-A02CC2335DD1}"/>
              </a:ext>
            </a:extLst>
          </p:cNvPr>
          <p:cNvSpPr txBox="1"/>
          <p:nvPr/>
        </p:nvSpPr>
        <p:spPr>
          <a:xfrm>
            <a:off x="1718616" y="2913386"/>
            <a:ext cx="580480" cy="677108"/>
          </a:xfrm>
          <a:prstGeom prst="rect">
            <a:avLst/>
          </a:prstGeom>
          <a:noFill/>
        </p:spPr>
        <p:txBody>
          <a:bodyPr wrap="square" lIns="0" tIns="0" rIns="0" bIns="0" rtlCol="0" anchor="ctr">
            <a:spAutoFit/>
          </a:bodyPr>
          <a:lstStyle/>
          <a:p>
            <a:pPr algn="ctr"/>
            <a:r>
              <a:rPr lang="en-GB" sz="4400" b="1" dirty="0">
                <a:latin typeface="Century Gothic" panose="020B0502020202020204" pitchFamily="34" charset="0"/>
              </a:rPr>
              <a:t>A</a:t>
            </a:r>
            <a:r>
              <a:rPr lang="en-GB" sz="4400" b="1" dirty="0">
                <a:solidFill>
                  <a:srgbClr val="FF0000"/>
                </a:solidFill>
                <a:latin typeface="Century Gothic" panose="020B0502020202020204" pitchFamily="34" charset="0"/>
              </a:rPr>
              <a:t> </a:t>
            </a:r>
          </a:p>
        </p:txBody>
      </p:sp>
      <p:sp>
        <p:nvSpPr>
          <p:cNvPr id="27" name="TextBox 26">
            <a:extLst>
              <a:ext uri="{FF2B5EF4-FFF2-40B4-BE49-F238E27FC236}">
                <a16:creationId xmlns:a16="http://schemas.microsoft.com/office/drawing/2014/main" id="{674ADA73-2919-40FB-B044-02C1B83D19EE}"/>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25" name="TextBox 24">
            <a:extLst>
              <a:ext uri="{FF2B5EF4-FFF2-40B4-BE49-F238E27FC236}">
                <a16:creationId xmlns:a16="http://schemas.microsoft.com/office/drawing/2014/main" id="{B8F21D70-246E-47B9-B505-19A7F9D544E2}"/>
              </a:ext>
            </a:extLst>
          </p:cNvPr>
          <p:cNvSpPr txBox="1"/>
          <p:nvPr/>
        </p:nvSpPr>
        <p:spPr>
          <a:xfrm>
            <a:off x="6025061" y="3181919"/>
            <a:ext cx="1337066" cy="677108"/>
          </a:xfrm>
          <a:prstGeom prst="rect">
            <a:avLst/>
          </a:prstGeom>
          <a:noFill/>
        </p:spPr>
        <p:txBody>
          <a:bodyPr wrap="square" lIns="0" tIns="0" rIns="0" bIns="0" rtlCol="0" anchor="ctr">
            <a:spAutoFit/>
          </a:bodyPr>
          <a:lstStyle/>
          <a:p>
            <a:pPr algn="ctr"/>
            <a:r>
              <a:rPr lang="en-GB" sz="4400" b="1" dirty="0">
                <a:latin typeface="Century Gothic" panose="020B0502020202020204" pitchFamily="34" charset="0"/>
              </a:rPr>
              <a:t>B </a:t>
            </a:r>
          </a:p>
        </p:txBody>
      </p:sp>
    </p:spTree>
    <p:extLst>
      <p:ext uri="{BB962C8B-B14F-4D97-AF65-F5344CB8AC3E}">
        <p14:creationId xmlns:p14="http://schemas.microsoft.com/office/powerpoint/2010/main" val="275777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Which shape has a perimeter of 30cm?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30" name="Table 29">
            <a:extLst>
              <a:ext uri="{FF2B5EF4-FFF2-40B4-BE49-F238E27FC236}">
                <a16:creationId xmlns:a16="http://schemas.microsoft.com/office/drawing/2014/main" id="{C6C86F16-7D6C-4D26-883C-52464792223E}"/>
              </a:ext>
            </a:extLst>
          </p:cNvPr>
          <p:cNvGraphicFramePr>
            <a:graphicFrameLocks noGrp="1"/>
          </p:cNvGraphicFramePr>
          <p:nvPr>
            <p:extLst>
              <p:ext uri="{D42A27DB-BD31-4B8C-83A1-F6EECF244321}">
                <p14:modId xmlns:p14="http://schemas.microsoft.com/office/powerpoint/2010/main" val="2392342075"/>
              </p:ext>
            </p:extLst>
          </p:nvPr>
        </p:nvGraphicFramePr>
        <p:xfrm>
          <a:off x="1868306" y="2831461"/>
          <a:ext cx="1692118" cy="891762"/>
        </p:xfrm>
        <a:graphic>
          <a:graphicData uri="http://schemas.openxmlformats.org/drawingml/2006/table">
            <a:tbl>
              <a:tblPr firstRow="1" bandRow="1">
                <a:tableStyleId>{5C22544A-7EE6-4342-B048-85BDC9FD1C3A}</a:tableStyleId>
              </a:tblPr>
              <a:tblGrid>
                <a:gridCol w="846059">
                  <a:extLst>
                    <a:ext uri="{9D8B030D-6E8A-4147-A177-3AD203B41FA5}">
                      <a16:colId xmlns:a16="http://schemas.microsoft.com/office/drawing/2014/main" val="702565793"/>
                    </a:ext>
                  </a:extLst>
                </a:gridCol>
                <a:gridCol w="846059">
                  <a:extLst>
                    <a:ext uri="{9D8B030D-6E8A-4147-A177-3AD203B41FA5}">
                      <a16:colId xmlns:a16="http://schemas.microsoft.com/office/drawing/2014/main" val="2935618015"/>
                    </a:ext>
                  </a:extLst>
                </a:gridCol>
              </a:tblGrid>
              <a:tr h="820926">
                <a:tc>
                  <a:txBody>
                    <a:bodyPr/>
                    <a:lstStyle/>
                    <a:p>
                      <a:endParaRPr lang="en-GB" sz="4400" dirty="0"/>
                    </a:p>
                  </a:txBody>
                  <a:tcPr marL="221202" marR="221202" marT="110601" marB="110601">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4400" dirty="0"/>
                    </a:p>
                  </a:txBody>
                  <a:tcPr marL="221202" marR="221202" marT="110601" marB="11060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160915"/>
                  </a:ext>
                </a:extLst>
              </a:tr>
            </a:tbl>
          </a:graphicData>
        </a:graphic>
      </p:graphicFrame>
      <p:graphicFrame>
        <p:nvGraphicFramePr>
          <p:cNvPr id="31" name="Table 30">
            <a:extLst>
              <a:ext uri="{FF2B5EF4-FFF2-40B4-BE49-F238E27FC236}">
                <a16:creationId xmlns:a16="http://schemas.microsoft.com/office/drawing/2014/main" id="{C00427A5-3316-4A39-8F44-87E59D674D5F}"/>
              </a:ext>
            </a:extLst>
          </p:cNvPr>
          <p:cNvGraphicFramePr>
            <a:graphicFrameLocks noGrp="1"/>
          </p:cNvGraphicFramePr>
          <p:nvPr>
            <p:extLst>
              <p:ext uri="{D42A27DB-BD31-4B8C-83A1-F6EECF244321}">
                <p14:modId xmlns:p14="http://schemas.microsoft.com/office/powerpoint/2010/main" val="1904669677"/>
              </p:ext>
            </p:extLst>
          </p:nvPr>
        </p:nvGraphicFramePr>
        <p:xfrm>
          <a:off x="1442788" y="1952940"/>
          <a:ext cx="1057873" cy="2675286"/>
        </p:xfrm>
        <a:graphic>
          <a:graphicData uri="http://schemas.openxmlformats.org/drawingml/2006/table">
            <a:tbl>
              <a:tblPr firstRow="1" bandRow="1">
                <a:tableStyleId>{5C22544A-7EE6-4342-B048-85BDC9FD1C3A}</a:tableStyleId>
              </a:tblPr>
              <a:tblGrid>
                <a:gridCol w="1057873">
                  <a:extLst>
                    <a:ext uri="{9D8B030D-6E8A-4147-A177-3AD203B41FA5}">
                      <a16:colId xmlns:a16="http://schemas.microsoft.com/office/drawing/2014/main" val="1002486481"/>
                    </a:ext>
                  </a:extLst>
                </a:gridCol>
              </a:tblGrid>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5200393"/>
                  </a:ext>
                </a:extLst>
              </a:tr>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6504421"/>
                  </a:ext>
                </a:extLst>
              </a:tr>
              <a:tr h="848597">
                <a:tc>
                  <a:txBody>
                    <a:bodyPr/>
                    <a:lstStyle/>
                    <a:p>
                      <a:endParaRPr lang="en-GB" sz="4400" dirty="0"/>
                    </a:p>
                  </a:txBody>
                  <a:tcPr marL="221202" marR="221202" marT="110601" marB="110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169023"/>
                  </a:ext>
                </a:extLst>
              </a:tr>
            </a:tbl>
          </a:graphicData>
        </a:graphic>
      </p:graphicFrame>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69F98D50-CE17-401B-BAEC-329C04FC7D89}"/>
              </a:ext>
            </a:extLst>
          </p:cNvPr>
          <p:cNvSpPr txBox="1"/>
          <p:nvPr/>
        </p:nvSpPr>
        <p:spPr>
          <a:xfrm rot="16200000">
            <a:off x="957772" y="3180170"/>
            <a:ext cx="625524"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9cm</a:t>
            </a:r>
          </a:p>
        </p:txBody>
      </p:sp>
      <p:sp>
        <p:nvSpPr>
          <p:cNvPr id="11" name="TextBox 10">
            <a:extLst>
              <a:ext uri="{FF2B5EF4-FFF2-40B4-BE49-F238E27FC236}">
                <a16:creationId xmlns:a16="http://schemas.microsoft.com/office/drawing/2014/main" id="{0D699917-E500-4724-A876-EA77461A0B2C}"/>
              </a:ext>
            </a:extLst>
          </p:cNvPr>
          <p:cNvSpPr txBox="1"/>
          <p:nvPr/>
        </p:nvSpPr>
        <p:spPr>
          <a:xfrm>
            <a:off x="1708082" y="1633275"/>
            <a:ext cx="580480"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3cm</a:t>
            </a:r>
          </a:p>
        </p:txBody>
      </p:sp>
      <p:sp>
        <p:nvSpPr>
          <p:cNvPr id="17" name="TextBox 16">
            <a:extLst>
              <a:ext uri="{FF2B5EF4-FFF2-40B4-BE49-F238E27FC236}">
                <a16:creationId xmlns:a16="http://schemas.microsoft.com/office/drawing/2014/main" id="{0972B296-4260-4670-9503-ABBF5F4EDD2F}"/>
              </a:ext>
            </a:extLst>
          </p:cNvPr>
          <p:cNvSpPr txBox="1"/>
          <p:nvPr/>
        </p:nvSpPr>
        <p:spPr>
          <a:xfrm>
            <a:off x="1718616" y="2913386"/>
            <a:ext cx="580480" cy="677108"/>
          </a:xfrm>
          <a:prstGeom prst="rect">
            <a:avLst/>
          </a:prstGeom>
          <a:noFill/>
        </p:spPr>
        <p:txBody>
          <a:bodyPr wrap="square" lIns="0" tIns="0" rIns="0" bIns="0" rtlCol="0" anchor="ctr">
            <a:spAutoFit/>
          </a:bodyPr>
          <a:lstStyle/>
          <a:p>
            <a:pPr algn="ctr"/>
            <a:r>
              <a:rPr lang="en-GB" sz="4400" b="1" dirty="0">
                <a:solidFill>
                  <a:srgbClr val="FF0000"/>
                </a:solidFill>
                <a:latin typeface="Century Gothic" panose="020B0502020202020204" pitchFamily="34" charset="0"/>
              </a:rPr>
              <a:t>A </a:t>
            </a:r>
          </a:p>
        </p:txBody>
      </p:sp>
      <p:sp>
        <p:nvSpPr>
          <p:cNvPr id="2" name="TextBox 1">
            <a:extLst>
              <a:ext uri="{FF2B5EF4-FFF2-40B4-BE49-F238E27FC236}">
                <a16:creationId xmlns:a16="http://schemas.microsoft.com/office/drawing/2014/main" id="{E45F1754-DDEB-49EB-BE76-E83464368B49}"/>
              </a:ext>
            </a:extLst>
          </p:cNvPr>
          <p:cNvSpPr txBox="1"/>
          <p:nvPr/>
        </p:nvSpPr>
        <p:spPr>
          <a:xfrm>
            <a:off x="1389145" y="4968703"/>
            <a:ext cx="1389747"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30cm</a:t>
            </a:r>
          </a:p>
        </p:txBody>
      </p:sp>
      <p:sp>
        <p:nvSpPr>
          <p:cNvPr id="26" name="TextBox 25">
            <a:extLst>
              <a:ext uri="{FF2B5EF4-FFF2-40B4-BE49-F238E27FC236}">
                <a16:creationId xmlns:a16="http://schemas.microsoft.com/office/drawing/2014/main" id="{C0160A40-2401-4AFA-98C5-76A028DAE42F}"/>
              </a:ext>
            </a:extLst>
          </p:cNvPr>
          <p:cNvSpPr txBox="1"/>
          <p:nvPr/>
        </p:nvSpPr>
        <p:spPr>
          <a:xfrm>
            <a:off x="5824889" y="4968703"/>
            <a:ext cx="1707665"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(34cm)</a:t>
            </a:r>
          </a:p>
        </p:txBody>
      </p:sp>
      <p:sp>
        <p:nvSpPr>
          <p:cNvPr id="25" name="L-Shape 24">
            <a:extLst>
              <a:ext uri="{FF2B5EF4-FFF2-40B4-BE49-F238E27FC236}">
                <a16:creationId xmlns:a16="http://schemas.microsoft.com/office/drawing/2014/main" id="{926A9242-87EC-48D2-8F8D-536431321A31}"/>
              </a:ext>
            </a:extLst>
          </p:cNvPr>
          <p:cNvSpPr/>
          <p:nvPr/>
        </p:nvSpPr>
        <p:spPr>
          <a:xfrm rot="16200000">
            <a:off x="5334299" y="1980901"/>
            <a:ext cx="2545791" cy="2498616"/>
          </a:xfrm>
          <a:prstGeom prst="corner">
            <a:avLst>
              <a:gd name="adj1" fmla="val 50000"/>
              <a:gd name="adj2" fmla="val 67066"/>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Century Gothic" panose="020B0502020202020204" pitchFamily="34" charset="0"/>
            </a:endParaRPr>
          </a:p>
        </p:txBody>
      </p:sp>
      <p:sp>
        <p:nvSpPr>
          <p:cNvPr id="27" name="TextBox 26">
            <a:extLst>
              <a:ext uri="{FF2B5EF4-FFF2-40B4-BE49-F238E27FC236}">
                <a16:creationId xmlns:a16="http://schemas.microsoft.com/office/drawing/2014/main" id="{1C98BFE9-5326-4B89-B64F-8A347A9EF266}"/>
              </a:ext>
            </a:extLst>
          </p:cNvPr>
          <p:cNvSpPr txBox="1"/>
          <p:nvPr/>
        </p:nvSpPr>
        <p:spPr>
          <a:xfrm>
            <a:off x="6025061" y="3181919"/>
            <a:ext cx="1337066" cy="677108"/>
          </a:xfrm>
          <a:prstGeom prst="rect">
            <a:avLst/>
          </a:prstGeom>
          <a:noFill/>
        </p:spPr>
        <p:txBody>
          <a:bodyPr wrap="square" lIns="0" tIns="0" rIns="0" bIns="0" rtlCol="0" anchor="ctr">
            <a:spAutoFit/>
          </a:bodyPr>
          <a:lstStyle/>
          <a:p>
            <a:pPr algn="ctr"/>
            <a:r>
              <a:rPr lang="en-GB" sz="4400" b="1" dirty="0">
                <a:solidFill>
                  <a:schemeClr val="bg2">
                    <a:lumMod val="50000"/>
                  </a:schemeClr>
                </a:solidFill>
                <a:latin typeface="Century Gothic" panose="020B0502020202020204" pitchFamily="34" charset="0"/>
              </a:rPr>
              <a:t>B </a:t>
            </a:r>
          </a:p>
        </p:txBody>
      </p:sp>
      <p:sp>
        <p:nvSpPr>
          <p:cNvPr id="28" name="TextBox 27">
            <a:extLst>
              <a:ext uri="{FF2B5EF4-FFF2-40B4-BE49-F238E27FC236}">
                <a16:creationId xmlns:a16="http://schemas.microsoft.com/office/drawing/2014/main" id="{33F333A8-D109-4D78-AE16-1518BA057182}"/>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32" name="TextBox 31">
            <a:extLst>
              <a:ext uri="{FF2B5EF4-FFF2-40B4-BE49-F238E27FC236}">
                <a16:creationId xmlns:a16="http://schemas.microsoft.com/office/drawing/2014/main" id="{F0220FE0-391A-4FEA-A0D7-54DF68D2D2B7}"/>
              </a:ext>
            </a:extLst>
          </p:cNvPr>
          <p:cNvSpPr txBox="1"/>
          <p:nvPr/>
        </p:nvSpPr>
        <p:spPr>
          <a:xfrm rot="16200000">
            <a:off x="4745859" y="3569333"/>
            <a:ext cx="820925" cy="307778"/>
          </a:xfrm>
          <a:prstGeom prst="rect">
            <a:avLst/>
          </a:prstGeom>
          <a:noFill/>
        </p:spPr>
        <p:txBody>
          <a:bodyPr wrap="square" lIns="0" tIns="0" rIns="0" bIns="0" rtlCol="0" anchor="ctr">
            <a:spAutoFit/>
          </a:bodyPr>
          <a:lstStyle/>
          <a:p>
            <a:pPr algn="ctr"/>
            <a:r>
              <a:rPr lang="en-GB" sz="2000" b="1" dirty="0">
                <a:solidFill>
                  <a:schemeClr val="bg1">
                    <a:lumMod val="50000"/>
                  </a:schemeClr>
                </a:solidFill>
                <a:latin typeface="Century Gothic" panose="020B0502020202020204" pitchFamily="34" charset="0"/>
              </a:rPr>
              <a:t>6cm</a:t>
            </a:r>
          </a:p>
        </p:txBody>
      </p:sp>
      <p:sp>
        <p:nvSpPr>
          <p:cNvPr id="33" name="TextBox 32">
            <a:extLst>
              <a:ext uri="{FF2B5EF4-FFF2-40B4-BE49-F238E27FC236}">
                <a16:creationId xmlns:a16="http://schemas.microsoft.com/office/drawing/2014/main" id="{55F08CC4-D3BF-4C28-A506-EFC49133A2CB}"/>
              </a:ext>
            </a:extLst>
          </p:cNvPr>
          <p:cNvSpPr txBox="1"/>
          <p:nvPr/>
        </p:nvSpPr>
        <p:spPr>
          <a:xfrm>
            <a:off x="6801652" y="1645162"/>
            <a:ext cx="820925" cy="307778"/>
          </a:xfrm>
          <a:prstGeom prst="rect">
            <a:avLst/>
          </a:prstGeom>
          <a:noFill/>
        </p:spPr>
        <p:txBody>
          <a:bodyPr wrap="square" lIns="0" tIns="0" rIns="0" bIns="0" rtlCol="0" anchor="ctr">
            <a:spAutoFit/>
          </a:bodyPr>
          <a:lstStyle/>
          <a:p>
            <a:pPr algn="ctr"/>
            <a:r>
              <a:rPr lang="en-GB" sz="2000" b="1" dirty="0">
                <a:solidFill>
                  <a:schemeClr val="bg1">
                    <a:lumMod val="50000"/>
                  </a:schemeClr>
                </a:solidFill>
                <a:latin typeface="Century Gothic" panose="020B0502020202020204" pitchFamily="34" charset="0"/>
              </a:rPr>
              <a:t>4cm</a:t>
            </a:r>
          </a:p>
        </p:txBody>
      </p:sp>
      <p:sp>
        <p:nvSpPr>
          <p:cNvPr id="34" name="TextBox 33">
            <a:extLst>
              <a:ext uri="{FF2B5EF4-FFF2-40B4-BE49-F238E27FC236}">
                <a16:creationId xmlns:a16="http://schemas.microsoft.com/office/drawing/2014/main" id="{520CA075-1B24-44AD-9548-CB0C33C0A9A8}"/>
              </a:ext>
            </a:extLst>
          </p:cNvPr>
          <p:cNvSpPr txBox="1"/>
          <p:nvPr/>
        </p:nvSpPr>
        <p:spPr>
          <a:xfrm>
            <a:off x="5574185" y="2506703"/>
            <a:ext cx="820925" cy="307778"/>
          </a:xfrm>
          <a:prstGeom prst="rect">
            <a:avLst/>
          </a:prstGeom>
          <a:noFill/>
        </p:spPr>
        <p:txBody>
          <a:bodyPr wrap="square" lIns="0" tIns="0" rIns="0" bIns="0" rtlCol="0" anchor="ctr">
            <a:spAutoFit/>
          </a:bodyPr>
          <a:lstStyle/>
          <a:p>
            <a:pPr algn="ctr"/>
            <a:r>
              <a:rPr lang="en-GB" sz="2000" b="1" dirty="0">
                <a:solidFill>
                  <a:schemeClr val="bg1">
                    <a:lumMod val="50000"/>
                  </a:schemeClr>
                </a:solidFill>
                <a:latin typeface="Century Gothic" panose="020B0502020202020204" pitchFamily="34" charset="0"/>
              </a:rPr>
              <a:t>4cm</a:t>
            </a:r>
          </a:p>
        </p:txBody>
      </p:sp>
      <p:sp>
        <p:nvSpPr>
          <p:cNvPr id="35" name="TextBox 34">
            <a:extLst>
              <a:ext uri="{FF2B5EF4-FFF2-40B4-BE49-F238E27FC236}">
                <a16:creationId xmlns:a16="http://schemas.microsoft.com/office/drawing/2014/main" id="{3C6A5BDC-41E1-4A96-ADC6-D096A5770731}"/>
              </a:ext>
            </a:extLst>
          </p:cNvPr>
          <p:cNvSpPr txBox="1"/>
          <p:nvPr/>
        </p:nvSpPr>
        <p:spPr>
          <a:xfrm rot="5400000">
            <a:off x="7619380" y="3136693"/>
            <a:ext cx="820925" cy="307778"/>
          </a:xfrm>
          <a:prstGeom prst="rect">
            <a:avLst/>
          </a:prstGeom>
          <a:noFill/>
        </p:spPr>
        <p:txBody>
          <a:bodyPr wrap="square" lIns="0" tIns="0" rIns="0" bIns="0" rtlCol="0" anchor="ctr">
            <a:spAutoFit/>
          </a:bodyPr>
          <a:lstStyle/>
          <a:p>
            <a:pPr algn="ctr"/>
            <a:r>
              <a:rPr lang="en-GB" sz="2000" b="1" dirty="0">
                <a:solidFill>
                  <a:schemeClr val="bg1">
                    <a:lumMod val="50000"/>
                  </a:schemeClr>
                </a:solidFill>
                <a:latin typeface="Century Gothic" panose="020B0502020202020204" pitchFamily="34" charset="0"/>
              </a:rPr>
              <a:t>9cm</a:t>
            </a:r>
          </a:p>
        </p:txBody>
      </p:sp>
      <p:sp>
        <p:nvSpPr>
          <p:cNvPr id="23" name="TextBox 22">
            <a:extLst>
              <a:ext uri="{FF2B5EF4-FFF2-40B4-BE49-F238E27FC236}">
                <a16:creationId xmlns:a16="http://schemas.microsoft.com/office/drawing/2014/main" id="{22CED4BB-230C-4113-8FEF-7B50C58F40CE}"/>
              </a:ext>
            </a:extLst>
          </p:cNvPr>
          <p:cNvSpPr txBox="1"/>
          <p:nvPr/>
        </p:nvSpPr>
        <p:spPr>
          <a:xfrm>
            <a:off x="2547804" y="2506703"/>
            <a:ext cx="820924"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3cm</a:t>
            </a:r>
          </a:p>
        </p:txBody>
      </p:sp>
      <p:sp>
        <p:nvSpPr>
          <p:cNvPr id="24" name="TextBox 23">
            <a:extLst>
              <a:ext uri="{FF2B5EF4-FFF2-40B4-BE49-F238E27FC236}">
                <a16:creationId xmlns:a16="http://schemas.microsoft.com/office/drawing/2014/main" id="{79D350B8-706F-4340-A53F-BAEFFB4C5C45}"/>
              </a:ext>
            </a:extLst>
          </p:cNvPr>
          <p:cNvSpPr txBox="1"/>
          <p:nvPr/>
        </p:nvSpPr>
        <p:spPr>
          <a:xfrm rot="5400000">
            <a:off x="3356874" y="3136694"/>
            <a:ext cx="776673"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3cm</a:t>
            </a:r>
          </a:p>
        </p:txBody>
      </p:sp>
      <p:sp>
        <p:nvSpPr>
          <p:cNvPr id="29" name="TextBox 28">
            <a:extLst>
              <a:ext uri="{FF2B5EF4-FFF2-40B4-BE49-F238E27FC236}">
                <a16:creationId xmlns:a16="http://schemas.microsoft.com/office/drawing/2014/main" id="{97E087F2-AB62-4A40-AA26-AF070335E9C5}"/>
              </a:ext>
            </a:extLst>
          </p:cNvPr>
          <p:cNvSpPr txBox="1"/>
          <p:nvPr/>
        </p:nvSpPr>
        <p:spPr>
          <a:xfrm rot="5400000">
            <a:off x="2338801" y="4000071"/>
            <a:ext cx="68297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3cm</a:t>
            </a:r>
          </a:p>
        </p:txBody>
      </p:sp>
    </p:spTree>
    <p:extLst>
      <p:ext uri="{BB962C8B-B14F-4D97-AF65-F5344CB8AC3E}">
        <p14:creationId xmlns:p14="http://schemas.microsoft.com/office/powerpoint/2010/main" val="232771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 compound rectilinear shape with a perimeter of 16cm. </a:t>
            </a:r>
          </a:p>
          <a:p>
            <a:pPr algn="ctr"/>
            <a:endParaRPr lang="en-GB" sz="16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88213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 compound rectilinear shape with a perimeter of 16cm.</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Possible answer:</a:t>
            </a:r>
          </a:p>
          <a:p>
            <a:r>
              <a:rPr lang="en-GB" sz="20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L-Shape 5">
            <a:extLst>
              <a:ext uri="{FF2B5EF4-FFF2-40B4-BE49-F238E27FC236}">
                <a16:creationId xmlns:a16="http://schemas.microsoft.com/office/drawing/2014/main" id="{4C6CC0DC-F6BA-490B-9A50-6DC716EC00E6}"/>
              </a:ext>
            </a:extLst>
          </p:cNvPr>
          <p:cNvSpPr/>
          <p:nvPr/>
        </p:nvSpPr>
        <p:spPr>
          <a:xfrm rot="10800000">
            <a:off x="2436311" y="2817384"/>
            <a:ext cx="4445231" cy="1764196"/>
          </a:xfrm>
          <a:prstGeom prst="corner">
            <a:avLst>
              <a:gd name="adj1" fmla="val 48039"/>
              <a:gd name="adj2" fmla="val 8724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rgbClr val="FF0000"/>
              </a:solidFill>
              <a:latin typeface="Century Gothic" panose="020B0502020202020204" pitchFamily="34" charset="0"/>
            </a:endParaRPr>
          </a:p>
        </p:txBody>
      </p:sp>
      <p:sp>
        <p:nvSpPr>
          <p:cNvPr id="9" name="TextBox 8">
            <a:extLst>
              <a:ext uri="{FF2B5EF4-FFF2-40B4-BE49-F238E27FC236}">
                <a16:creationId xmlns:a16="http://schemas.microsoft.com/office/drawing/2014/main" id="{B7C74DB4-EB36-49FA-8C4B-314AEC601699}"/>
              </a:ext>
            </a:extLst>
          </p:cNvPr>
          <p:cNvSpPr txBox="1"/>
          <p:nvPr/>
        </p:nvSpPr>
        <p:spPr>
          <a:xfrm>
            <a:off x="1535854" y="3005272"/>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1cm</a:t>
            </a:r>
          </a:p>
        </p:txBody>
      </p:sp>
      <p:sp>
        <p:nvSpPr>
          <p:cNvPr id="10" name="TextBox 9">
            <a:extLst>
              <a:ext uri="{FF2B5EF4-FFF2-40B4-BE49-F238E27FC236}">
                <a16:creationId xmlns:a16="http://schemas.microsoft.com/office/drawing/2014/main" id="{C79FA618-5E67-4AF8-9AFD-D35CA9693B27}"/>
              </a:ext>
            </a:extLst>
          </p:cNvPr>
          <p:cNvSpPr txBox="1"/>
          <p:nvPr/>
        </p:nvSpPr>
        <p:spPr>
          <a:xfrm>
            <a:off x="6903710" y="3333070"/>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2cm</a:t>
            </a:r>
          </a:p>
        </p:txBody>
      </p:sp>
      <p:sp>
        <p:nvSpPr>
          <p:cNvPr id="11" name="TextBox 10">
            <a:extLst>
              <a:ext uri="{FF2B5EF4-FFF2-40B4-BE49-F238E27FC236}">
                <a16:creationId xmlns:a16="http://schemas.microsoft.com/office/drawing/2014/main" id="{2186111D-54D5-4042-8FB5-B649E068EA0A}"/>
              </a:ext>
            </a:extLst>
          </p:cNvPr>
          <p:cNvSpPr txBox="1"/>
          <p:nvPr/>
        </p:nvSpPr>
        <p:spPr>
          <a:xfrm>
            <a:off x="5735059" y="4597923"/>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2cm</a:t>
            </a:r>
          </a:p>
        </p:txBody>
      </p:sp>
      <p:sp>
        <p:nvSpPr>
          <p:cNvPr id="12" name="TextBox 11">
            <a:extLst>
              <a:ext uri="{FF2B5EF4-FFF2-40B4-BE49-F238E27FC236}">
                <a16:creationId xmlns:a16="http://schemas.microsoft.com/office/drawing/2014/main" id="{259D8C7A-34EF-49A4-B96A-2D4201FDCED5}"/>
              </a:ext>
            </a:extLst>
          </p:cNvPr>
          <p:cNvSpPr txBox="1"/>
          <p:nvPr/>
        </p:nvSpPr>
        <p:spPr>
          <a:xfrm>
            <a:off x="4425368" y="2388464"/>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6cm</a:t>
            </a:r>
          </a:p>
        </p:txBody>
      </p:sp>
      <p:sp>
        <p:nvSpPr>
          <p:cNvPr id="13" name="TextBox 12">
            <a:extLst>
              <a:ext uri="{FF2B5EF4-FFF2-40B4-BE49-F238E27FC236}">
                <a16:creationId xmlns:a16="http://schemas.microsoft.com/office/drawing/2014/main" id="{8DF2965F-7F9B-4EEE-9606-62903DD3909A}"/>
              </a:ext>
            </a:extLst>
          </p:cNvPr>
          <p:cNvSpPr txBox="1"/>
          <p:nvPr/>
        </p:nvSpPr>
        <p:spPr>
          <a:xfrm rot="16200000">
            <a:off x="4703180" y="3967539"/>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1cm</a:t>
            </a:r>
          </a:p>
        </p:txBody>
      </p:sp>
      <p:sp>
        <p:nvSpPr>
          <p:cNvPr id="14" name="TextBox 13">
            <a:extLst>
              <a:ext uri="{FF2B5EF4-FFF2-40B4-BE49-F238E27FC236}">
                <a16:creationId xmlns:a16="http://schemas.microsoft.com/office/drawing/2014/main" id="{B847B127-AC95-49EE-8E0E-D254BE74F533}"/>
              </a:ext>
            </a:extLst>
          </p:cNvPr>
          <p:cNvSpPr txBox="1"/>
          <p:nvPr/>
        </p:nvSpPr>
        <p:spPr>
          <a:xfrm>
            <a:off x="3134239" y="3678563"/>
            <a:ext cx="858751" cy="369332"/>
          </a:xfrm>
          <a:prstGeom prst="rect">
            <a:avLst/>
          </a:prstGeom>
          <a:noFill/>
        </p:spPr>
        <p:txBody>
          <a:bodyPr wrap="square" lIns="0" tIns="0" rIns="0" bIns="0" rtlCol="0" anchor="ctr">
            <a:spAutoFit/>
          </a:bodyPr>
          <a:lstStyle/>
          <a:p>
            <a:pPr algn="ctr"/>
            <a:r>
              <a:rPr lang="en-GB" sz="2400" b="1" dirty="0">
                <a:solidFill>
                  <a:srgbClr val="FF0000"/>
                </a:solidFill>
                <a:latin typeface="Century Gothic" panose="020B0502020202020204" pitchFamily="34" charset="0"/>
              </a:rPr>
              <a:t>4cm</a:t>
            </a:r>
          </a:p>
        </p:txBody>
      </p:sp>
      <p:sp>
        <p:nvSpPr>
          <p:cNvPr id="16" name="TextBox 15">
            <a:extLst>
              <a:ext uri="{FF2B5EF4-FFF2-40B4-BE49-F238E27FC236}">
                <a16:creationId xmlns:a16="http://schemas.microsoft.com/office/drawing/2014/main" id="{77F1DA5C-5885-4650-B59D-E4462D1CFFEE}"/>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0663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L-Shape 5">
            <a:extLst>
              <a:ext uri="{FF2B5EF4-FFF2-40B4-BE49-F238E27FC236}">
                <a16:creationId xmlns:a16="http://schemas.microsoft.com/office/drawing/2014/main" id="{B64192BD-2C1A-4FD4-B0A5-3DB4164D2D12}"/>
              </a:ext>
            </a:extLst>
          </p:cNvPr>
          <p:cNvSpPr/>
          <p:nvPr/>
        </p:nvSpPr>
        <p:spPr>
          <a:xfrm rot="5400000">
            <a:off x="1568091" y="1211844"/>
            <a:ext cx="1625443" cy="2257298"/>
          </a:xfrm>
          <a:prstGeom prst="corner">
            <a:avLst>
              <a:gd name="adj1" fmla="val 54688"/>
              <a:gd name="adj2" fmla="val 40893"/>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481F4844-246A-4928-BEC4-9E0084456A8D}"/>
              </a:ext>
            </a:extLst>
          </p:cNvPr>
          <p:cNvGraphicFramePr>
            <a:graphicFrameLocks noGrp="1"/>
          </p:cNvGraphicFramePr>
          <p:nvPr>
            <p:extLst>
              <p:ext uri="{D42A27DB-BD31-4B8C-83A1-F6EECF244321}">
                <p14:modId xmlns:p14="http://schemas.microsoft.com/office/powerpoint/2010/main" val="1930493680"/>
              </p:ext>
            </p:extLst>
          </p:nvPr>
        </p:nvGraphicFramePr>
        <p:xfrm>
          <a:off x="7159227" y="1563486"/>
          <a:ext cx="539642" cy="1463040"/>
        </p:xfrm>
        <a:graphic>
          <a:graphicData uri="http://schemas.openxmlformats.org/drawingml/2006/table">
            <a:tbl>
              <a:tblPr firstRow="1" bandRow="1">
                <a:tableStyleId>{5C22544A-7EE6-4342-B048-85BDC9FD1C3A}</a:tableStyleId>
              </a:tblPr>
              <a:tblGrid>
                <a:gridCol w="539642">
                  <a:extLst>
                    <a:ext uri="{9D8B030D-6E8A-4147-A177-3AD203B41FA5}">
                      <a16:colId xmlns:a16="http://schemas.microsoft.com/office/drawing/2014/main" val="2784203388"/>
                    </a:ext>
                  </a:extLst>
                </a:gridCol>
              </a:tblGrid>
              <a:tr h="250452">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69263846"/>
                  </a:ext>
                </a:extLst>
              </a:tr>
              <a:tr h="250452">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53434410"/>
                  </a:ext>
                </a:extLst>
              </a:tr>
              <a:tr h="25045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45481890"/>
                  </a:ext>
                </a:extLst>
              </a:tr>
              <a:tr h="25045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5364239"/>
                  </a:ext>
                </a:extLst>
              </a:tr>
            </a:tbl>
          </a:graphicData>
        </a:graphic>
      </p:graphicFrame>
      <p:graphicFrame>
        <p:nvGraphicFramePr>
          <p:cNvPr id="11" name="Table 10">
            <a:extLst>
              <a:ext uri="{FF2B5EF4-FFF2-40B4-BE49-F238E27FC236}">
                <a16:creationId xmlns:a16="http://schemas.microsoft.com/office/drawing/2014/main" id="{9D9E6E70-8775-4C71-84C5-42489FFDAB5C}"/>
              </a:ext>
            </a:extLst>
          </p:cNvPr>
          <p:cNvGraphicFramePr>
            <a:graphicFrameLocks noGrp="1"/>
          </p:cNvGraphicFramePr>
          <p:nvPr>
            <p:extLst>
              <p:ext uri="{D42A27DB-BD31-4B8C-83A1-F6EECF244321}">
                <p14:modId xmlns:p14="http://schemas.microsoft.com/office/powerpoint/2010/main" val="1789759463"/>
              </p:ext>
            </p:extLst>
          </p:nvPr>
        </p:nvGraphicFramePr>
        <p:xfrm>
          <a:off x="5872317" y="1563201"/>
          <a:ext cx="1286910" cy="729623"/>
        </p:xfrm>
        <a:graphic>
          <a:graphicData uri="http://schemas.openxmlformats.org/drawingml/2006/table">
            <a:tbl>
              <a:tblPr firstRow="1" bandRow="1">
                <a:tableStyleId>{5C22544A-7EE6-4342-B048-85BDC9FD1C3A}</a:tableStyleId>
              </a:tblPr>
              <a:tblGrid>
                <a:gridCol w="1286910">
                  <a:extLst>
                    <a:ext uri="{9D8B030D-6E8A-4147-A177-3AD203B41FA5}">
                      <a16:colId xmlns:a16="http://schemas.microsoft.com/office/drawing/2014/main" val="3373973076"/>
                    </a:ext>
                  </a:extLst>
                </a:gridCol>
              </a:tblGrid>
              <a:tr h="729623">
                <a:tc>
                  <a:txBody>
                    <a:bodyPr/>
                    <a:lstStyle/>
                    <a:p>
                      <a:endParaRPr lang="en-GB" dirty="0"/>
                    </a:p>
                  </a:txBody>
                  <a:tcPr marL="19899" marR="198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32696446"/>
                  </a:ext>
                </a:extLst>
              </a:tr>
            </a:tbl>
          </a:graphicData>
        </a:graphic>
      </p:graphicFrame>
      <p:graphicFrame>
        <p:nvGraphicFramePr>
          <p:cNvPr id="12" name="Table 11">
            <a:extLst>
              <a:ext uri="{FF2B5EF4-FFF2-40B4-BE49-F238E27FC236}">
                <a16:creationId xmlns:a16="http://schemas.microsoft.com/office/drawing/2014/main" id="{F35AA1C5-673A-4EF4-B1D5-D35B7BA33DE1}"/>
              </a:ext>
            </a:extLst>
          </p:cNvPr>
          <p:cNvGraphicFramePr>
            <a:graphicFrameLocks noGrp="1"/>
          </p:cNvGraphicFramePr>
          <p:nvPr>
            <p:extLst>
              <p:ext uri="{D42A27DB-BD31-4B8C-83A1-F6EECF244321}">
                <p14:modId xmlns:p14="http://schemas.microsoft.com/office/powerpoint/2010/main" val="2011892441"/>
              </p:ext>
            </p:extLst>
          </p:nvPr>
        </p:nvGraphicFramePr>
        <p:xfrm>
          <a:off x="5332675" y="1563313"/>
          <a:ext cx="542981" cy="1463040"/>
        </p:xfrm>
        <a:graphic>
          <a:graphicData uri="http://schemas.openxmlformats.org/drawingml/2006/table">
            <a:tbl>
              <a:tblPr firstRow="1" bandRow="1">
                <a:tableStyleId>{5C22544A-7EE6-4342-B048-85BDC9FD1C3A}</a:tableStyleId>
              </a:tblPr>
              <a:tblGrid>
                <a:gridCol w="542981">
                  <a:extLst>
                    <a:ext uri="{9D8B030D-6E8A-4147-A177-3AD203B41FA5}">
                      <a16:colId xmlns:a16="http://schemas.microsoft.com/office/drawing/2014/main" val="2784203388"/>
                    </a:ext>
                  </a:extLst>
                </a:gridCol>
              </a:tblGrid>
              <a:tr h="25201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69263846"/>
                  </a:ext>
                </a:extLst>
              </a:tr>
              <a:tr h="25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53434410"/>
                  </a:ext>
                </a:extLst>
              </a:tr>
              <a:tr h="25201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45481890"/>
                  </a:ext>
                </a:extLst>
              </a:tr>
              <a:tr h="25201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5364239"/>
                  </a:ext>
                </a:extLst>
              </a:tr>
            </a:tbl>
          </a:graphicData>
        </a:graphic>
      </p:graphicFrame>
      <p:sp>
        <p:nvSpPr>
          <p:cNvPr id="13" name="TextBox 12">
            <a:extLst>
              <a:ext uri="{FF2B5EF4-FFF2-40B4-BE49-F238E27FC236}">
                <a16:creationId xmlns:a16="http://schemas.microsoft.com/office/drawing/2014/main" id="{886367A8-4362-4CB4-AB63-240258BAC505}"/>
              </a:ext>
            </a:extLst>
          </p:cNvPr>
          <p:cNvSpPr txBox="1"/>
          <p:nvPr/>
        </p:nvSpPr>
        <p:spPr>
          <a:xfrm>
            <a:off x="1386297" y="3178064"/>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14" name="TextBox 13">
            <a:extLst>
              <a:ext uri="{FF2B5EF4-FFF2-40B4-BE49-F238E27FC236}">
                <a16:creationId xmlns:a16="http://schemas.microsoft.com/office/drawing/2014/main" id="{369B0B68-FB0F-4454-8BAC-9D1AC67BFD8A}"/>
              </a:ext>
            </a:extLst>
          </p:cNvPr>
          <p:cNvSpPr txBox="1"/>
          <p:nvPr/>
        </p:nvSpPr>
        <p:spPr>
          <a:xfrm rot="16200000">
            <a:off x="3118110" y="4457766"/>
            <a:ext cx="53648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15" name="TextBox 14">
            <a:extLst>
              <a:ext uri="{FF2B5EF4-FFF2-40B4-BE49-F238E27FC236}">
                <a16:creationId xmlns:a16="http://schemas.microsoft.com/office/drawing/2014/main" id="{0C61123D-1E82-4243-9957-D15A09DC7212}"/>
              </a:ext>
            </a:extLst>
          </p:cNvPr>
          <p:cNvSpPr txBox="1"/>
          <p:nvPr/>
        </p:nvSpPr>
        <p:spPr>
          <a:xfrm rot="5400000">
            <a:off x="3402172" y="1724940"/>
            <a:ext cx="5174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16" name="TextBox 15">
            <a:extLst>
              <a:ext uri="{FF2B5EF4-FFF2-40B4-BE49-F238E27FC236}">
                <a16:creationId xmlns:a16="http://schemas.microsoft.com/office/drawing/2014/main" id="{938C6AF6-211F-4ACE-AB6A-CDFF0191C71B}"/>
              </a:ext>
            </a:extLst>
          </p:cNvPr>
          <p:cNvSpPr txBox="1"/>
          <p:nvPr/>
        </p:nvSpPr>
        <p:spPr>
          <a:xfrm rot="16200000">
            <a:off x="787124" y="2235108"/>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17" name="TextBox 16">
            <a:extLst>
              <a:ext uri="{FF2B5EF4-FFF2-40B4-BE49-F238E27FC236}">
                <a16:creationId xmlns:a16="http://schemas.microsoft.com/office/drawing/2014/main" id="{5E4D2C50-9416-4EB4-B6D0-884866E8E455}"/>
              </a:ext>
            </a:extLst>
          </p:cNvPr>
          <p:cNvSpPr txBox="1"/>
          <p:nvPr/>
        </p:nvSpPr>
        <p:spPr>
          <a:xfrm>
            <a:off x="6179104" y="2286563"/>
            <a:ext cx="669285"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6cm</a:t>
            </a:r>
          </a:p>
        </p:txBody>
      </p:sp>
      <p:sp>
        <p:nvSpPr>
          <p:cNvPr id="20" name="TextBox 19">
            <a:extLst>
              <a:ext uri="{FF2B5EF4-FFF2-40B4-BE49-F238E27FC236}">
                <a16:creationId xmlns:a16="http://schemas.microsoft.com/office/drawing/2014/main" id="{07EF2DFF-2BFC-4E21-A599-7C04A13DBE5C}"/>
              </a:ext>
            </a:extLst>
          </p:cNvPr>
          <p:cNvSpPr txBox="1"/>
          <p:nvPr/>
        </p:nvSpPr>
        <p:spPr>
          <a:xfrm>
            <a:off x="2262049" y="3716747"/>
            <a:ext cx="57622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
        <p:nvSpPr>
          <p:cNvPr id="21" name="TextBox 20">
            <a:extLst>
              <a:ext uri="{FF2B5EF4-FFF2-40B4-BE49-F238E27FC236}">
                <a16:creationId xmlns:a16="http://schemas.microsoft.com/office/drawing/2014/main" id="{134CA134-0912-47DA-8833-5ED9FA59F9BF}"/>
              </a:ext>
            </a:extLst>
          </p:cNvPr>
          <p:cNvSpPr txBox="1"/>
          <p:nvPr/>
        </p:nvSpPr>
        <p:spPr>
          <a:xfrm>
            <a:off x="2146702" y="1285640"/>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9cm</a:t>
            </a:r>
          </a:p>
        </p:txBody>
      </p:sp>
      <p:sp>
        <p:nvSpPr>
          <p:cNvPr id="22" name="TextBox 21">
            <a:extLst>
              <a:ext uri="{FF2B5EF4-FFF2-40B4-BE49-F238E27FC236}">
                <a16:creationId xmlns:a16="http://schemas.microsoft.com/office/drawing/2014/main" id="{2FD88CAA-645C-40A9-8829-29E704C29203}"/>
              </a:ext>
            </a:extLst>
          </p:cNvPr>
          <p:cNvSpPr txBox="1"/>
          <p:nvPr/>
        </p:nvSpPr>
        <p:spPr>
          <a:xfrm>
            <a:off x="5355320" y="3003943"/>
            <a:ext cx="539642"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6" name="TextBox 25">
            <a:extLst>
              <a:ext uri="{FF2B5EF4-FFF2-40B4-BE49-F238E27FC236}">
                <a16:creationId xmlns:a16="http://schemas.microsoft.com/office/drawing/2014/main" id="{85C41B1B-B867-47E6-AE32-17D3174B78EA}"/>
              </a:ext>
            </a:extLst>
          </p:cNvPr>
          <p:cNvSpPr txBox="1"/>
          <p:nvPr/>
        </p:nvSpPr>
        <p:spPr>
          <a:xfrm>
            <a:off x="6296168" y="1326694"/>
            <a:ext cx="70113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27" name="TextBox 26">
            <a:extLst>
              <a:ext uri="{FF2B5EF4-FFF2-40B4-BE49-F238E27FC236}">
                <a16:creationId xmlns:a16="http://schemas.microsoft.com/office/drawing/2014/main" id="{DB1CE74A-AFB1-42A1-BEC2-B9D7A3073EA7}"/>
              </a:ext>
            </a:extLst>
          </p:cNvPr>
          <p:cNvSpPr txBox="1"/>
          <p:nvPr/>
        </p:nvSpPr>
        <p:spPr>
          <a:xfrm>
            <a:off x="7137045" y="3003943"/>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8" name="TextBox 27">
            <a:extLst>
              <a:ext uri="{FF2B5EF4-FFF2-40B4-BE49-F238E27FC236}">
                <a16:creationId xmlns:a16="http://schemas.microsoft.com/office/drawing/2014/main" id="{ACD716AD-805C-4CEE-B605-D480FF1886F0}"/>
              </a:ext>
            </a:extLst>
          </p:cNvPr>
          <p:cNvSpPr txBox="1"/>
          <p:nvPr/>
        </p:nvSpPr>
        <p:spPr>
          <a:xfrm rot="5400000">
            <a:off x="7569673" y="2167807"/>
            <a:ext cx="49244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7cm</a:t>
            </a:r>
          </a:p>
        </p:txBody>
      </p:sp>
      <p:sp>
        <p:nvSpPr>
          <p:cNvPr id="31" name="TextBox 30">
            <a:extLst>
              <a:ext uri="{FF2B5EF4-FFF2-40B4-BE49-F238E27FC236}">
                <a16:creationId xmlns:a16="http://schemas.microsoft.com/office/drawing/2014/main" id="{6D9C76EC-B9F2-47AE-B200-688432BE8D9B}"/>
              </a:ext>
            </a:extLst>
          </p:cNvPr>
          <p:cNvSpPr txBox="1"/>
          <p:nvPr/>
        </p:nvSpPr>
        <p:spPr>
          <a:xfrm>
            <a:off x="3212435" y="3049799"/>
            <a:ext cx="54298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32" name="TextBox 31">
            <a:extLst>
              <a:ext uri="{FF2B5EF4-FFF2-40B4-BE49-F238E27FC236}">
                <a16:creationId xmlns:a16="http://schemas.microsoft.com/office/drawing/2014/main" id="{685E8303-782E-4529-8314-18863AD530A4}"/>
              </a:ext>
            </a:extLst>
          </p:cNvPr>
          <p:cNvSpPr txBox="1"/>
          <p:nvPr/>
        </p:nvSpPr>
        <p:spPr>
          <a:xfrm rot="5400000">
            <a:off x="5425773" y="4128980"/>
            <a:ext cx="56726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34" name="TextBox 33">
            <a:extLst>
              <a:ext uri="{FF2B5EF4-FFF2-40B4-BE49-F238E27FC236}">
                <a16:creationId xmlns:a16="http://schemas.microsoft.com/office/drawing/2014/main" id="{53907C88-8E47-4B5A-B885-E466C43801A4}"/>
              </a:ext>
            </a:extLst>
          </p:cNvPr>
          <p:cNvSpPr txBox="1"/>
          <p:nvPr/>
        </p:nvSpPr>
        <p:spPr>
          <a:xfrm>
            <a:off x="1616689" y="1848050"/>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A</a:t>
            </a:r>
          </a:p>
        </p:txBody>
      </p:sp>
      <p:sp>
        <p:nvSpPr>
          <p:cNvPr id="36" name="TextBox 35">
            <a:extLst>
              <a:ext uri="{FF2B5EF4-FFF2-40B4-BE49-F238E27FC236}">
                <a16:creationId xmlns:a16="http://schemas.microsoft.com/office/drawing/2014/main" id="{8BBE6B9B-00FF-4C7B-9AB8-E22A0168A476}"/>
              </a:ext>
            </a:extLst>
          </p:cNvPr>
          <p:cNvSpPr txBox="1"/>
          <p:nvPr/>
        </p:nvSpPr>
        <p:spPr>
          <a:xfrm>
            <a:off x="6437418" y="1709341"/>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B</a:t>
            </a:r>
          </a:p>
        </p:txBody>
      </p:sp>
      <p:graphicFrame>
        <p:nvGraphicFramePr>
          <p:cNvPr id="2" name="Table 1">
            <a:extLst>
              <a:ext uri="{FF2B5EF4-FFF2-40B4-BE49-F238E27FC236}">
                <a16:creationId xmlns:a16="http://schemas.microsoft.com/office/drawing/2014/main" id="{B8B3E237-27F7-419E-8C4F-839E1093E774}"/>
              </a:ext>
            </a:extLst>
          </p:cNvPr>
          <p:cNvGraphicFramePr>
            <a:graphicFrameLocks noGrp="1"/>
          </p:cNvGraphicFramePr>
          <p:nvPr>
            <p:extLst>
              <p:ext uri="{D42A27DB-BD31-4B8C-83A1-F6EECF244321}">
                <p14:modId xmlns:p14="http://schemas.microsoft.com/office/powerpoint/2010/main" val="2519669473"/>
              </p:ext>
            </p:extLst>
          </p:nvPr>
        </p:nvGraphicFramePr>
        <p:xfrm>
          <a:off x="2825462" y="3302015"/>
          <a:ext cx="1368000" cy="100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234297221"/>
                    </a:ext>
                  </a:extLst>
                </a:gridCol>
                <a:gridCol w="684000">
                  <a:extLst>
                    <a:ext uri="{9D8B030D-6E8A-4147-A177-3AD203B41FA5}">
                      <a16:colId xmlns:a16="http://schemas.microsoft.com/office/drawing/2014/main" val="1648748075"/>
                    </a:ext>
                  </a:extLst>
                </a:gridCol>
              </a:tblGrid>
              <a:tr h="504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BB7FF"/>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BB7FF"/>
                    </a:solidFill>
                  </a:tcPr>
                </a:tc>
                <a:extLst>
                  <a:ext uri="{0D108BD9-81ED-4DB2-BD59-A6C34878D82A}">
                    <a16:rowId xmlns:a16="http://schemas.microsoft.com/office/drawing/2014/main" val="2777587550"/>
                  </a:ext>
                </a:extLst>
              </a:tr>
              <a:tr h="504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B7FF"/>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BB7FF"/>
                    </a:solidFill>
                  </a:tcPr>
                </a:tc>
                <a:extLst>
                  <a:ext uri="{0D108BD9-81ED-4DB2-BD59-A6C34878D82A}">
                    <a16:rowId xmlns:a16="http://schemas.microsoft.com/office/drawing/2014/main" val="1397273938"/>
                  </a:ext>
                </a:extLst>
              </a:tr>
            </a:tbl>
          </a:graphicData>
        </a:graphic>
      </p:graphicFrame>
      <p:graphicFrame>
        <p:nvGraphicFramePr>
          <p:cNvPr id="3" name="Table 2">
            <a:extLst>
              <a:ext uri="{FF2B5EF4-FFF2-40B4-BE49-F238E27FC236}">
                <a16:creationId xmlns:a16="http://schemas.microsoft.com/office/drawing/2014/main" id="{61CF350B-CC7E-4206-813E-EE7D5930BAAA}"/>
              </a:ext>
            </a:extLst>
          </p:cNvPr>
          <p:cNvGraphicFramePr>
            <a:graphicFrameLocks noGrp="1"/>
          </p:cNvGraphicFramePr>
          <p:nvPr>
            <p:extLst>
              <p:ext uri="{D42A27DB-BD31-4B8C-83A1-F6EECF244321}">
                <p14:modId xmlns:p14="http://schemas.microsoft.com/office/powerpoint/2010/main" val="2309471666"/>
              </p:ext>
            </p:extLst>
          </p:nvPr>
        </p:nvGraphicFramePr>
        <p:xfrm>
          <a:off x="3509462" y="4307119"/>
          <a:ext cx="2052000" cy="504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829419309"/>
                    </a:ext>
                  </a:extLst>
                </a:gridCol>
                <a:gridCol w="684000">
                  <a:extLst>
                    <a:ext uri="{9D8B030D-6E8A-4147-A177-3AD203B41FA5}">
                      <a16:colId xmlns:a16="http://schemas.microsoft.com/office/drawing/2014/main" val="2231553575"/>
                    </a:ext>
                  </a:extLst>
                </a:gridCol>
                <a:gridCol w="684000">
                  <a:extLst>
                    <a:ext uri="{9D8B030D-6E8A-4147-A177-3AD203B41FA5}">
                      <a16:colId xmlns:a16="http://schemas.microsoft.com/office/drawing/2014/main" val="3605747388"/>
                    </a:ext>
                  </a:extLst>
                </a:gridCol>
              </a:tblGrid>
              <a:tr h="504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B7FF"/>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B7FF"/>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B7FF"/>
                    </a:solidFill>
                  </a:tcPr>
                </a:tc>
                <a:extLst>
                  <a:ext uri="{0D108BD9-81ED-4DB2-BD59-A6C34878D82A}">
                    <a16:rowId xmlns:a16="http://schemas.microsoft.com/office/drawing/2014/main" val="2130036417"/>
                  </a:ext>
                </a:extLst>
              </a:tr>
            </a:tbl>
          </a:graphicData>
        </a:graphic>
      </p:graphicFrame>
      <p:graphicFrame>
        <p:nvGraphicFramePr>
          <p:cNvPr id="4" name="Table 3">
            <a:extLst>
              <a:ext uri="{FF2B5EF4-FFF2-40B4-BE49-F238E27FC236}">
                <a16:creationId xmlns:a16="http://schemas.microsoft.com/office/drawing/2014/main" id="{596ADB34-AF1C-4E8C-86ED-6A77FD47E688}"/>
              </a:ext>
            </a:extLst>
          </p:cNvPr>
          <p:cNvGraphicFramePr>
            <a:graphicFrameLocks noGrp="1"/>
          </p:cNvGraphicFramePr>
          <p:nvPr>
            <p:extLst>
              <p:ext uri="{D42A27DB-BD31-4B8C-83A1-F6EECF244321}">
                <p14:modId xmlns:p14="http://schemas.microsoft.com/office/powerpoint/2010/main" val="1307457094"/>
              </p:ext>
            </p:extLst>
          </p:nvPr>
        </p:nvGraphicFramePr>
        <p:xfrm>
          <a:off x="4877462" y="3660182"/>
          <a:ext cx="684000" cy="64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174075198"/>
                    </a:ext>
                  </a:extLst>
                </a:gridCol>
              </a:tblGrid>
              <a:tr h="648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BB7FF"/>
                    </a:solidFill>
                  </a:tcPr>
                </a:tc>
                <a:extLst>
                  <a:ext uri="{0D108BD9-81ED-4DB2-BD59-A6C34878D82A}">
                    <a16:rowId xmlns:a16="http://schemas.microsoft.com/office/drawing/2014/main" val="1816455007"/>
                  </a:ext>
                </a:extLst>
              </a:tr>
            </a:tbl>
          </a:graphicData>
        </a:graphic>
      </p:graphicFrame>
      <p:sp>
        <p:nvSpPr>
          <p:cNvPr id="35" name="TextBox 34">
            <a:extLst>
              <a:ext uri="{FF2B5EF4-FFF2-40B4-BE49-F238E27FC236}">
                <a16:creationId xmlns:a16="http://schemas.microsoft.com/office/drawing/2014/main" id="{C209523C-1572-4BC1-82B5-A5E36A87F788}"/>
              </a:ext>
            </a:extLst>
          </p:cNvPr>
          <p:cNvSpPr txBox="1"/>
          <p:nvPr/>
        </p:nvSpPr>
        <p:spPr>
          <a:xfrm>
            <a:off x="3422538" y="3520821"/>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C</a:t>
            </a:r>
          </a:p>
        </p:txBody>
      </p:sp>
      <p:sp>
        <p:nvSpPr>
          <p:cNvPr id="37" name="TextBox 36">
            <a:extLst>
              <a:ext uri="{FF2B5EF4-FFF2-40B4-BE49-F238E27FC236}">
                <a16:creationId xmlns:a16="http://schemas.microsoft.com/office/drawing/2014/main" id="{3B25FFA1-9EB3-483B-A709-BF0B956B286F}"/>
              </a:ext>
            </a:extLst>
          </p:cNvPr>
          <p:cNvSpPr txBox="1"/>
          <p:nvPr/>
        </p:nvSpPr>
        <p:spPr>
          <a:xfrm>
            <a:off x="4968988" y="3427714"/>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39" name="TextBox 38">
            <a:extLst>
              <a:ext uri="{FF2B5EF4-FFF2-40B4-BE49-F238E27FC236}">
                <a16:creationId xmlns:a16="http://schemas.microsoft.com/office/drawing/2014/main" id="{2AEA6CD2-B1A9-4C74-BA22-F56E97D35F17}"/>
              </a:ext>
            </a:extLst>
          </p:cNvPr>
          <p:cNvSpPr txBox="1"/>
          <p:nvPr/>
        </p:nvSpPr>
        <p:spPr>
          <a:xfrm>
            <a:off x="4174592" y="4060898"/>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1cm</a:t>
            </a:r>
          </a:p>
        </p:txBody>
      </p:sp>
      <p:sp>
        <p:nvSpPr>
          <p:cNvPr id="40" name="TextBox 39">
            <a:extLst>
              <a:ext uri="{FF2B5EF4-FFF2-40B4-BE49-F238E27FC236}">
                <a16:creationId xmlns:a16="http://schemas.microsoft.com/office/drawing/2014/main" id="{EABAF16C-D148-4F7B-86B8-10DF0D229518}"/>
              </a:ext>
            </a:extLst>
          </p:cNvPr>
          <p:cNvSpPr txBox="1"/>
          <p:nvPr/>
        </p:nvSpPr>
        <p:spPr>
          <a:xfrm>
            <a:off x="4214553" y="4816649"/>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
        <p:nvSpPr>
          <p:cNvPr id="41" name="TextBox 40">
            <a:extLst>
              <a:ext uri="{FF2B5EF4-FFF2-40B4-BE49-F238E27FC236}">
                <a16:creationId xmlns:a16="http://schemas.microsoft.com/office/drawing/2014/main" id="{5F634522-23A9-443B-AE16-6B56667529DA}"/>
              </a:ext>
            </a:extLst>
          </p:cNvPr>
          <p:cNvSpPr txBox="1"/>
          <p:nvPr/>
        </p:nvSpPr>
        <p:spPr>
          <a:xfrm rot="5400000">
            <a:off x="5707408" y="2572690"/>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2" name="TextBox 41">
            <a:extLst>
              <a:ext uri="{FF2B5EF4-FFF2-40B4-BE49-F238E27FC236}">
                <a16:creationId xmlns:a16="http://schemas.microsoft.com/office/drawing/2014/main" id="{4BFE8F67-3F7A-4567-AE5E-547E1FA9D102}"/>
              </a:ext>
            </a:extLst>
          </p:cNvPr>
          <p:cNvSpPr txBox="1"/>
          <p:nvPr/>
        </p:nvSpPr>
        <p:spPr>
          <a:xfrm rot="16200000">
            <a:off x="4449188" y="3748334"/>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3" name="TextBox 42">
            <a:extLst>
              <a:ext uri="{FF2B5EF4-FFF2-40B4-BE49-F238E27FC236}">
                <a16:creationId xmlns:a16="http://schemas.microsoft.com/office/drawing/2014/main" id="{44521C35-FD6D-48C5-B941-75C7FF762B69}"/>
              </a:ext>
            </a:extLst>
          </p:cNvPr>
          <p:cNvSpPr txBox="1"/>
          <p:nvPr/>
        </p:nvSpPr>
        <p:spPr>
          <a:xfrm>
            <a:off x="3743357" y="58984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75258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r>
              <a:rPr lang="en-GB" sz="2000" b="1" dirty="0">
                <a:solidFill>
                  <a:schemeClr val="tx1"/>
                </a:solidFill>
                <a:latin typeface="Century Gothic" panose="020B0502020202020204" pitchFamily="34" charset="0"/>
              </a:rPr>
              <a:t>B. The perimeter of B = ? but both A and C have a perimeter of …</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L-Shape 5">
            <a:extLst>
              <a:ext uri="{FF2B5EF4-FFF2-40B4-BE49-F238E27FC236}">
                <a16:creationId xmlns:a16="http://schemas.microsoft.com/office/drawing/2014/main" id="{B64192BD-2C1A-4FD4-B0A5-3DB4164D2D12}"/>
              </a:ext>
            </a:extLst>
          </p:cNvPr>
          <p:cNvSpPr/>
          <p:nvPr/>
        </p:nvSpPr>
        <p:spPr>
          <a:xfrm rot="5400000">
            <a:off x="1568091" y="1211844"/>
            <a:ext cx="1625443" cy="2257298"/>
          </a:xfrm>
          <a:prstGeom prst="corner">
            <a:avLst>
              <a:gd name="adj1" fmla="val 54688"/>
              <a:gd name="adj2" fmla="val 40893"/>
            </a:avLst>
          </a:prstGeom>
          <a:solidFill>
            <a:schemeClr val="bg2">
              <a:lumMod val="7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481F4844-246A-4928-BEC4-9E0084456A8D}"/>
              </a:ext>
            </a:extLst>
          </p:cNvPr>
          <p:cNvGraphicFramePr>
            <a:graphicFrameLocks noGrp="1"/>
          </p:cNvGraphicFramePr>
          <p:nvPr>
            <p:extLst>
              <p:ext uri="{D42A27DB-BD31-4B8C-83A1-F6EECF244321}">
                <p14:modId xmlns:p14="http://schemas.microsoft.com/office/powerpoint/2010/main" val="181090624"/>
              </p:ext>
            </p:extLst>
          </p:nvPr>
        </p:nvGraphicFramePr>
        <p:xfrm>
          <a:off x="7159227" y="1563486"/>
          <a:ext cx="539642" cy="1463040"/>
        </p:xfrm>
        <a:graphic>
          <a:graphicData uri="http://schemas.openxmlformats.org/drawingml/2006/table">
            <a:tbl>
              <a:tblPr firstRow="1" bandRow="1">
                <a:tableStyleId>{5C22544A-7EE6-4342-B048-85BDC9FD1C3A}</a:tableStyleId>
              </a:tblPr>
              <a:tblGrid>
                <a:gridCol w="539642">
                  <a:extLst>
                    <a:ext uri="{9D8B030D-6E8A-4147-A177-3AD203B41FA5}">
                      <a16:colId xmlns:a16="http://schemas.microsoft.com/office/drawing/2014/main" val="2784203388"/>
                    </a:ext>
                  </a:extLst>
                </a:gridCol>
              </a:tblGrid>
              <a:tr h="250452">
                <a:tc>
                  <a:txBody>
                    <a:bodyPr/>
                    <a:lstStyle/>
                    <a:p>
                      <a:endParaRPr lang="en-GB" dirty="0"/>
                    </a:p>
                  </a:txBody>
                  <a:tcP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263846"/>
                  </a:ext>
                </a:extLst>
              </a:tr>
              <a:tr h="250452">
                <a:tc>
                  <a:txBody>
                    <a:bodyPr/>
                    <a:lstStyle/>
                    <a:p>
                      <a:endParaRPr lang="en-GB" dirty="0"/>
                    </a:p>
                  </a:txBody>
                  <a:tcP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434410"/>
                  </a:ext>
                </a:extLst>
              </a:tr>
              <a:tr h="250452">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481890"/>
                  </a:ext>
                </a:extLst>
              </a:tr>
              <a:tr h="250452">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364239"/>
                  </a:ext>
                </a:extLst>
              </a:tr>
            </a:tbl>
          </a:graphicData>
        </a:graphic>
      </p:graphicFrame>
      <p:graphicFrame>
        <p:nvGraphicFramePr>
          <p:cNvPr id="11" name="Table 10">
            <a:extLst>
              <a:ext uri="{FF2B5EF4-FFF2-40B4-BE49-F238E27FC236}">
                <a16:creationId xmlns:a16="http://schemas.microsoft.com/office/drawing/2014/main" id="{9D9E6E70-8775-4C71-84C5-42489FFDAB5C}"/>
              </a:ext>
            </a:extLst>
          </p:cNvPr>
          <p:cNvGraphicFramePr>
            <a:graphicFrameLocks noGrp="1"/>
          </p:cNvGraphicFramePr>
          <p:nvPr>
            <p:extLst>
              <p:ext uri="{D42A27DB-BD31-4B8C-83A1-F6EECF244321}">
                <p14:modId xmlns:p14="http://schemas.microsoft.com/office/powerpoint/2010/main" val="2403802257"/>
              </p:ext>
            </p:extLst>
          </p:nvPr>
        </p:nvGraphicFramePr>
        <p:xfrm>
          <a:off x="5872317" y="1563201"/>
          <a:ext cx="1286910" cy="729623"/>
        </p:xfrm>
        <a:graphic>
          <a:graphicData uri="http://schemas.openxmlformats.org/drawingml/2006/table">
            <a:tbl>
              <a:tblPr firstRow="1" bandRow="1">
                <a:tableStyleId>{5C22544A-7EE6-4342-B048-85BDC9FD1C3A}</a:tableStyleId>
              </a:tblPr>
              <a:tblGrid>
                <a:gridCol w="1286910">
                  <a:extLst>
                    <a:ext uri="{9D8B030D-6E8A-4147-A177-3AD203B41FA5}">
                      <a16:colId xmlns:a16="http://schemas.microsoft.com/office/drawing/2014/main" val="3373973076"/>
                    </a:ext>
                  </a:extLst>
                </a:gridCol>
              </a:tblGrid>
              <a:tr h="729623">
                <a:tc>
                  <a:txBody>
                    <a:bodyPr/>
                    <a:lstStyle/>
                    <a:p>
                      <a:endParaRPr lang="en-GB" dirty="0"/>
                    </a:p>
                  </a:txBody>
                  <a:tcPr marL="19899" marR="198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432696446"/>
                  </a:ext>
                </a:extLst>
              </a:tr>
            </a:tbl>
          </a:graphicData>
        </a:graphic>
      </p:graphicFrame>
      <p:graphicFrame>
        <p:nvGraphicFramePr>
          <p:cNvPr id="12" name="Table 11">
            <a:extLst>
              <a:ext uri="{FF2B5EF4-FFF2-40B4-BE49-F238E27FC236}">
                <a16:creationId xmlns:a16="http://schemas.microsoft.com/office/drawing/2014/main" id="{F35AA1C5-673A-4EF4-B1D5-D35B7BA33DE1}"/>
              </a:ext>
            </a:extLst>
          </p:cNvPr>
          <p:cNvGraphicFramePr>
            <a:graphicFrameLocks noGrp="1"/>
          </p:cNvGraphicFramePr>
          <p:nvPr>
            <p:extLst>
              <p:ext uri="{D42A27DB-BD31-4B8C-83A1-F6EECF244321}">
                <p14:modId xmlns:p14="http://schemas.microsoft.com/office/powerpoint/2010/main" val="623781960"/>
              </p:ext>
            </p:extLst>
          </p:nvPr>
        </p:nvGraphicFramePr>
        <p:xfrm>
          <a:off x="5332675" y="1563313"/>
          <a:ext cx="542981" cy="1463040"/>
        </p:xfrm>
        <a:graphic>
          <a:graphicData uri="http://schemas.openxmlformats.org/drawingml/2006/table">
            <a:tbl>
              <a:tblPr firstRow="1" bandRow="1">
                <a:tableStyleId>{5C22544A-7EE6-4342-B048-85BDC9FD1C3A}</a:tableStyleId>
              </a:tblPr>
              <a:tblGrid>
                <a:gridCol w="542981">
                  <a:extLst>
                    <a:ext uri="{9D8B030D-6E8A-4147-A177-3AD203B41FA5}">
                      <a16:colId xmlns:a16="http://schemas.microsoft.com/office/drawing/2014/main" val="2784203388"/>
                    </a:ext>
                  </a:extLst>
                </a:gridCol>
              </a:tblGrid>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263846"/>
                  </a:ext>
                </a:extLst>
              </a:tr>
              <a:tr h="252000">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434410"/>
                  </a:ext>
                </a:extLst>
              </a:tr>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481890"/>
                  </a:ext>
                </a:extLst>
              </a:tr>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364239"/>
                  </a:ext>
                </a:extLst>
              </a:tr>
            </a:tbl>
          </a:graphicData>
        </a:graphic>
      </p:graphicFrame>
      <p:sp>
        <p:nvSpPr>
          <p:cNvPr id="13" name="TextBox 12">
            <a:extLst>
              <a:ext uri="{FF2B5EF4-FFF2-40B4-BE49-F238E27FC236}">
                <a16:creationId xmlns:a16="http://schemas.microsoft.com/office/drawing/2014/main" id="{886367A8-4362-4CB4-AB63-240258BAC505}"/>
              </a:ext>
            </a:extLst>
          </p:cNvPr>
          <p:cNvSpPr txBox="1"/>
          <p:nvPr/>
        </p:nvSpPr>
        <p:spPr>
          <a:xfrm>
            <a:off x="1386297" y="3178064"/>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20" name="TextBox 19">
            <a:extLst>
              <a:ext uri="{FF2B5EF4-FFF2-40B4-BE49-F238E27FC236}">
                <a16:creationId xmlns:a16="http://schemas.microsoft.com/office/drawing/2014/main" id="{07EF2DFF-2BFC-4E21-A599-7C04A13DBE5C}"/>
              </a:ext>
            </a:extLst>
          </p:cNvPr>
          <p:cNvSpPr txBox="1"/>
          <p:nvPr/>
        </p:nvSpPr>
        <p:spPr>
          <a:xfrm>
            <a:off x="2262049" y="3716747"/>
            <a:ext cx="57622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
        <p:nvSpPr>
          <p:cNvPr id="21" name="TextBox 20">
            <a:extLst>
              <a:ext uri="{FF2B5EF4-FFF2-40B4-BE49-F238E27FC236}">
                <a16:creationId xmlns:a16="http://schemas.microsoft.com/office/drawing/2014/main" id="{134CA134-0912-47DA-8833-5ED9FA59F9BF}"/>
              </a:ext>
            </a:extLst>
          </p:cNvPr>
          <p:cNvSpPr txBox="1"/>
          <p:nvPr/>
        </p:nvSpPr>
        <p:spPr>
          <a:xfrm>
            <a:off x="2146702" y="1285640"/>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9cm</a:t>
            </a:r>
          </a:p>
        </p:txBody>
      </p:sp>
      <p:sp>
        <p:nvSpPr>
          <p:cNvPr id="22" name="TextBox 21">
            <a:extLst>
              <a:ext uri="{FF2B5EF4-FFF2-40B4-BE49-F238E27FC236}">
                <a16:creationId xmlns:a16="http://schemas.microsoft.com/office/drawing/2014/main" id="{2FD88CAA-645C-40A9-8829-29E704C29203}"/>
              </a:ext>
            </a:extLst>
          </p:cNvPr>
          <p:cNvSpPr txBox="1"/>
          <p:nvPr/>
        </p:nvSpPr>
        <p:spPr>
          <a:xfrm>
            <a:off x="5355320" y="3003943"/>
            <a:ext cx="539642"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6" name="TextBox 25">
            <a:extLst>
              <a:ext uri="{FF2B5EF4-FFF2-40B4-BE49-F238E27FC236}">
                <a16:creationId xmlns:a16="http://schemas.microsoft.com/office/drawing/2014/main" id="{85C41B1B-B867-47E6-AE32-17D3174B78EA}"/>
              </a:ext>
            </a:extLst>
          </p:cNvPr>
          <p:cNvSpPr txBox="1"/>
          <p:nvPr/>
        </p:nvSpPr>
        <p:spPr>
          <a:xfrm>
            <a:off x="6296168" y="1326694"/>
            <a:ext cx="70113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27" name="TextBox 26">
            <a:extLst>
              <a:ext uri="{FF2B5EF4-FFF2-40B4-BE49-F238E27FC236}">
                <a16:creationId xmlns:a16="http://schemas.microsoft.com/office/drawing/2014/main" id="{DB1CE74A-AFB1-42A1-BEC2-B9D7A3073EA7}"/>
              </a:ext>
            </a:extLst>
          </p:cNvPr>
          <p:cNvSpPr txBox="1"/>
          <p:nvPr/>
        </p:nvSpPr>
        <p:spPr>
          <a:xfrm>
            <a:off x="7137045" y="3003943"/>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8" name="TextBox 27">
            <a:extLst>
              <a:ext uri="{FF2B5EF4-FFF2-40B4-BE49-F238E27FC236}">
                <a16:creationId xmlns:a16="http://schemas.microsoft.com/office/drawing/2014/main" id="{ACD716AD-805C-4CEE-B605-D480FF1886F0}"/>
              </a:ext>
            </a:extLst>
          </p:cNvPr>
          <p:cNvSpPr txBox="1"/>
          <p:nvPr/>
        </p:nvSpPr>
        <p:spPr>
          <a:xfrm rot="5400000">
            <a:off x="7569673" y="2167807"/>
            <a:ext cx="49244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7cm</a:t>
            </a:r>
          </a:p>
        </p:txBody>
      </p:sp>
      <p:sp>
        <p:nvSpPr>
          <p:cNvPr id="31" name="TextBox 30">
            <a:extLst>
              <a:ext uri="{FF2B5EF4-FFF2-40B4-BE49-F238E27FC236}">
                <a16:creationId xmlns:a16="http://schemas.microsoft.com/office/drawing/2014/main" id="{6D9C76EC-B9F2-47AE-B200-688432BE8D9B}"/>
              </a:ext>
            </a:extLst>
          </p:cNvPr>
          <p:cNvSpPr txBox="1"/>
          <p:nvPr/>
        </p:nvSpPr>
        <p:spPr>
          <a:xfrm>
            <a:off x="3212435" y="3049799"/>
            <a:ext cx="54298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34" name="TextBox 33">
            <a:extLst>
              <a:ext uri="{FF2B5EF4-FFF2-40B4-BE49-F238E27FC236}">
                <a16:creationId xmlns:a16="http://schemas.microsoft.com/office/drawing/2014/main" id="{53907C88-8E47-4B5A-B885-E466C43801A4}"/>
              </a:ext>
            </a:extLst>
          </p:cNvPr>
          <p:cNvSpPr txBox="1"/>
          <p:nvPr/>
        </p:nvSpPr>
        <p:spPr>
          <a:xfrm>
            <a:off x="1616689" y="1848050"/>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A</a:t>
            </a:r>
          </a:p>
        </p:txBody>
      </p:sp>
      <p:sp>
        <p:nvSpPr>
          <p:cNvPr id="36" name="TextBox 35">
            <a:extLst>
              <a:ext uri="{FF2B5EF4-FFF2-40B4-BE49-F238E27FC236}">
                <a16:creationId xmlns:a16="http://schemas.microsoft.com/office/drawing/2014/main" id="{8BBE6B9B-00FF-4C7B-9AB8-E22A0168A476}"/>
              </a:ext>
            </a:extLst>
          </p:cNvPr>
          <p:cNvSpPr txBox="1"/>
          <p:nvPr/>
        </p:nvSpPr>
        <p:spPr>
          <a:xfrm>
            <a:off x="6437418" y="1709341"/>
            <a:ext cx="222175" cy="492443"/>
          </a:xfrm>
          <a:prstGeom prst="rect">
            <a:avLst/>
          </a:prstGeom>
          <a:noFill/>
        </p:spPr>
        <p:txBody>
          <a:bodyPr wrap="square" lIns="0" tIns="0" rIns="0" bIns="0" rtlCol="0" anchor="ctr">
            <a:spAutoFit/>
          </a:bodyPr>
          <a:lstStyle/>
          <a:p>
            <a:pPr algn="ctr"/>
            <a:r>
              <a:rPr lang="en-GB" sz="3200" b="1" dirty="0">
                <a:solidFill>
                  <a:srgbClr val="FF0000"/>
                </a:solidFill>
                <a:latin typeface="Century Gothic" panose="020B0502020202020204" pitchFamily="34" charset="0"/>
              </a:rPr>
              <a:t>B</a:t>
            </a:r>
          </a:p>
        </p:txBody>
      </p:sp>
      <p:graphicFrame>
        <p:nvGraphicFramePr>
          <p:cNvPr id="2" name="Table 1">
            <a:extLst>
              <a:ext uri="{FF2B5EF4-FFF2-40B4-BE49-F238E27FC236}">
                <a16:creationId xmlns:a16="http://schemas.microsoft.com/office/drawing/2014/main" id="{B8B3E237-27F7-419E-8C4F-839E1093E774}"/>
              </a:ext>
            </a:extLst>
          </p:cNvPr>
          <p:cNvGraphicFramePr>
            <a:graphicFrameLocks noGrp="1"/>
          </p:cNvGraphicFramePr>
          <p:nvPr>
            <p:extLst>
              <p:ext uri="{D42A27DB-BD31-4B8C-83A1-F6EECF244321}">
                <p14:modId xmlns:p14="http://schemas.microsoft.com/office/powerpoint/2010/main" val="3425816181"/>
              </p:ext>
            </p:extLst>
          </p:nvPr>
        </p:nvGraphicFramePr>
        <p:xfrm>
          <a:off x="2825462" y="3302015"/>
          <a:ext cx="1368000" cy="100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234297221"/>
                    </a:ext>
                  </a:extLst>
                </a:gridCol>
                <a:gridCol w="684000">
                  <a:extLst>
                    <a:ext uri="{9D8B030D-6E8A-4147-A177-3AD203B41FA5}">
                      <a16:colId xmlns:a16="http://schemas.microsoft.com/office/drawing/2014/main" val="1648748075"/>
                    </a:ext>
                  </a:extLst>
                </a:gridCol>
              </a:tblGrid>
              <a:tr h="504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77587550"/>
                  </a:ext>
                </a:extLst>
              </a:tr>
              <a:tr h="504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397273938"/>
                  </a:ext>
                </a:extLst>
              </a:tr>
            </a:tbl>
          </a:graphicData>
        </a:graphic>
      </p:graphicFrame>
      <p:graphicFrame>
        <p:nvGraphicFramePr>
          <p:cNvPr id="3" name="Table 2">
            <a:extLst>
              <a:ext uri="{FF2B5EF4-FFF2-40B4-BE49-F238E27FC236}">
                <a16:creationId xmlns:a16="http://schemas.microsoft.com/office/drawing/2014/main" id="{61CF350B-CC7E-4206-813E-EE7D5930BAAA}"/>
              </a:ext>
            </a:extLst>
          </p:cNvPr>
          <p:cNvGraphicFramePr>
            <a:graphicFrameLocks noGrp="1"/>
          </p:cNvGraphicFramePr>
          <p:nvPr>
            <p:extLst>
              <p:ext uri="{D42A27DB-BD31-4B8C-83A1-F6EECF244321}">
                <p14:modId xmlns:p14="http://schemas.microsoft.com/office/powerpoint/2010/main" val="112256611"/>
              </p:ext>
            </p:extLst>
          </p:nvPr>
        </p:nvGraphicFramePr>
        <p:xfrm>
          <a:off x="3509462" y="4307119"/>
          <a:ext cx="2052000" cy="504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829419309"/>
                    </a:ext>
                  </a:extLst>
                </a:gridCol>
                <a:gridCol w="684000">
                  <a:extLst>
                    <a:ext uri="{9D8B030D-6E8A-4147-A177-3AD203B41FA5}">
                      <a16:colId xmlns:a16="http://schemas.microsoft.com/office/drawing/2014/main" val="2231553575"/>
                    </a:ext>
                  </a:extLst>
                </a:gridCol>
                <a:gridCol w="684000">
                  <a:extLst>
                    <a:ext uri="{9D8B030D-6E8A-4147-A177-3AD203B41FA5}">
                      <a16:colId xmlns:a16="http://schemas.microsoft.com/office/drawing/2014/main" val="3605747388"/>
                    </a:ext>
                  </a:extLst>
                </a:gridCol>
              </a:tblGrid>
              <a:tr h="504000">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30036417"/>
                  </a:ext>
                </a:extLst>
              </a:tr>
            </a:tbl>
          </a:graphicData>
        </a:graphic>
      </p:graphicFrame>
      <p:graphicFrame>
        <p:nvGraphicFramePr>
          <p:cNvPr id="4" name="Table 3">
            <a:extLst>
              <a:ext uri="{FF2B5EF4-FFF2-40B4-BE49-F238E27FC236}">
                <a16:creationId xmlns:a16="http://schemas.microsoft.com/office/drawing/2014/main" id="{596ADB34-AF1C-4E8C-86ED-6A77FD47E688}"/>
              </a:ext>
            </a:extLst>
          </p:cNvPr>
          <p:cNvGraphicFramePr>
            <a:graphicFrameLocks noGrp="1"/>
          </p:cNvGraphicFramePr>
          <p:nvPr>
            <p:extLst>
              <p:ext uri="{D42A27DB-BD31-4B8C-83A1-F6EECF244321}">
                <p14:modId xmlns:p14="http://schemas.microsoft.com/office/powerpoint/2010/main" val="4000984340"/>
              </p:ext>
            </p:extLst>
          </p:nvPr>
        </p:nvGraphicFramePr>
        <p:xfrm>
          <a:off x="4877462" y="3660182"/>
          <a:ext cx="684000" cy="64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174075198"/>
                    </a:ext>
                  </a:extLst>
                </a:gridCol>
              </a:tblGrid>
              <a:tr h="648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816455007"/>
                  </a:ext>
                </a:extLst>
              </a:tr>
            </a:tbl>
          </a:graphicData>
        </a:graphic>
      </p:graphicFrame>
      <p:sp>
        <p:nvSpPr>
          <p:cNvPr id="35" name="TextBox 34">
            <a:extLst>
              <a:ext uri="{FF2B5EF4-FFF2-40B4-BE49-F238E27FC236}">
                <a16:creationId xmlns:a16="http://schemas.microsoft.com/office/drawing/2014/main" id="{C209523C-1572-4BC1-82B5-A5E36A87F788}"/>
              </a:ext>
            </a:extLst>
          </p:cNvPr>
          <p:cNvSpPr txBox="1"/>
          <p:nvPr/>
        </p:nvSpPr>
        <p:spPr>
          <a:xfrm>
            <a:off x="3422538" y="3520821"/>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C</a:t>
            </a:r>
          </a:p>
        </p:txBody>
      </p:sp>
      <p:sp>
        <p:nvSpPr>
          <p:cNvPr id="37" name="TextBox 36">
            <a:extLst>
              <a:ext uri="{FF2B5EF4-FFF2-40B4-BE49-F238E27FC236}">
                <a16:creationId xmlns:a16="http://schemas.microsoft.com/office/drawing/2014/main" id="{3B25FFA1-9EB3-483B-A709-BF0B956B286F}"/>
              </a:ext>
            </a:extLst>
          </p:cNvPr>
          <p:cNvSpPr txBox="1"/>
          <p:nvPr/>
        </p:nvSpPr>
        <p:spPr>
          <a:xfrm>
            <a:off x="4968988" y="3427714"/>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41" name="TextBox 40">
            <a:extLst>
              <a:ext uri="{FF2B5EF4-FFF2-40B4-BE49-F238E27FC236}">
                <a16:creationId xmlns:a16="http://schemas.microsoft.com/office/drawing/2014/main" id="{5F634522-23A9-443B-AE16-6B56667529DA}"/>
              </a:ext>
            </a:extLst>
          </p:cNvPr>
          <p:cNvSpPr txBox="1"/>
          <p:nvPr/>
        </p:nvSpPr>
        <p:spPr>
          <a:xfrm rot="5400000">
            <a:off x="5707408" y="2572690"/>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38" name="TextBox 37">
            <a:extLst>
              <a:ext uri="{FF2B5EF4-FFF2-40B4-BE49-F238E27FC236}">
                <a16:creationId xmlns:a16="http://schemas.microsoft.com/office/drawing/2014/main" id="{D9B5F335-5344-452D-8677-8C5846D411C6}"/>
              </a:ext>
            </a:extLst>
          </p:cNvPr>
          <p:cNvSpPr txBox="1"/>
          <p:nvPr/>
        </p:nvSpPr>
        <p:spPr>
          <a:xfrm>
            <a:off x="3743357" y="58984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43" name="TextBox 42">
            <a:extLst>
              <a:ext uri="{FF2B5EF4-FFF2-40B4-BE49-F238E27FC236}">
                <a16:creationId xmlns:a16="http://schemas.microsoft.com/office/drawing/2014/main" id="{655A2CA4-35E6-4B49-A4C5-5FE84D9D2009}"/>
              </a:ext>
            </a:extLst>
          </p:cNvPr>
          <p:cNvSpPr txBox="1"/>
          <p:nvPr/>
        </p:nvSpPr>
        <p:spPr>
          <a:xfrm>
            <a:off x="6179104" y="2286563"/>
            <a:ext cx="669285"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6cm</a:t>
            </a:r>
          </a:p>
        </p:txBody>
      </p:sp>
      <p:sp>
        <p:nvSpPr>
          <p:cNvPr id="44" name="TextBox 43">
            <a:extLst>
              <a:ext uri="{FF2B5EF4-FFF2-40B4-BE49-F238E27FC236}">
                <a16:creationId xmlns:a16="http://schemas.microsoft.com/office/drawing/2014/main" id="{D7372EF5-B4B1-4185-829F-476AA2814843}"/>
              </a:ext>
            </a:extLst>
          </p:cNvPr>
          <p:cNvSpPr txBox="1"/>
          <p:nvPr/>
        </p:nvSpPr>
        <p:spPr>
          <a:xfrm rot="16200000">
            <a:off x="787124" y="2235108"/>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45" name="TextBox 44">
            <a:extLst>
              <a:ext uri="{FF2B5EF4-FFF2-40B4-BE49-F238E27FC236}">
                <a16:creationId xmlns:a16="http://schemas.microsoft.com/office/drawing/2014/main" id="{0C3D89DA-CC43-4903-8DC5-86F6ECFA9921}"/>
              </a:ext>
            </a:extLst>
          </p:cNvPr>
          <p:cNvSpPr txBox="1"/>
          <p:nvPr/>
        </p:nvSpPr>
        <p:spPr>
          <a:xfrm rot="5400000">
            <a:off x="5425773" y="4128980"/>
            <a:ext cx="56726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46" name="TextBox 45">
            <a:extLst>
              <a:ext uri="{FF2B5EF4-FFF2-40B4-BE49-F238E27FC236}">
                <a16:creationId xmlns:a16="http://schemas.microsoft.com/office/drawing/2014/main" id="{6BED86F1-F01B-4B89-A149-35F9ACD78165}"/>
              </a:ext>
            </a:extLst>
          </p:cNvPr>
          <p:cNvSpPr txBox="1"/>
          <p:nvPr/>
        </p:nvSpPr>
        <p:spPr>
          <a:xfrm>
            <a:off x="4174592" y="4060898"/>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1cm</a:t>
            </a:r>
          </a:p>
        </p:txBody>
      </p:sp>
      <p:sp>
        <p:nvSpPr>
          <p:cNvPr id="47" name="TextBox 46">
            <a:extLst>
              <a:ext uri="{FF2B5EF4-FFF2-40B4-BE49-F238E27FC236}">
                <a16:creationId xmlns:a16="http://schemas.microsoft.com/office/drawing/2014/main" id="{9B5CEB1D-A0DF-4F61-8A8E-4EA384E82C62}"/>
              </a:ext>
            </a:extLst>
          </p:cNvPr>
          <p:cNvSpPr txBox="1"/>
          <p:nvPr/>
        </p:nvSpPr>
        <p:spPr>
          <a:xfrm rot="5400000">
            <a:off x="3402172" y="1724940"/>
            <a:ext cx="5174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8" name="TextBox 47">
            <a:extLst>
              <a:ext uri="{FF2B5EF4-FFF2-40B4-BE49-F238E27FC236}">
                <a16:creationId xmlns:a16="http://schemas.microsoft.com/office/drawing/2014/main" id="{9F2C4025-EAB2-4139-9344-3B5BB2D74A02}"/>
              </a:ext>
            </a:extLst>
          </p:cNvPr>
          <p:cNvSpPr txBox="1"/>
          <p:nvPr/>
        </p:nvSpPr>
        <p:spPr>
          <a:xfrm rot="16200000">
            <a:off x="4449188" y="3748334"/>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9" name="TextBox 48">
            <a:extLst>
              <a:ext uri="{FF2B5EF4-FFF2-40B4-BE49-F238E27FC236}">
                <a16:creationId xmlns:a16="http://schemas.microsoft.com/office/drawing/2014/main" id="{5A2E191A-8A31-459D-B297-A928B92AB887}"/>
              </a:ext>
            </a:extLst>
          </p:cNvPr>
          <p:cNvSpPr txBox="1"/>
          <p:nvPr/>
        </p:nvSpPr>
        <p:spPr>
          <a:xfrm rot="16200000">
            <a:off x="3118110" y="4457766"/>
            <a:ext cx="53648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39" name="TextBox 38">
            <a:extLst>
              <a:ext uri="{FF2B5EF4-FFF2-40B4-BE49-F238E27FC236}">
                <a16:creationId xmlns:a16="http://schemas.microsoft.com/office/drawing/2014/main" id="{8562AB33-5C15-4410-A1E4-1529CE10A3CA}"/>
              </a:ext>
            </a:extLst>
          </p:cNvPr>
          <p:cNvSpPr txBox="1"/>
          <p:nvPr/>
        </p:nvSpPr>
        <p:spPr>
          <a:xfrm>
            <a:off x="4214553" y="4816649"/>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Tree>
    <p:extLst>
      <p:ext uri="{BB962C8B-B14F-4D97-AF65-F5344CB8AC3E}">
        <p14:creationId xmlns:p14="http://schemas.microsoft.com/office/powerpoint/2010/main" val="92613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r>
              <a:rPr lang="en-GB" sz="2000" b="1" dirty="0">
                <a:solidFill>
                  <a:srgbClr val="FF0000"/>
                </a:solidFill>
                <a:latin typeface="Century Gothic" panose="020B0502020202020204" pitchFamily="34" charset="0"/>
              </a:rPr>
              <a:t>B. The perimeter of B = 38cm, but both A and C have a perimeter of 34cm.</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L-Shape 5">
            <a:extLst>
              <a:ext uri="{FF2B5EF4-FFF2-40B4-BE49-F238E27FC236}">
                <a16:creationId xmlns:a16="http://schemas.microsoft.com/office/drawing/2014/main" id="{B64192BD-2C1A-4FD4-B0A5-3DB4164D2D12}"/>
              </a:ext>
            </a:extLst>
          </p:cNvPr>
          <p:cNvSpPr/>
          <p:nvPr/>
        </p:nvSpPr>
        <p:spPr>
          <a:xfrm rot="5400000">
            <a:off x="1568091" y="1211844"/>
            <a:ext cx="1625443" cy="2257298"/>
          </a:xfrm>
          <a:prstGeom prst="corner">
            <a:avLst>
              <a:gd name="adj1" fmla="val 54688"/>
              <a:gd name="adj2" fmla="val 40893"/>
            </a:avLst>
          </a:prstGeom>
          <a:solidFill>
            <a:schemeClr val="bg2">
              <a:lumMod val="7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481F4844-246A-4928-BEC4-9E0084456A8D}"/>
              </a:ext>
            </a:extLst>
          </p:cNvPr>
          <p:cNvGraphicFramePr>
            <a:graphicFrameLocks noGrp="1"/>
          </p:cNvGraphicFramePr>
          <p:nvPr/>
        </p:nvGraphicFramePr>
        <p:xfrm>
          <a:off x="7159227" y="1563486"/>
          <a:ext cx="539642" cy="1463040"/>
        </p:xfrm>
        <a:graphic>
          <a:graphicData uri="http://schemas.openxmlformats.org/drawingml/2006/table">
            <a:tbl>
              <a:tblPr firstRow="1" bandRow="1">
                <a:tableStyleId>{5C22544A-7EE6-4342-B048-85BDC9FD1C3A}</a:tableStyleId>
              </a:tblPr>
              <a:tblGrid>
                <a:gridCol w="539642">
                  <a:extLst>
                    <a:ext uri="{9D8B030D-6E8A-4147-A177-3AD203B41FA5}">
                      <a16:colId xmlns:a16="http://schemas.microsoft.com/office/drawing/2014/main" val="2784203388"/>
                    </a:ext>
                  </a:extLst>
                </a:gridCol>
              </a:tblGrid>
              <a:tr h="250452">
                <a:tc>
                  <a:txBody>
                    <a:bodyPr/>
                    <a:lstStyle/>
                    <a:p>
                      <a:endParaRPr lang="en-GB" dirty="0"/>
                    </a:p>
                  </a:txBody>
                  <a:tcP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263846"/>
                  </a:ext>
                </a:extLst>
              </a:tr>
              <a:tr h="250452">
                <a:tc>
                  <a:txBody>
                    <a:bodyPr/>
                    <a:lstStyle/>
                    <a:p>
                      <a:endParaRPr lang="en-GB" dirty="0"/>
                    </a:p>
                  </a:txBody>
                  <a:tcP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434410"/>
                  </a:ext>
                </a:extLst>
              </a:tr>
              <a:tr h="250452">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481890"/>
                  </a:ext>
                </a:extLst>
              </a:tr>
              <a:tr h="250452">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364239"/>
                  </a:ext>
                </a:extLst>
              </a:tr>
            </a:tbl>
          </a:graphicData>
        </a:graphic>
      </p:graphicFrame>
      <p:graphicFrame>
        <p:nvGraphicFramePr>
          <p:cNvPr id="11" name="Table 10">
            <a:extLst>
              <a:ext uri="{FF2B5EF4-FFF2-40B4-BE49-F238E27FC236}">
                <a16:creationId xmlns:a16="http://schemas.microsoft.com/office/drawing/2014/main" id="{9D9E6E70-8775-4C71-84C5-42489FFDAB5C}"/>
              </a:ext>
            </a:extLst>
          </p:cNvPr>
          <p:cNvGraphicFramePr>
            <a:graphicFrameLocks noGrp="1"/>
          </p:cNvGraphicFramePr>
          <p:nvPr/>
        </p:nvGraphicFramePr>
        <p:xfrm>
          <a:off x="5872317" y="1563201"/>
          <a:ext cx="1286910" cy="729623"/>
        </p:xfrm>
        <a:graphic>
          <a:graphicData uri="http://schemas.openxmlformats.org/drawingml/2006/table">
            <a:tbl>
              <a:tblPr firstRow="1" bandRow="1">
                <a:tableStyleId>{5C22544A-7EE6-4342-B048-85BDC9FD1C3A}</a:tableStyleId>
              </a:tblPr>
              <a:tblGrid>
                <a:gridCol w="1286910">
                  <a:extLst>
                    <a:ext uri="{9D8B030D-6E8A-4147-A177-3AD203B41FA5}">
                      <a16:colId xmlns:a16="http://schemas.microsoft.com/office/drawing/2014/main" val="3373973076"/>
                    </a:ext>
                  </a:extLst>
                </a:gridCol>
              </a:tblGrid>
              <a:tr h="729623">
                <a:tc>
                  <a:txBody>
                    <a:bodyPr/>
                    <a:lstStyle/>
                    <a:p>
                      <a:endParaRPr lang="en-GB" dirty="0"/>
                    </a:p>
                  </a:txBody>
                  <a:tcPr marL="19899" marR="198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432696446"/>
                  </a:ext>
                </a:extLst>
              </a:tr>
            </a:tbl>
          </a:graphicData>
        </a:graphic>
      </p:graphicFrame>
      <p:graphicFrame>
        <p:nvGraphicFramePr>
          <p:cNvPr id="12" name="Table 11">
            <a:extLst>
              <a:ext uri="{FF2B5EF4-FFF2-40B4-BE49-F238E27FC236}">
                <a16:creationId xmlns:a16="http://schemas.microsoft.com/office/drawing/2014/main" id="{F35AA1C5-673A-4EF4-B1D5-D35B7BA33DE1}"/>
              </a:ext>
            </a:extLst>
          </p:cNvPr>
          <p:cNvGraphicFramePr>
            <a:graphicFrameLocks noGrp="1"/>
          </p:cNvGraphicFramePr>
          <p:nvPr/>
        </p:nvGraphicFramePr>
        <p:xfrm>
          <a:off x="5332675" y="1563313"/>
          <a:ext cx="542981" cy="1463040"/>
        </p:xfrm>
        <a:graphic>
          <a:graphicData uri="http://schemas.openxmlformats.org/drawingml/2006/table">
            <a:tbl>
              <a:tblPr firstRow="1" bandRow="1">
                <a:tableStyleId>{5C22544A-7EE6-4342-B048-85BDC9FD1C3A}</a:tableStyleId>
              </a:tblPr>
              <a:tblGrid>
                <a:gridCol w="542981">
                  <a:extLst>
                    <a:ext uri="{9D8B030D-6E8A-4147-A177-3AD203B41FA5}">
                      <a16:colId xmlns:a16="http://schemas.microsoft.com/office/drawing/2014/main" val="2784203388"/>
                    </a:ext>
                  </a:extLst>
                </a:gridCol>
              </a:tblGrid>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263846"/>
                  </a:ext>
                </a:extLst>
              </a:tr>
              <a:tr h="252000">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434410"/>
                  </a:ext>
                </a:extLst>
              </a:tr>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481890"/>
                  </a:ext>
                </a:extLst>
              </a:tr>
              <a:tr h="252011">
                <a:tc>
                  <a:txBody>
                    <a:bodyPr/>
                    <a:lstStyle/>
                    <a:p>
                      <a:endParaRPr lang="en-GB"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364239"/>
                  </a:ext>
                </a:extLst>
              </a:tr>
            </a:tbl>
          </a:graphicData>
        </a:graphic>
      </p:graphicFrame>
      <p:sp>
        <p:nvSpPr>
          <p:cNvPr id="13" name="TextBox 12">
            <a:extLst>
              <a:ext uri="{FF2B5EF4-FFF2-40B4-BE49-F238E27FC236}">
                <a16:creationId xmlns:a16="http://schemas.microsoft.com/office/drawing/2014/main" id="{886367A8-4362-4CB4-AB63-240258BAC505}"/>
              </a:ext>
            </a:extLst>
          </p:cNvPr>
          <p:cNvSpPr txBox="1"/>
          <p:nvPr/>
        </p:nvSpPr>
        <p:spPr>
          <a:xfrm>
            <a:off x="1386297" y="3178064"/>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20" name="TextBox 19">
            <a:extLst>
              <a:ext uri="{FF2B5EF4-FFF2-40B4-BE49-F238E27FC236}">
                <a16:creationId xmlns:a16="http://schemas.microsoft.com/office/drawing/2014/main" id="{07EF2DFF-2BFC-4E21-A599-7C04A13DBE5C}"/>
              </a:ext>
            </a:extLst>
          </p:cNvPr>
          <p:cNvSpPr txBox="1"/>
          <p:nvPr/>
        </p:nvSpPr>
        <p:spPr>
          <a:xfrm>
            <a:off x="2262049" y="3716747"/>
            <a:ext cx="57622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
        <p:nvSpPr>
          <p:cNvPr id="21" name="TextBox 20">
            <a:extLst>
              <a:ext uri="{FF2B5EF4-FFF2-40B4-BE49-F238E27FC236}">
                <a16:creationId xmlns:a16="http://schemas.microsoft.com/office/drawing/2014/main" id="{134CA134-0912-47DA-8833-5ED9FA59F9BF}"/>
              </a:ext>
            </a:extLst>
          </p:cNvPr>
          <p:cNvSpPr txBox="1"/>
          <p:nvPr/>
        </p:nvSpPr>
        <p:spPr>
          <a:xfrm>
            <a:off x="2146702" y="1285640"/>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9cm</a:t>
            </a:r>
          </a:p>
        </p:txBody>
      </p:sp>
      <p:sp>
        <p:nvSpPr>
          <p:cNvPr id="22" name="TextBox 21">
            <a:extLst>
              <a:ext uri="{FF2B5EF4-FFF2-40B4-BE49-F238E27FC236}">
                <a16:creationId xmlns:a16="http://schemas.microsoft.com/office/drawing/2014/main" id="{2FD88CAA-645C-40A9-8829-29E704C29203}"/>
              </a:ext>
            </a:extLst>
          </p:cNvPr>
          <p:cNvSpPr txBox="1"/>
          <p:nvPr/>
        </p:nvSpPr>
        <p:spPr>
          <a:xfrm>
            <a:off x="5355320" y="3003943"/>
            <a:ext cx="539642"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6" name="TextBox 25">
            <a:extLst>
              <a:ext uri="{FF2B5EF4-FFF2-40B4-BE49-F238E27FC236}">
                <a16:creationId xmlns:a16="http://schemas.microsoft.com/office/drawing/2014/main" id="{85C41B1B-B867-47E6-AE32-17D3174B78EA}"/>
              </a:ext>
            </a:extLst>
          </p:cNvPr>
          <p:cNvSpPr txBox="1"/>
          <p:nvPr/>
        </p:nvSpPr>
        <p:spPr>
          <a:xfrm>
            <a:off x="6296168" y="1326694"/>
            <a:ext cx="701130"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27" name="TextBox 26">
            <a:extLst>
              <a:ext uri="{FF2B5EF4-FFF2-40B4-BE49-F238E27FC236}">
                <a16:creationId xmlns:a16="http://schemas.microsoft.com/office/drawing/2014/main" id="{DB1CE74A-AFB1-42A1-BEC2-B9D7A3073EA7}"/>
              </a:ext>
            </a:extLst>
          </p:cNvPr>
          <p:cNvSpPr txBox="1"/>
          <p:nvPr/>
        </p:nvSpPr>
        <p:spPr>
          <a:xfrm>
            <a:off x="7137045" y="3003943"/>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28" name="TextBox 27">
            <a:extLst>
              <a:ext uri="{FF2B5EF4-FFF2-40B4-BE49-F238E27FC236}">
                <a16:creationId xmlns:a16="http://schemas.microsoft.com/office/drawing/2014/main" id="{ACD716AD-805C-4CEE-B605-D480FF1886F0}"/>
              </a:ext>
            </a:extLst>
          </p:cNvPr>
          <p:cNvSpPr txBox="1"/>
          <p:nvPr/>
        </p:nvSpPr>
        <p:spPr>
          <a:xfrm rot="5400000">
            <a:off x="7569673" y="2167807"/>
            <a:ext cx="49244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7cm</a:t>
            </a:r>
          </a:p>
        </p:txBody>
      </p:sp>
      <p:sp>
        <p:nvSpPr>
          <p:cNvPr id="31" name="TextBox 30">
            <a:extLst>
              <a:ext uri="{FF2B5EF4-FFF2-40B4-BE49-F238E27FC236}">
                <a16:creationId xmlns:a16="http://schemas.microsoft.com/office/drawing/2014/main" id="{6D9C76EC-B9F2-47AE-B200-688432BE8D9B}"/>
              </a:ext>
            </a:extLst>
          </p:cNvPr>
          <p:cNvSpPr txBox="1"/>
          <p:nvPr/>
        </p:nvSpPr>
        <p:spPr>
          <a:xfrm>
            <a:off x="3212435" y="3049799"/>
            <a:ext cx="54298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34" name="TextBox 33">
            <a:extLst>
              <a:ext uri="{FF2B5EF4-FFF2-40B4-BE49-F238E27FC236}">
                <a16:creationId xmlns:a16="http://schemas.microsoft.com/office/drawing/2014/main" id="{53907C88-8E47-4B5A-B885-E466C43801A4}"/>
              </a:ext>
            </a:extLst>
          </p:cNvPr>
          <p:cNvSpPr txBox="1"/>
          <p:nvPr/>
        </p:nvSpPr>
        <p:spPr>
          <a:xfrm>
            <a:off x="1616689" y="1848050"/>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A</a:t>
            </a:r>
          </a:p>
        </p:txBody>
      </p:sp>
      <p:sp>
        <p:nvSpPr>
          <p:cNvPr id="36" name="TextBox 35">
            <a:extLst>
              <a:ext uri="{FF2B5EF4-FFF2-40B4-BE49-F238E27FC236}">
                <a16:creationId xmlns:a16="http://schemas.microsoft.com/office/drawing/2014/main" id="{8BBE6B9B-00FF-4C7B-9AB8-E22A0168A476}"/>
              </a:ext>
            </a:extLst>
          </p:cNvPr>
          <p:cNvSpPr txBox="1"/>
          <p:nvPr/>
        </p:nvSpPr>
        <p:spPr>
          <a:xfrm>
            <a:off x="6437418" y="1709341"/>
            <a:ext cx="222175" cy="492443"/>
          </a:xfrm>
          <a:prstGeom prst="rect">
            <a:avLst/>
          </a:prstGeom>
          <a:noFill/>
        </p:spPr>
        <p:txBody>
          <a:bodyPr wrap="square" lIns="0" tIns="0" rIns="0" bIns="0" rtlCol="0" anchor="ctr">
            <a:spAutoFit/>
          </a:bodyPr>
          <a:lstStyle/>
          <a:p>
            <a:pPr algn="ctr"/>
            <a:r>
              <a:rPr lang="en-GB" sz="3200" b="1" dirty="0">
                <a:solidFill>
                  <a:srgbClr val="FF0000"/>
                </a:solidFill>
                <a:latin typeface="Century Gothic" panose="020B0502020202020204" pitchFamily="34" charset="0"/>
              </a:rPr>
              <a:t>B</a:t>
            </a:r>
          </a:p>
        </p:txBody>
      </p:sp>
      <p:graphicFrame>
        <p:nvGraphicFramePr>
          <p:cNvPr id="2" name="Table 1">
            <a:extLst>
              <a:ext uri="{FF2B5EF4-FFF2-40B4-BE49-F238E27FC236}">
                <a16:creationId xmlns:a16="http://schemas.microsoft.com/office/drawing/2014/main" id="{B8B3E237-27F7-419E-8C4F-839E1093E774}"/>
              </a:ext>
            </a:extLst>
          </p:cNvPr>
          <p:cNvGraphicFramePr>
            <a:graphicFrameLocks noGrp="1"/>
          </p:cNvGraphicFramePr>
          <p:nvPr/>
        </p:nvGraphicFramePr>
        <p:xfrm>
          <a:off x="2825462" y="3302015"/>
          <a:ext cx="1368000" cy="100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234297221"/>
                    </a:ext>
                  </a:extLst>
                </a:gridCol>
                <a:gridCol w="684000">
                  <a:extLst>
                    <a:ext uri="{9D8B030D-6E8A-4147-A177-3AD203B41FA5}">
                      <a16:colId xmlns:a16="http://schemas.microsoft.com/office/drawing/2014/main" val="1648748075"/>
                    </a:ext>
                  </a:extLst>
                </a:gridCol>
              </a:tblGrid>
              <a:tr h="504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77587550"/>
                  </a:ext>
                </a:extLst>
              </a:tr>
              <a:tr h="504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397273938"/>
                  </a:ext>
                </a:extLst>
              </a:tr>
            </a:tbl>
          </a:graphicData>
        </a:graphic>
      </p:graphicFrame>
      <p:graphicFrame>
        <p:nvGraphicFramePr>
          <p:cNvPr id="3" name="Table 2">
            <a:extLst>
              <a:ext uri="{FF2B5EF4-FFF2-40B4-BE49-F238E27FC236}">
                <a16:creationId xmlns:a16="http://schemas.microsoft.com/office/drawing/2014/main" id="{61CF350B-CC7E-4206-813E-EE7D5930BAAA}"/>
              </a:ext>
            </a:extLst>
          </p:cNvPr>
          <p:cNvGraphicFramePr>
            <a:graphicFrameLocks noGrp="1"/>
          </p:cNvGraphicFramePr>
          <p:nvPr>
            <p:extLst>
              <p:ext uri="{D42A27DB-BD31-4B8C-83A1-F6EECF244321}">
                <p14:modId xmlns:p14="http://schemas.microsoft.com/office/powerpoint/2010/main" val="495362854"/>
              </p:ext>
            </p:extLst>
          </p:nvPr>
        </p:nvGraphicFramePr>
        <p:xfrm>
          <a:off x="3509462" y="4307119"/>
          <a:ext cx="2052000" cy="504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829419309"/>
                    </a:ext>
                  </a:extLst>
                </a:gridCol>
                <a:gridCol w="684000">
                  <a:extLst>
                    <a:ext uri="{9D8B030D-6E8A-4147-A177-3AD203B41FA5}">
                      <a16:colId xmlns:a16="http://schemas.microsoft.com/office/drawing/2014/main" val="2231553575"/>
                    </a:ext>
                  </a:extLst>
                </a:gridCol>
                <a:gridCol w="684000">
                  <a:extLst>
                    <a:ext uri="{9D8B030D-6E8A-4147-A177-3AD203B41FA5}">
                      <a16:colId xmlns:a16="http://schemas.microsoft.com/office/drawing/2014/main" val="3605747388"/>
                    </a:ext>
                  </a:extLst>
                </a:gridCol>
              </a:tblGrid>
              <a:tr h="504000">
                <a:tc>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GB" dirty="0"/>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130036417"/>
                  </a:ext>
                </a:extLst>
              </a:tr>
            </a:tbl>
          </a:graphicData>
        </a:graphic>
      </p:graphicFrame>
      <p:graphicFrame>
        <p:nvGraphicFramePr>
          <p:cNvPr id="4" name="Table 3">
            <a:extLst>
              <a:ext uri="{FF2B5EF4-FFF2-40B4-BE49-F238E27FC236}">
                <a16:creationId xmlns:a16="http://schemas.microsoft.com/office/drawing/2014/main" id="{596ADB34-AF1C-4E8C-86ED-6A77FD47E688}"/>
              </a:ext>
            </a:extLst>
          </p:cNvPr>
          <p:cNvGraphicFramePr>
            <a:graphicFrameLocks noGrp="1"/>
          </p:cNvGraphicFramePr>
          <p:nvPr>
            <p:extLst>
              <p:ext uri="{D42A27DB-BD31-4B8C-83A1-F6EECF244321}">
                <p14:modId xmlns:p14="http://schemas.microsoft.com/office/powerpoint/2010/main" val="2378527449"/>
              </p:ext>
            </p:extLst>
          </p:nvPr>
        </p:nvGraphicFramePr>
        <p:xfrm>
          <a:off x="4877462" y="3660182"/>
          <a:ext cx="684000" cy="64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174075198"/>
                    </a:ext>
                  </a:extLst>
                </a:gridCol>
              </a:tblGrid>
              <a:tr h="648000">
                <a:tc>
                  <a:txBody>
                    <a:bodyPr/>
                    <a:lstStyle/>
                    <a:p>
                      <a:endParaRPr lang="en-GB"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816455007"/>
                  </a:ext>
                </a:extLst>
              </a:tr>
            </a:tbl>
          </a:graphicData>
        </a:graphic>
      </p:graphicFrame>
      <p:sp>
        <p:nvSpPr>
          <p:cNvPr id="35" name="TextBox 34">
            <a:extLst>
              <a:ext uri="{FF2B5EF4-FFF2-40B4-BE49-F238E27FC236}">
                <a16:creationId xmlns:a16="http://schemas.microsoft.com/office/drawing/2014/main" id="{C209523C-1572-4BC1-82B5-A5E36A87F788}"/>
              </a:ext>
            </a:extLst>
          </p:cNvPr>
          <p:cNvSpPr txBox="1"/>
          <p:nvPr/>
        </p:nvSpPr>
        <p:spPr>
          <a:xfrm>
            <a:off x="3422538" y="3520821"/>
            <a:ext cx="222175" cy="492443"/>
          </a:xfrm>
          <a:prstGeom prst="rect">
            <a:avLst/>
          </a:prstGeom>
          <a:noFill/>
        </p:spPr>
        <p:txBody>
          <a:bodyPr wrap="square" lIns="0" tIns="0" rIns="0" bIns="0" rtlCol="0" anchor="ctr">
            <a:spAutoFit/>
          </a:bodyPr>
          <a:lstStyle/>
          <a:p>
            <a:pPr algn="ctr"/>
            <a:r>
              <a:rPr lang="en-GB" sz="3200" b="1" dirty="0">
                <a:latin typeface="Century Gothic" panose="020B0502020202020204" pitchFamily="34" charset="0"/>
              </a:rPr>
              <a:t>C</a:t>
            </a:r>
          </a:p>
        </p:txBody>
      </p:sp>
      <p:sp>
        <p:nvSpPr>
          <p:cNvPr id="37" name="TextBox 36">
            <a:extLst>
              <a:ext uri="{FF2B5EF4-FFF2-40B4-BE49-F238E27FC236}">
                <a16:creationId xmlns:a16="http://schemas.microsoft.com/office/drawing/2014/main" id="{3B25FFA1-9EB3-483B-A709-BF0B956B286F}"/>
              </a:ext>
            </a:extLst>
          </p:cNvPr>
          <p:cNvSpPr txBox="1"/>
          <p:nvPr/>
        </p:nvSpPr>
        <p:spPr>
          <a:xfrm>
            <a:off x="4968988" y="3427714"/>
            <a:ext cx="492443"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2cm</a:t>
            </a:r>
          </a:p>
        </p:txBody>
      </p:sp>
      <p:sp>
        <p:nvSpPr>
          <p:cNvPr id="41" name="TextBox 40">
            <a:extLst>
              <a:ext uri="{FF2B5EF4-FFF2-40B4-BE49-F238E27FC236}">
                <a16:creationId xmlns:a16="http://schemas.microsoft.com/office/drawing/2014/main" id="{5F634522-23A9-443B-AE16-6B56667529DA}"/>
              </a:ext>
            </a:extLst>
          </p:cNvPr>
          <p:cNvSpPr txBox="1"/>
          <p:nvPr/>
        </p:nvSpPr>
        <p:spPr>
          <a:xfrm rot="5400000">
            <a:off x="5707408" y="2572690"/>
            <a:ext cx="57191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38" name="TextBox 37">
            <a:extLst>
              <a:ext uri="{FF2B5EF4-FFF2-40B4-BE49-F238E27FC236}">
                <a16:creationId xmlns:a16="http://schemas.microsoft.com/office/drawing/2014/main" id="{D9B5F335-5344-452D-8677-8C5846D411C6}"/>
              </a:ext>
            </a:extLst>
          </p:cNvPr>
          <p:cNvSpPr txBox="1"/>
          <p:nvPr/>
        </p:nvSpPr>
        <p:spPr>
          <a:xfrm>
            <a:off x="3743357" y="58984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43" name="TextBox 42">
            <a:extLst>
              <a:ext uri="{FF2B5EF4-FFF2-40B4-BE49-F238E27FC236}">
                <a16:creationId xmlns:a16="http://schemas.microsoft.com/office/drawing/2014/main" id="{655A2CA4-35E6-4B49-A4C5-5FE84D9D2009}"/>
              </a:ext>
            </a:extLst>
          </p:cNvPr>
          <p:cNvSpPr txBox="1"/>
          <p:nvPr/>
        </p:nvSpPr>
        <p:spPr>
          <a:xfrm>
            <a:off x="6179104" y="2286563"/>
            <a:ext cx="669285"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6cm</a:t>
            </a:r>
          </a:p>
        </p:txBody>
      </p:sp>
      <p:sp>
        <p:nvSpPr>
          <p:cNvPr id="44" name="TextBox 43">
            <a:extLst>
              <a:ext uri="{FF2B5EF4-FFF2-40B4-BE49-F238E27FC236}">
                <a16:creationId xmlns:a16="http://schemas.microsoft.com/office/drawing/2014/main" id="{D7372EF5-B4B1-4185-829F-476AA2814843}"/>
              </a:ext>
            </a:extLst>
          </p:cNvPr>
          <p:cNvSpPr txBox="1"/>
          <p:nvPr/>
        </p:nvSpPr>
        <p:spPr>
          <a:xfrm rot="16200000">
            <a:off x="787124" y="2235108"/>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8cm</a:t>
            </a:r>
          </a:p>
        </p:txBody>
      </p:sp>
      <p:sp>
        <p:nvSpPr>
          <p:cNvPr id="45" name="TextBox 44">
            <a:extLst>
              <a:ext uri="{FF2B5EF4-FFF2-40B4-BE49-F238E27FC236}">
                <a16:creationId xmlns:a16="http://schemas.microsoft.com/office/drawing/2014/main" id="{0C3D89DA-CC43-4903-8DC5-86F6ECFA9921}"/>
              </a:ext>
            </a:extLst>
          </p:cNvPr>
          <p:cNvSpPr txBox="1"/>
          <p:nvPr/>
        </p:nvSpPr>
        <p:spPr>
          <a:xfrm rot="5400000">
            <a:off x="5425773" y="4128980"/>
            <a:ext cx="56726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4cm</a:t>
            </a:r>
          </a:p>
        </p:txBody>
      </p:sp>
      <p:sp>
        <p:nvSpPr>
          <p:cNvPr id="46" name="TextBox 45">
            <a:extLst>
              <a:ext uri="{FF2B5EF4-FFF2-40B4-BE49-F238E27FC236}">
                <a16:creationId xmlns:a16="http://schemas.microsoft.com/office/drawing/2014/main" id="{6BED86F1-F01B-4B89-A149-35F9ACD78165}"/>
              </a:ext>
            </a:extLst>
          </p:cNvPr>
          <p:cNvSpPr txBox="1"/>
          <p:nvPr/>
        </p:nvSpPr>
        <p:spPr>
          <a:xfrm>
            <a:off x="4174592" y="4060898"/>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1cm</a:t>
            </a:r>
          </a:p>
        </p:txBody>
      </p:sp>
      <p:sp>
        <p:nvSpPr>
          <p:cNvPr id="47" name="TextBox 46">
            <a:extLst>
              <a:ext uri="{FF2B5EF4-FFF2-40B4-BE49-F238E27FC236}">
                <a16:creationId xmlns:a16="http://schemas.microsoft.com/office/drawing/2014/main" id="{9B5CEB1D-A0DF-4F61-8A8E-4EA384E82C62}"/>
              </a:ext>
            </a:extLst>
          </p:cNvPr>
          <p:cNvSpPr txBox="1"/>
          <p:nvPr/>
        </p:nvSpPr>
        <p:spPr>
          <a:xfrm rot="5400000">
            <a:off x="3402172" y="1724940"/>
            <a:ext cx="5174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8" name="TextBox 47">
            <a:extLst>
              <a:ext uri="{FF2B5EF4-FFF2-40B4-BE49-F238E27FC236}">
                <a16:creationId xmlns:a16="http://schemas.microsoft.com/office/drawing/2014/main" id="{9F2C4025-EAB2-4139-9344-3B5BB2D74A02}"/>
              </a:ext>
            </a:extLst>
          </p:cNvPr>
          <p:cNvSpPr txBox="1"/>
          <p:nvPr/>
        </p:nvSpPr>
        <p:spPr>
          <a:xfrm rot="16200000">
            <a:off x="4449188" y="3748334"/>
            <a:ext cx="627048"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49" name="TextBox 48">
            <a:extLst>
              <a:ext uri="{FF2B5EF4-FFF2-40B4-BE49-F238E27FC236}">
                <a16:creationId xmlns:a16="http://schemas.microsoft.com/office/drawing/2014/main" id="{5A2E191A-8A31-459D-B297-A928B92AB887}"/>
              </a:ext>
            </a:extLst>
          </p:cNvPr>
          <p:cNvSpPr txBox="1"/>
          <p:nvPr/>
        </p:nvSpPr>
        <p:spPr>
          <a:xfrm rot="16200000">
            <a:off x="3118110" y="4457766"/>
            <a:ext cx="536484"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3cm</a:t>
            </a:r>
          </a:p>
        </p:txBody>
      </p:sp>
      <p:sp>
        <p:nvSpPr>
          <p:cNvPr id="39" name="TextBox 38">
            <a:extLst>
              <a:ext uri="{FF2B5EF4-FFF2-40B4-BE49-F238E27FC236}">
                <a16:creationId xmlns:a16="http://schemas.microsoft.com/office/drawing/2014/main" id="{647C290C-4C98-4489-96C6-5B23D63951C4}"/>
              </a:ext>
            </a:extLst>
          </p:cNvPr>
          <p:cNvSpPr txBox="1"/>
          <p:nvPr/>
        </p:nvSpPr>
        <p:spPr>
          <a:xfrm>
            <a:off x="4214553" y="4816649"/>
            <a:ext cx="632721" cy="246221"/>
          </a:xfrm>
          <a:prstGeom prst="rect">
            <a:avLst/>
          </a:prstGeom>
          <a:noFill/>
        </p:spPr>
        <p:txBody>
          <a:bodyPr wrap="square" lIns="0" tIns="0" rIns="0" bIns="0" rtlCol="0" anchor="ctr">
            <a:spAutoFit/>
          </a:bodyPr>
          <a:lstStyle/>
          <a:p>
            <a:pPr algn="ctr"/>
            <a:r>
              <a:rPr lang="en-GB" sz="1600" b="1" dirty="0">
                <a:latin typeface="Century Gothic" panose="020B0502020202020204" pitchFamily="34" charset="0"/>
              </a:rPr>
              <a:t>5cm</a:t>
            </a:r>
          </a:p>
        </p:txBody>
      </p:sp>
    </p:spTree>
    <p:extLst>
      <p:ext uri="{BB962C8B-B14F-4D97-AF65-F5344CB8AC3E}">
        <p14:creationId xmlns:p14="http://schemas.microsoft.com/office/powerpoint/2010/main" val="14072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68F476F7-2157-44E4-A8C7-0C772F6E1479}"/>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5" name="TextBox 14">
            <a:extLst>
              <a:ext uri="{FF2B5EF4-FFF2-40B4-BE49-F238E27FC236}">
                <a16:creationId xmlns:a16="http://schemas.microsoft.com/office/drawing/2014/main" id="{66D03816-C5A8-413A-BF18-BD8F8D9C7520}"/>
              </a:ext>
            </a:extLst>
          </p:cNvPr>
          <p:cNvSpPr txBox="1"/>
          <p:nvPr/>
        </p:nvSpPr>
        <p:spPr>
          <a:xfrm>
            <a:off x="5968448" y="3298389"/>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8mm</a:t>
            </a:r>
          </a:p>
        </p:txBody>
      </p:sp>
      <p:sp>
        <p:nvSpPr>
          <p:cNvPr id="16" name="TextBox 15">
            <a:extLst>
              <a:ext uri="{FF2B5EF4-FFF2-40B4-BE49-F238E27FC236}">
                <a16:creationId xmlns:a16="http://schemas.microsoft.com/office/drawing/2014/main" id="{6D27E9C2-C770-464F-BD83-7D6EF28BD78A}"/>
              </a:ext>
            </a:extLst>
          </p:cNvPr>
          <p:cNvSpPr txBox="1"/>
          <p:nvPr/>
        </p:nvSpPr>
        <p:spPr>
          <a:xfrm>
            <a:off x="4441109" y="4761045"/>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6mm</a:t>
            </a:r>
          </a:p>
        </p:txBody>
      </p:sp>
      <p:sp>
        <p:nvSpPr>
          <p:cNvPr id="17" name="TextBox 16">
            <a:extLst>
              <a:ext uri="{FF2B5EF4-FFF2-40B4-BE49-F238E27FC236}">
                <a16:creationId xmlns:a16="http://schemas.microsoft.com/office/drawing/2014/main" id="{8723C8A0-FBF4-403D-B208-63EDBBDCBD18}"/>
              </a:ext>
            </a:extLst>
          </p:cNvPr>
          <p:cNvSpPr txBox="1"/>
          <p:nvPr/>
        </p:nvSpPr>
        <p:spPr>
          <a:xfrm>
            <a:off x="2800821" y="4076085"/>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5mm</a:t>
            </a:r>
          </a:p>
        </p:txBody>
      </p:sp>
      <p:sp>
        <p:nvSpPr>
          <p:cNvPr id="20" name="Rectangle 19">
            <a:extLst>
              <a:ext uri="{FF2B5EF4-FFF2-40B4-BE49-F238E27FC236}">
                <a16:creationId xmlns:a16="http://schemas.microsoft.com/office/drawing/2014/main" id="{AE4DDB7F-DF20-48E7-9130-67AFA4BB6F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ten sided shape below has a perimeter of 36mm.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What are the possible missing measurements?</a:t>
            </a:r>
            <a:endParaRPr lang="en-GB" sz="3200" b="1" dirty="0">
              <a:solidFill>
                <a:schemeClr val="tx1"/>
              </a:solidFill>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267722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ten sided shape below has a perimeter of 36mm.</a:t>
            </a:r>
          </a:p>
          <a:p>
            <a:pPr lvl="0" defTabSz="514350">
              <a:defRPr/>
            </a:pPr>
            <a:r>
              <a:rPr lang="en-GB" sz="2000" b="1" dirty="0">
                <a:solidFill>
                  <a:srgbClr val="FF0000"/>
                </a:solidFill>
                <a:latin typeface="Century Gothic" panose="020B0502020202020204" pitchFamily="34" charset="0"/>
              </a:rPr>
              <a:t>Possible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What are the possible missing measurements?</a:t>
            </a:r>
            <a:endParaRPr lang="en-GB" sz="3200" b="1" dirty="0">
              <a:solidFill>
                <a:schemeClr val="tx1"/>
              </a:solidFill>
              <a:latin typeface="Century Gothic" panose="020B0502020202020204" pitchFamily="34" charset="0"/>
              <a:sym typeface="Wingdings" panose="05000000000000000000" pitchFamily="2" charset="2"/>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3" name="Table 42">
            <a:extLst>
              <a:ext uri="{FF2B5EF4-FFF2-40B4-BE49-F238E27FC236}">
                <a16:creationId xmlns:a16="http://schemas.microsoft.com/office/drawing/2014/main" id="{7C5F5668-6AA0-4837-A98B-71CB83C93748}"/>
              </a:ext>
            </a:extLst>
          </p:cNvPr>
          <p:cNvGraphicFramePr>
            <a:graphicFrameLocks noGrp="1"/>
          </p:cNvGraphicFramePr>
          <p:nvPr/>
        </p:nvGraphicFramePr>
        <p:xfrm>
          <a:off x="3508671" y="2410934"/>
          <a:ext cx="2459778" cy="2391214"/>
        </p:xfrm>
        <a:graphic>
          <a:graphicData uri="http://schemas.openxmlformats.org/drawingml/2006/table">
            <a:tbl>
              <a:tblPr firstRow="1" bandRow="1">
                <a:tableStyleId>{5C22544A-7EE6-4342-B048-85BDC9FD1C3A}</a:tableStyleId>
              </a:tblPr>
              <a:tblGrid>
                <a:gridCol w="819926">
                  <a:extLst>
                    <a:ext uri="{9D8B030D-6E8A-4147-A177-3AD203B41FA5}">
                      <a16:colId xmlns:a16="http://schemas.microsoft.com/office/drawing/2014/main" val="2635171731"/>
                    </a:ext>
                  </a:extLst>
                </a:gridCol>
                <a:gridCol w="819926">
                  <a:extLst>
                    <a:ext uri="{9D8B030D-6E8A-4147-A177-3AD203B41FA5}">
                      <a16:colId xmlns:a16="http://schemas.microsoft.com/office/drawing/2014/main" val="1388662109"/>
                    </a:ext>
                  </a:extLst>
                </a:gridCol>
                <a:gridCol w="819926">
                  <a:extLst>
                    <a:ext uri="{9D8B030D-6E8A-4147-A177-3AD203B41FA5}">
                      <a16:colId xmlns:a16="http://schemas.microsoft.com/office/drawing/2014/main" val="2603959302"/>
                    </a:ext>
                  </a:extLst>
                </a:gridCol>
              </a:tblGrid>
              <a:tr h="1195607">
                <a:tc>
                  <a:txBody>
                    <a:bodyPr/>
                    <a:lstStyle/>
                    <a:p>
                      <a:endParaRPr lang="en-GB" sz="6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77137317"/>
                  </a:ext>
                </a:extLst>
              </a:tr>
              <a:tr h="1195607">
                <a:tc>
                  <a:txBody>
                    <a:bodyPr/>
                    <a:lstStyle/>
                    <a:p>
                      <a:endParaRPr lang="en-GB" sz="600"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6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6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36155151"/>
                  </a:ext>
                </a:extLst>
              </a:tr>
            </a:tbl>
          </a:graphicData>
        </a:graphic>
      </p:graphicFrame>
      <p:graphicFrame>
        <p:nvGraphicFramePr>
          <p:cNvPr id="44" name="Table 43">
            <a:extLst>
              <a:ext uri="{FF2B5EF4-FFF2-40B4-BE49-F238E27FC236}">
                <a16:creationId xmlns:a16="http://schemas.microsoft.com/office/drawing/2014/main" id="{D96BB88D-650A-483E-BF34-FA3F8F579017}"/>
              </a:ext>
            </a:extLst>
          </p:cNvPr>
          <p:cNvGraphicFramePr>
            <a:graphicFrameLocks noGrp="1"/>
          </p:cNvGraphicFramePr>
          <p:nvPr/>
        </p:nvGraphicFramePr>
        <p:xfrm>
          <a:off x="2570453" y="2410934"/>
          <a:ext cx="939193" cy="1195232"/>
        </p:xfrm>
        <a:graphic>
          <a:graphicData uri="http://schemas.openxmlformats.org/drawingml/2006/table">
            <a:tbl>
              <a:tblPr firstRow="1" bandRow="1">
                <a:tableStyleId>{5C22544A-7EE6-4342-B048-85BDC9FD1C3A}</a:tableStyleId>
              </a:tblPr>
              <a:tblGrid>
                <a:gridCol w="939193">
                  <a:extLst>
                    <a:ext uri="{9D8B030D-6E8A-4147-A177-3AD203B41FA5}">
                      <a16:colId xmlns:a16="http://schemas.microsoft.com/office/drawing/2014/main" val="2301641742"/>
                    </a:ext>
                  </a:extLst>
                </a:gridCol>
              </a:tblGrid>
              <a:tr h="48265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145601482"/>
                  </a:ext>
                </a:extLst>
              </a:tr>
              <a:tr h="712578">
                <a:tc>
                  <a:txBody>
                    <a:bodyPr/>
                    <a:lstStyle/>
                    <a:p>
                      <a:endParaRPr lang="en-GB" sz="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82768229"/>
                  </a:ext>
                </a:extLst>
              </a:tr>
            </a:tbl>
          </a:graphicData>
        </a:graphic>
      </p:graphicFrame>
      <p:graphicFrame>
        <p:nvGraphicFramePr>
          <p:cNvPr id="45" name="Table 44">
            <a:extLst>
              <a:ext uri="{FF2B5EF4-FFF2-40B4-BE49-F238E27FC236}">
                <a16:creationId xmlns:a16="http://schemas.microsoft.com/office/drawing/2014/main" id="{0CF349D6-03DC-4DC2-9587-9A25D75895EA}"/>
              </a:ext>
            </a:extLst>
          </p:cNvPr>
          <p:cNvGraphicFramePr>
            <a:graphicFrameLocks noGrp="1"/>
          </p:cNvGraphicFramePr>
          <p:nvPr/>
        </p:nvGraphicFramePr>
        <p:xfrm>
          <a:off x="4328160" y="1798934"/>
          <a:ext cx="820800" cy="612000"/>
        </p:xfrm>
        <a:graphic>
          <a:graphicData uri="http://schemas.openxmlformats.org/drawingml/2006/table">
            <a:tbl>
              <a:tblPr firstRow="1" bandRow="1">
                <a:tableStyleId>{5940675A-B579-460E-94D1-54222C63F5DA}</a:tableStyleId>
              </a:tblPr>
              <a:tblGrid>
                <a:gridCol w="820800">
                  <a:extLst>
                    <a:ext uri="{9D8B030D-6E8A-4147-A177-3AD203B41FA5}">
                      <a16:colId xmlns:a16="http://schemas.microsoft.com/office/drawing/2014/main" val="3633655005"/>
                    </a:ext>
                  </a:extLst>
                </a:gridCol>
              </a:tblGrid>
              <a:tr h="61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31626067"/>
                  </a:ext>
                </a:extLst>
              </a:tr>
            </a:tbl>
          </a:graphicData>
        </a:graphic>
      </p:graphicFrame>
      <p:sp>
        <p:nvSpPr>
          <p:cNvPr id="47" name="TextBox 46">
            <a:extLst>
              <a:ext uri="{FF2B5EF4-FFF2-40B4-BE49-F238E27FC236}">
                <a16:creationId xmlns:a16="http://schemas.microsoft.com/office/drawing/2014/main" id="{0EA9B2A0-915F-4FA2-B961-0B3554084110}"/>
              </a:ext>
            </a:extLst>
          </p:cNvPr>
          <p:cNvSpPr txBox="1"/>
          <p:nvPr/>
        </p:nvSpPr>
        <p:spPr>
          <a:xfrm>
            <a:off x="5968448" y="3298389"/>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8mm</a:t>
            </a:r>
          </a:p>
        </p:txBody>
      </p:sp>
      <p:sp>
        <p:nvSpPr>
          <p:cNvPr id="48" name="TextBox 47">
            <a:extLst>
              <a:ext uri="{FF2B5EF4-FFF2-40B4-BE49-F238E27FC236}">
                <a16:creationId xmlns:a16="http://schemas.microsoft.com/office/drawing/2014/main" id="{98309A71-204B-4CF5-B8B9-35E198C9F880}"/>
              </a:ext>
            </a:extLst>
          </p:cNvPr>
          <p:cNvSpPr txBox="1"/>
          <p:nvPr/>
        </p:nvSpPr>
        <p:spPr>
          <a:xfrm>
            <a:off x="4441109" y="4761045"/>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6mm</a:t>
            </a:r>
          </a:p>
        </p:txBody>
      </p:sp>
      <p:sp>
        <p:nvSpPr>
          <p:cNvPr id="49" name="TextBox 48">
            <a:extLst>
              <a:ext uri="{FF2B5EF4-FFF2-40B4-BE49-F238E27FC236}">
                <a16:creationId xmlns:a16="http://schemas.microsoft.com/office/drawing/2014/main" id="{78F66195-56DC-4508-B223-FA9858FD87F7}"/>
              </a:ext>
            </a:extLst>
          </p:cNvPr>
          <p:cNvSpPr txBox="1"/>
          <p:nvPr/>
        </p:nvSpPr>
        <p:spPr>
          <a:xfrm>
            <a:off x="2800821" y="4076085"/>
            <a:ext cx="707851"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5mm</a:t>
            </a:r>
          </a:p>
        </p:txBody>
      </p:sp>
      <p:sp>
        <p:nvSpPr>
          <p:cNvPr id="13" name="TextBox 12">
            <a:extLst>
              <a:ext uri="{FF2B5EF4-FFF2-40B4-BE49-F238E27FC236}">
                <a16:creationId xmlns:a16="http://schemas.microsoft.com/office/drawing/2014/main" id="{0B230B3D-4E6B-456C-9763-D024363B6D36}"/>
              </a:ext>
            </a:extLst>
          </p:cNvPr>
          <p:cNvSpPr txBox="1"/>
          <p:nvPr/>
        </p:nvSpPr>
        <p:spPr>
          <a:xfrm>
            <a:off x="4383979" y="1497796"/>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1mm</a:t>
            </a:r>
          </a:p>
        </p:txBody>
      </p:sp>
      <p:sp>
        <p:nvSpPr>
          <p:cNvPr id="14" name="TextBox 13">
            <a:extLst>
              <a:ext uri="{FF2B5EF4-FFF2-40B4-BE49-F238E27FC236}">
                <a16:creationId xmlns:a16="http://schemas.microsoft.com/office/drawing/2014/main" id="{A6EB2F36-2AD9-4E4A-81F4-49EE58AF2A30}"/>
              </a:ext>
            </a:extLst>
          </p:cNvPr>
          <p:cNvSpPr txBox="1"/>
          <p:nvPr/>
        </p:nvSpPr>
        <p:spPr>
          <a:xfrm>
            <a:off x="2693728" y="3569830"/>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3mm</a:t>
            </a:r>
          </a:p>
        </p:txBody>
      </p:sp>
      <p:sp>
        <p:nvSpPr>
          <p:cNvPr id="15" name="TextBox 14">
            <a:extLst>
              <a:ext uri="{FF2B5EF4-FFF2-40B4-BE49-F238E27FC236}">
                <a16:creationId xmlns:a16="http://schemas.microsoft.com/office/drawing/2014/main" id="{C9017455-EF9E-4049-AB74-AF3B3A9C74D5}"/>
              </a:ext>
            </a:extLst>
          </p:cNvPr>
          <p:cNvSpPr txBox="1"/>
          <p:nvPr/>
        </p:nvSpPr>
        <p:spPr>
          <a:xfrm>
            <a:off x="2908887" y="2105800"/>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6mm</a:t>
            </a:r>
          </a:p>
        </p:txBody>
      </p:sp>
      <p:sp>
        <p:nvSpPr>
          <p:cNvPr id="16" name="TextBox 15">
            <a:extLst>
              <a:ext uri="{FF2B5EF4-FFF2-40B4-BE49-F238E27FC236}">
                <a16:creationId xmlns:a16="http://schemas.microsoft.com/office/drawing/2014/main" id="{51DD3604-5D3F-4BED-974E-67A69E0DA67F}"/>
              </a:ext>
            </a:extLst>
          </p:cNvPr>
          <p:cNvSpPr txBox="1"/>
          <p:nvPr/>
        </p:nvSpPr>
        <p:spPr>
          <a:xfrm rot="16200000">
            <a:off x="2041898" y="2841188"/>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3mm</a:t>
            </a:r>
          </a:p>
        </p:txBody>
      </p:sp>
      <p:sp>
        <p:nvSpPr>
          <p:cNvPr id="17" name="TextBox 16">
            <a:extLst>
              <a:ext uri="{FF2B5EF4-FFF2-40B4-BE49-F238E27FC236}">
                <a16:creationId xmlns:a16="http://schemas.microsoft.com/office/drawing/2014/main" id="{B3212197-CC27-45F3-A03E-6ED83C0C8CE1}"/>
              </a:ext>
            </a:extLst>
          </p:cNvPr>
          <p:cNvSpPr txBox="1"/>
          <p:nvPr/>
        </p:nvSpPr>
        <p:spPr>
          <a:xfrm rot="16200000">
            <a:off x="3817533" y="1942371"/>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1mm</a:t>
            </a:r>
          </a:p>
        </p:txBody>
      </p:sp>
      <p:sp>
        <p:nvSpPr>
          <p:cNvPr id="20" name="TextBox 19">
            <a:extLst>
              <a:ext uri="{FF2B5EF4-FFF2-40B4-BE49-F238E27FC236}">
                <a16:creationId xmlns:a16="http://schemas.microsoft.com/office/drawing/2014/main" id="{D2ABB9EA-C658-4D56-8A33-9ED615BBA3A9}"/>
              </a:ext>
            </a:extLst>
          </p:cNvPr>
          <p:cNvSpPr txBox="1"/>
          <p:nvPr/>
        </p:nvSpPr>
        <p:spPr>
          <a:xfrm rot="5400000">
            <a:off x="4944760" y="1904679"/>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1mm</a:t>
            </a:r>
          </a:p>
        </p:txBody>
      </p:sp>
      <p:sp>
        <p:nvSpPr>
          <p:cNvPr id="21" name="TextBox 20">
            <a:extLst>
              <a:ext uri="{FF2B5EF4-FFF2-40B4-BE49-F238E27FC236}">
                <a16:creationId xmlns:a16="http://schemas.microsoft.com/office/drawing/2014/main" id="{4AB8C0CA-DD6C-4BEC-B15F-66B3FA00D80F}"/>
              </a:ext>
            </a:extLst>
          </p:cNvPr>
          <p:cNvSpPr txBox="1"/>
          <p:nvPr/>
        </p:nvSpPr>
        <p:spPr>
          <a:xfrm>
            <a:off x="5325780" y="2119268"/>
            <a:ext cx="707851"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2mm</a:t>
            </a:r>
          </a:p>
        </p:txBody>
      </p:sp>
    </p:spTree>
    <p:extLst>
      <p:ext uri="{BB962C8B-B14F-4D97-AF65-F5344CB8AC3E}">
        <p14:creationId xmlns:p14="http://schemas.microsoft.com/office/powerpoint/2010/main" val="310481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Jack thinks that this shape has a perimeter of 38cm.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Convince me.</a:t>
            </a:r>
          </a:p>
          <a:p>
            <a:pPr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A29AC744-C8A7-4996-B758-D1D1987004FD}"/>
              </a:ext>
            </a:extLst>
          </p:cNvPr>
          <p:cNvSpPr txBox="1"/>
          <p:nvPr/>
        </p:nvSpPr>
        <p:spPr>
          <a:xfrm>
            <a:off x="5936008" y="2892560"/>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10" name="TextBox 9">
            <a:extLst>
              <a:ext uri="{FF2B5EF4-FFF2-40B4-BE49-F238E27FC236}">
                <a16:creationId xmlns:a16="http://schemas.microsoft.com/office/drawing/2014/main" id="{C8E4E783-7861-4B3E-B611-9D4B795137E5}"/>
              </a:ext>
            </a:extLst>
          </p:cNvPr>
          <p:cNvSpPr txBox="1"/>
          <p:nvPr/>
        </p:nvSpPr>
        <p:spPr>
          <a:xfrm>
            <a:off x="3544064" y="4167614"/>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071B66F9-7F8C-4F19-988D-21E9356514DB}"/>
              </a:ext>
            </a:extLst>
          </p:cNvPr>
          <p:cNvSpPr txBox="1"/>
          <p:nvPr/>
        </p:nvSpPr>
        <p:spPr>
          <a:xfrm>
            <a:off x="2048008" y="2584783"/>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sp>
        <p:nvSpPr>
          <p:cNvPr id="13" name="TextBox 12">
            <a:extLst>
              <a:ext uri="{FF2B5EF4-FFF2-40B4-BE49-F238E27FC236}">
                <a16:creationId xmlns:a16="http://schemas.microsoft.com/office/drawing/2014/main" id="{E0FF2E9A-77EA-45F2-849D-52094B562316}"/>
              </a:ext>
            </a:extLst>
          </p:cNvPr>
          <p:cNvSpPr txBox="1"/>
          <p:nvPr/>
        </p:nvSpPr>
        <p:spPr>
          <a:xfrm rot="5400000">
            <a:off x="5471457" y="3476206"/>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graphicFrame>
        <p:nvGraphicFramePr>
          <p:cNvPr id="2" name="Table 1">
            <a:extLst>
              <a:ext uri="{FF2B5EF4-FFF2-40B4-BE49-F238E27FC236}">
                <a16:creationId xmlns:a16="http://schemas.microsoft.com/office/drawing/2014/main" id="{B270EDCB-6928-49B6-86D0-4D6C84E28140}"/>
              </a:ext>
            </a:extLst>
          </p:cNvPr>
          <p:cNvGraphicFramePr>
            <a:graphicFrameLocks noGrp="1"/>
          </p:cNvGraphicFramePr>
          <p:nvPr/>
        </p:nvGraphicFramePr>
        <p:xfrm>
          <a:off x="3105656" y="1662852"/>
          <a:ext cx="2592000" cy="252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572480891"/>
                    </a:ext>
                  </a:extLst>
                </a:gridCol>
                <a:gridCol w="1296000">
                  <a:extLst>
                    <a:ext uri="{9D8B030D-6E8A-4147-A177-3AD203B41FA5}">
                      <a16:colId xmlns:a16="http://schemas.microsoft.com/office/drawing/2014/main" val="2286904794"/>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44051017"/>
                  </a:ext>
                </a:extLst>
              </a:tr>
              <a:tr h="1260000">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94539740"/>
                  </a:ext>
                </a:extLst>
              </a:tr>
            </a:tbl>
          </a:graphicData>
        </a:graphic>
      </p:graphicFrame>
      <p:graphicFrame>
        <p:nvGraphicFramePr>
          <p:cNvPr id="3" name="Table 2">
            <a:extLst>
              <a:ext uri="{FF2B5EF4-FFF2-40B4-BE49-F238E27FC236}">
                <a16:creationId xmlns:a16="http://schemas.microsoft.com/office/drawing/2014/main" id="{B15DE2D9-5F8C-439B-814E-C69DA7736F31}"/>
              </a:ext>
            </a:extLst>
          </p:cNvPr>
          <p:cNvGraphicFramePr>
            <a:graphicFrameLocks noGrp="1"/>
          </p:cNvGraphicFramePr>
          <p:nvPr/>
        </p:nvGraphicFramePr>
        <p:xfrm>
          <a:off x="1809656" y="292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298067780"/>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74776875"/>
                  </a:ext>
                </a:extLst>
              </a:tr>
            </a:tbl>
          </a:graphicData>
        </a:graphic>
      </p:graphicFrame>
      <p:graphicFrame>
        <p:nvGraphicFramePr>
          <p:cNvPr id="4" name="Table 3">
            <a:extLst>
              <a:ext uri="{FF2B5EF4-FFF2-40B4-BE49-F238E27FC236}">
                <a16:creationId xmlns:a16="http://schemas.microsoft.com/office/drawing/2014/main" id="{DD4EAD15-9976-4E8B-B45A-5F60C6186EC2}"/>
              </a:ext>
            </a:extLst>
          </p:cNvPr>
          <p:cNvGraphicFramePr>
            <a:graphicFrameLocks noGrp="1"/>
          </p:cNvGraphicFramePr>
          <p:nvPr/>
        </p:nvGraphicFramePr>
        <p:xfrm>
          <a:off x="5697656" y="166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387915018"/>
                    </a:ext>
                  </a:extLst>
                </a:gridCol>
              </a:tblGrid>
              <a:tr h="1260000">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38483326"/>
                  </a:ext>
                </a:extLst>
              </a:tr>
            </a:tbl>
          </a:graphicData>
        </a:graphic>
      </p:graphicFrame>
      <p:sp>
        <p:nvSpPr>
          <p:cNvPr id="16" name="TextBox 15">
            <a:extLst>
              <a:ext uri="{FF2B5EF4-FFF2-40B4-BE49-F238E27FC236}">
                <a16:creationId xmlns:a16="http://schemas.microsoft.com/office/drawing/2014/main" id="{6485578C-F30D-46A0-A1F8-3A4AAEA51BE2}"/>
              </a:ext>
            </a:extLst>
          </p:cNvPr>
          <p:cNvSpPr txBox="1"/>
          <p:nvPr/>
        </p:nvSpPr>
        <p:spPr>
          <a:xfrm rot="5400000">
            <a:off x="6765159" y="2064747"/>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5cm</a:t>
            </a:r>
          </a:p>
        </p:txBody>
      </p:sp>
    </p:spTree>
    <p:extLst>
      <p:ext uri="{BB962C8B-B14F-4D97-AF65-F5344CB8AC3E}">
        <p14:creationId xmlns:p14="http://schemas.microsoft.com/office/powerpoint/2010/main" val="323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3 – Length and Perimeter – Perimeter of Rectilinear Shapes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4: (4M7a) </a:t>
            </a:r>
            <a:r>
              <a:rPr lang="en-GB" sz="1200" b="1" dirty="0">
                <a:latin typeface="Century Gothic" panose="020B0502020202020204" pitchFamily="34" charset="0"/>
                <a:hlinkClick r:id="rId4"/>
              </a:rPr>
              <a:t>Measure and calculate the perimeter of a rectilinear figure (including squares) in centimetres and metres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Length and Perimeter</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Jack thinks that this shape has a perimeter of 38cm.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Convince me.</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because…</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A29AC744-C8A7-4996-B758-D1D1987004FD}"/>
              </a:ext>
            </a:extLst>
          </p:cNvPr>
          <p:cNvSpPr txBox="1"/>
          <p:nvPr/>
        </p:nvSpPr>
        <p:spPr>
          <a:xfrm>
            <a:off x="5936008" y="2892560"/>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10" name="TextBox 9">
            <a:extLst>
              <a:ext uri="{FF2B5EF4-FFF2-40B4-BE49-F238E27FC236}">
                <a16:creationId xmlns:a16="http://schemas.microsoft.com/office/drawing/2014/main" id="{C8E4E783-7861-4B3E-B611-9D4B795137E5}"/>
              </a:ext>
            </a:extLst>
          </p:cNvPr>
          <p:cNvSpPr txBox="1"/>
          <p:nvPr/>
        </p:nvSpPr>
        <p:spPr>
          <a:xfrm>
            <a:off x="3544064" y="4167614"/>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071B66F9-7F8C-4F19-988D-21E9356514DB}"/>
              </a:ext>
            </a:extLst>
          </p:cNvPr>
          <p:cNvSpPr txBox="1"/>
          <p:nvPr/>
        </p:nvSpPr>
        <p:spPr>
          <a:xfrm>
            <a:off x="2048008" y="2584783"/>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sp>
        <p:nvSpPr>
          <p:cNvPr id="13" name="TextBox 12">
            <a:extLst>
              <a:ext uri="{FF2B5EF4-FFF2-40B4-BE49-F238E27FC236}">
                <a16:creationId xmlns:a16="http://schemas.microsoft.com/office/drawing/2014/main" id="{E0FF2E9A-77EA-45F2-849D-52094B562316}"/>
              </a:ext>
            </a:extLst>
          </p:cNvPr>
          <p:cNvSpPr txBox="1"/>
          <p:nvPr/>
        </p:nvSpPr>
        <p:spPr>
          <a:xfrm rot="5400000">
            <a:off x="5471457" y="3476206"/>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graphicFrame>
        <p:nvGraphicFramePr>
          <p:cNvPr id="2" name="Table 1">
            <a:extLst>
              <a:ext uri="{FF2B5EF4-FFF2-40B4-BE49-F238E27FC236}">
                <a16:creationId xmlns:a16="http://schemas.microsoft.com/office/drawing/2014/main" id="{B270EDCB-6928-49B6-86D0-4D6C84E28140}"/>
              </a:ext>
            </a:extLst>
          </p:cNvPr>
          <p:cNvGraphicFramePr>
            <a:graphicFrameLocks noGrp="1"/>
          </p:cNvGraphicFramePr>
          <p:nvPr>
            <p:extLst>
              <p:ext uri="{D42A27DB-BD31-4B8C-83A1-F6EECF244321}">
                <p14:modId xmlns:p14="http://schemas.microsoft.com/office/powerpoint/2010/main" val="2939132490"/>
              </p:ext>
            </p:extLst>
          </p:nvPr>
        </p:nvGraphicFramePr>
        <p:xfrm>
          <a:off x="3105656" y="1662852"/>
          <a:ext cx="2592000" cy="252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572480891"/>
                    </a:ext>
                  </a:extLst>
                </a:gridCol>
                <a:gridCol w="1296000">
                  <a:extLst>
                    <a:ext uri="{9D8B030D-6E8A-4147-A177-3AD203B41FA5}">
                      <a16:colId xmlns:a16="http://schemas.microsoft.com/office/drawing/2014/main" val="2286904794"/>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44051017"/>
                  </a:ext>
                </a:extLst>
              </a:tr>
              <a:tr h="1260000">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94539740"/>
                  </a:ext>
                </a:extLst>
              </a:tr>
            </a:tbl>
          </a:graphicData>
        </a:graphic>
      </p:graphicFrame>
      <p:graphicFrame>
        <p:nvGraphicFramePr>
          <p:cNvPr id="3" name="Table 2">
            <a:extLst>
              <a:ext uri="{FF2B5EF4-FFF2-40B4-BE49-F238E27FC236}">
                <a16:creationId xmlns:a16="http://schemas.microsoft.com/office/drawing/2014/main" id="{B15DE2D9-5F8C-439B-814E-C69DA7736F31}"/>
              </a:ext>
            </a:extLst>
          </p:cNvPr>
          <p:cNvGraphicFramePr>
            <a:graphicFrameLocks noGrp="1"/>
          </p:cNvGraphicFramePr>
          <p:nvPr>
            <p:extLst>
              <p:ext uri="{D42A27DB-BD31-4B8C-83A1-F6EECF244321}">
                <p14:modId xmlns:p14="http://schemas.microsoft.com/office/powerpoint/2010/main" val="1017697581"/>
              </p:ext>
            </p:extLst>
          </p:nvPr>
        </p:nvGraphicFramePr>
        <p:xfrm>
          <a:off x="1809656" y="292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298067780"/>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74776875"/>
                  </a:ext>
                </a:extLst>
              </a:tr>
            </a:tbl>
          </a:graphicData>
        </a:graphic>
      </p:graphicFrame>
      <p:graphicFrame>
        <p:nvGraphicFramePr>
          <p:cNvPr id="4" name="Table 3">
            <a:extLst>
              <a:ext uri="{FF2B5EF4-FFF2-40B4-BE49-F238E27FC236}">
                <a16:creationId xmlns:a16="http://schemas.microsoft.com/office/drawing/2014/main" id="{DD4EAD15-9976-4E8B-B45A-5F60C6186EC2}"/>
              </a:ext>
            </a:extLst>
          </p:cNvPr>
          <p:cNvGraphicFramePr>
            <a:graphicFrameLocks noGrp="1"/>
          </p:cNvGraphicFramePr>
          <p:nvPr>
            <p:extLst>
              <p:ext uri="{D42A27DB-BD31-4B8C-83A1-F6EECF244321}">
                <p14:modId xmlns:p14="http://schemas.microsoft.com/office/powerpoint/2010/main" val="2548734421"/>
              </p:ext>
            </p:extLst>
          </p:nvPr>
        </p:nvGraphicFramePr>
        <p:xfrm>
          <a:off x="5697656" y="166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387915018"/>
                    </a:ext>
                  </a:extLst>
                </a:gridCol>
              </a:tblGrid>
              <a:tr h="1260000">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38483326"/>
                  </a:ext>
                </a:extLst>
              </a:tr>
            </a:tbl>
          </a:graphicData>
        </a:graphic>
      </p:graphicFrame>
      <p:sp>
        <p:nvSpPr>
          <p:cNvPr id="16" name="TextBox 15">
            <a:extLst>
              <a:ext uri="{FF2B5EF4-FFF2-40B4-BE49-F238E27FC236}">
                <a16:creationId xmlns:a16="http://schemas.microsoft.com/office/drawing/2014/main" id="{6485578C-F30D-46A0-A1F8-3A4AAEA51BE2}"/>
              </a:ext>
            </a:extLst>
          </p:cNvPr>
          <p:cNvSpPr txBox="1"/>
          <p:nvPr/>
        </p:nvSpPr>
        <p:spPr>
          <a:xfrm rot="5400000">
            <a:off x="6765159" y="2064747"/>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5cm</a:t>
            </a:r>
          </a:p>
        </p:txBody>
      </p:sp>
      <p:sp>
        <p:nvSpPr>
          <p:cNvPr id="17" name="TextBox 16">
            <a:extLst>
              <a:ext uri="{FF2B5EF4-FFF2-40B4-BE49-F238E27FC236}">
                <a16:creationId xmlns:a16="http://schemas.microsoft.com/office/drawing/2014/main" id="{0641CF68-A283-4B2B-8E48-AC8D67E4F110}"/>
              </a:ext>
            </a:extLst>
          </p:cNvPr>
          <p:cNvSpPr txBox="1"/>
          <p:nvPr/>
        </p:nvSpPr>
        <p:spPr>
          <a:xfrm rot="16200000">
            <a:off x="1289620" y="3398964"/>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4cm</a:t>
            </a:r>
          </a:p>
        </p:txBody>
      </p:sp>
      <p:sp>
        <p:nvSpPr>
          <p:cNvPr id="20" name="TextBox 19">
            <a:extLst>
              <a:ext uri="{FF2B5EF4-FFF2-40B4-BE49-F238E27FC236}">
                <a16:creationId xmlns:a16="http://schemas.microsoft.com/office/drawing/2014/main" id="{5F91AA67-110B-4906-87F5-9D8E3FFC576D}"/>
              </a:ext>
            </a:extLst>
          </p:cNvPr>
          <p:cNvSpPr txBox="1"/>
          <p:nvPr/>
        </p:nvSpPr>
        <p:spPr>
          <a:xfrm rot="16200000">
            <a:off x="2576832" y="2093432"/>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5cm</a:t>
            </a:r>
          </a:p>
        </p:txBody>
      </p:sp>
      <p:sp>
        <p:nvSpPr>
          <p:cNvPr id="21" name="TextBox 20">
            <a:extLst>
              <a:ext uri="{FF2B5EF4-FFF2-40B4-BE49-F238E27FC236}">
                <a16:creationId xmlns:a16="http://schemas.microsoft.com/office/drawing/2014/main" id="{B3EF8E9C-B26B-4F64-8038-878EA237EC49}"/>
              </a:ext>
            </a:extLst>
          </p:cNvPr>
          <p:cNvSpPr txBox="1"/>
          <p:nvPr/>
        </p:nvSpPr>
        <p:spPr>
          <a:xfrm>
            <a:off x="4582210" y="1355075"/>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8cm</a:t>
            </a:r>
          </a:p>
        </p:txBody>
      </p:sp>
    </p:spTree>
    <p:extLst>
      <p:ext uri="{BB962C8B-B14F-4D97-AF65-F5344CB8AC3E}">
        <p14:creationId xmlns:p14="http://schemas.microsoft.com/office/powerpoint/2010/main" val="413938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Jack thinks that this shape has a perimeter of 38cm.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Convince me.</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because the missing measurements are 8cm, 5cm and 4cm. When added together, the perimeter is 42cm. </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A29AC744-C8A7-4996-B758-D1D1987004FD}"/>
              </a:ext>
            </a:extLst>
          </p:cNvPr>
          <p:cNvSpPr txBox="1"/>
          <p:nvPr/>
        </p:nvSpPr>
        <p:spPr>
          <a:xfrm>
            <a:off x="5936008" y="2892560"/>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3cm</a:t>
            </a:r>
          </a:p>
        </p:txBody>
      </p:sp>
      <p:sp>
        <p:nvSpPr>
          <p:cNvPr id="10" name="TextBox 9">
            <a:extLst>
              <a:ext uri="{FF2B5EF4-FFF2-40B4-BE49-F238E27FC236}">
                <a16:creationId xmlns:a16="http://schemas.microsoft.com/office/drawing/2014/main" id="{C8E4E783-7861-4B3E-B611-9D4B795137E5}"/>
              </a:ext>
            </a:extLst>
          </p:cNvPr>
          <p:cNvSpPr txBox="1"/>
          <p:nvPr/>
        </p:nvSpPr>
        <p:spPr>
          <a:xfrm>
            <a:off x="3544064" y="4167614"/>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071B66F9-7F8C-4F19-988D-21E9356514DB}"/>
              </a:ext>
            </a:extLst>
          </p:cNvPr>
          <p:cNvSpPr txBox="1"/>
          <p:nvPr/>
        </p:nvSpPr>
        <p:spPr>
          <a:xfrm>
            <a:off x="2048008" y="2584783"/>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sp>
        <p:nvSpPr>
          <p:cNvPr id="13" name="TextBox 12">
            <a:extLst>
              <a:ext uri="{FF2B5EF4-FFF2-40B4-BE49-F238E27FC236}">
                <a16:creationId xmlns:a16="http://schemas.microsoft.com/office/drawing/2014/main" id="{E0FF2E9A-77EA-45F2-849D-52094B562316}"/>
              </a:ext>
            </a:extLst>
          </p:cNvPr>
          <p:cNvSpPr txBox="1"/>
          <p:nvPr/>
        </p:nvSpPr>
        <p:spPr>
          <a:xfrm rot="5400000">
            <a:off x="5471457" y="3476206"/>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4cm</a:t>
            </a:r>
          </a:p>
        </p:txBody>
      </p:sp>
      <p:graphicFrame>
        <p:nvGraphicFramePr>
          <p:cNvPr id="2" name="Table 1">
            <a:extLst>
              <a:ext uri="{FF2B5EF4-FFF2-40B4-BE49-F238E27FC236}">
                <a16:creationId xmlns:a16="http://schemas.microsoft.com/office/drawing/2014/main" id="{B270EDCB-6928-49B6-86D0-4D6C84E28140}"/>
              </a:ext>
            </a:extLst>
          </p:cNvPr>
          <p:cNvGraphicFramePr>
            <a:graphicFrameLocks noGrp="1"/>
          </p:cNvGraphicFramePr>
          <p:nvPr/>
        </p:nvGraphicFramePr>
        <p:xfrm>
          <a:off x="3105656" y="1662852"/>
          <a:ext cx="2592000" cy="252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1572480891"/>
                    </a:ext>
                  </a:extLst>
                </a:gridCol>
                <a:gridCol w="1296000">
                  <a:extLst>
                    <a:ext uri="{9D8B030D-6E8A-4147-A177-3AD203B41FA5}">
                      <a16:colId xmlns:a16="http://schemas.microsoft.com/office/drawing/2014/main" val="2286904794"/>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44051017"/>
                  </a:ext>
                </a:extLst>
              </a:tr>
              <a:tr h="1260000">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94539740"/>
                  </a:ext>
                </a:extLst>
              </a:tr>
            </a:tbl>
          </a:graphicData>
        </a:graphic>
      </p:graphicFrame>
      <p:graphicFrame>
        <p:nvGraphicFramePr>
          <p:cNvPr id="3" name="Table 2">
            <a:extLst>
              <a:ext uri="{FF2B5EF4-FFF2-40B4-BE49-F238E27FC236}">
                <a16:creationId xmlns:a16="http://schemas.microsoft.com/office/drawing/2014/main" id="{B15DE2D9-5F8C-439B-814E-C69DA7736F31}"/>
              </a:ext>
            </a:extLst>
          </p:cNvPr>
          <p:cNvGraphicFramePr>
            <a:graphicFrameLocks noGrp="1"/>
          </p:cNvGraphicFramePr>
          <p:nvPr/>
        </p:nvGraphicFramePr>
        <p:xfrm>
          <a:off x="1809656" y="292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298067780"/>
                    </a:ext>
                  </a:extLst>
                </a:gridCol>
              </a:tblGrid>
              <a:tr h="126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74776875"/>
                  </a:ext>
                </a:extLst>
              </a:tr>
            </a:tbl>
          </a:graphicData>
        </a:graphic>
      </p:graphicFrame>
      <p:graphicFrame>
        <p:nvGraphicFramePr>
          <p:cNvPr id="4" name="Table 3">
            <a:extLst>
              <a:ext uri="{FF2B5EF4-FFF2-40B4-BE49-F238E27FC236}">
                <a16:creationId xmlns:a16="http://schemas.microsoft.com/office/drawing/2014/main" id="{DD4EAD15-9976-4E8B-B45A-5F60C6186EC2}"/>
              </a:ext>
            </a:extLst>
          </p:cNvPr>
          <p:cNvGraphicFramePr>
            <a:graphicFrameLocks noGrp="1"/>
          </p:cNvGraphicFramePr>
          <p:nvPr/>
        </p:nvGraphicFramePr>
        <p:xfrm>
          <a:off x="5697656" y="1662852"/>
          <a:ext cx="1296000" cy="12600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387915018"/>
                    </a:ext>
                  </a:extLst>
                </a:gridCol>
              </a:tblGrid>
              <a:tr h="1260000">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38483326"/>
                  </a:ext>
                </a:extLst>
              </a:tr>
            </a:tbl>
          </a:graphicData>
        </a:graphic>
      </p:graphicFrame>
      <p:sp>
        <p:nvSpPr>
          <p:cNvPr id="16" name="TextBox 15">
            <a:extLst>
              <a:ext uri="{FF2B5EF4-FFF2-40B4-BE49-F238E27FC236}">
                <a16:creationId xmlns:a16="http://schemas.microsoft.com/office/drawing/2014/main" id="{6485578C-F30D-46A0-A1F8-3A4AAEA51BE2}"/>
              </a:ext>
            </a:extLst>
          </p:cNvPr>
          <p:cNvSpPr txBox="1"/>
          <p:nvPr/>
        </p:nvSpPr>
        <p:spPr>
          <a:xfrm rot="5400000">
            <a:off x="6765159" y="2064747"/>
            <a:ext cx="732296"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5cm</a:t>
            </a:r>
          </a:p>
        </p:txBody>
      </p:sp>
      <p:sp>
        <p:nvSpPr>
          <p:cNvPr id="17" name="TextBox 16">
            <a:extLst>
              <a:ext uri="{FF2B5EF4-FFF2-40B4-BE49-F238E27FC236}">
                <a16:creationId xmlns:a16="http://schemas.microsoft.com/office/drawing/2014/main" id="{0641CF68-A283-4B2B-8E48-AC8D67E4F110}"/>
              </a:ext>
            </a:extLst>
          </p:cNvPr>
          <p:cNvSpPr txBox="1"/>
          <p:nvPr/>
        </p:nvSpPr>
        <p:spPr>
          <a:xfrm rot="16200000">
            <a:off x="1289620" y="3398964"/>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4cm</a:t>
            </a:r>
          </a:p>
        </p:txBody>
      </p:sp>
      <p:sp>
        <p:nvSpPr>
          <p:cNvPr id="20" name="TextBox 19">
            <a:extLst>
              <a:ext uri="{FF2B5EF4-FFF2-40B4-BE49-F238E27FC236}">
                <a16:creationId xmlns:a16="http://schemas.microsoft.com/office/drawing/2014/main" id="{5F91AA67-110B-4906-87F5-9D8E3FFC576D}"/>
              </a:ext>
            </a:extLst>
          </p:cNvPr>
          <p:cNvSpPr txBox="1"/>
          <p:nvPr/>
        </p:nvSpPr>
        <p:spPr>
          <a:xfrm rot="16200000">
            <a:off x="2576832" y="2093432"/>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5cm</a:t>
            </a:r>
          </a:p>
        </p:txBody>
      </p:sp>
      <p:sp>
        <p:nvSpPr>
          <p:cNvPr id="21" name="TextBox 20">
            <a:extLst>
              <a:ext uri="{FF2B5EF4-FFF2-40B4-BE49-F238E27FC236}">
                <a16:creationId xmlns:a16="http://schemas.microsoft.com/office/drawing/2014/main" id="{B3EF8E9C-B26B-4F64-8038-878EA237EC49}"/>
              </a:ext>
            </a:extLst>
          </p:cNvPr>
          <p:cNvSpPr txBox="1"/>
          <p:nvPr/>
        </p:nvSpPr>
        <p:spPr>
          <a:xfrm>
            <a:off x="4582210" y="1355075"/>
            <a:ext cx="732296" cy="307777"/>
          </a:xfrm>
          <a:prstGeom prst="rect">
            <a:avLst/>
          </a:prstGeom>
          <a:noFill/>
        </p:spPr>
        <p:txBody>
          <a:bodyPr wrap="square" lIns="0" tIns="0" rIns="0" bIns="0" rtlCol="0" anchor="ctr">
            <a:spAutoFit/>
          </a:bodyPr>
          <a:lstStyle/>
          <a:p>
            <a:pPr algn="ctr"/>
            <a:r>
              <a:rPr lang="en-GB" sz="2000" b="1" dirty="0">
                <a:solidFill>
                  <a:srgbClr val="FF0000"/>
                </a:solidFill>
                <a:latin typeface="Century Gothic" panose="020B0502020202020204" pitchFamily="34" charset="0"/>
              </a:rPr>
              <a:t>8cm</a:t>
            </a:r>
          </a:p>
        </p:txBody>
      </p:sp>
    </p:spTree>
    <p:extLst>
      <p:ext uri="{BB962C8B-B14F-4D97-AF65-F5344CB8AC3E}">
        <p14:creationId xmlns:p14="http://schemas.microsoft.com/office/powerpoint/2010/main" val="322954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3 – Length and Perimeter</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Perimeter of Rectilinear Shapes</a:t>
            </a:r>
            <a:endParaRPr lang="en-GB" sz="14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Introduction</a:t>
            </a:r>
            <a:endParaRPr kumimoji="0" lang="en-GB" sz="20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Century Gothic" panose="020B0502020202020204" pitchFamily="34" charset="0"/>
              </a:rPr>
              <a:t>This shape has a perimeter of 32cm</a:t>
            </a: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p>
          <a:p>
            <a:pPr marL="8890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What could the length of each side be?</a:t>
            </a: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2018</a:t>
            </a:r>
          </a:p>
        </p:txBody>
      </p:sp>
      <p:sp>
        <p:nvSpPr>
          <p:cNvPr id="2" name="Rectangle 1">
            <a:extLst>
              <a:ext uri="{FF2B5EF4-FFF2-40B4-BE49-F238E27FC236}">
                <a16:creationId xmlns:a16="http://schemas.microsoft.com/office/drawing/2014/main" id="{79981AFC-B561-4E69-B7E6-FB5C1027DD75}"/>
              </a:ext>
            </a:extLst>
          </p:cNvPr>
          <p:cNvSpPr/>
          <p:nvPr/>
        </p:nvSpPr>
        <p:spPr>
          <a:xfrm>
            <a:off x="2560357" y="1967018"/>
            <a:ext cx="4019106" cy="1802764"/>
          </a:xfrm>
          <a:prstGeom prst="rect">
            <a:avLst/>
          </a:prstGeom>
          <a:solidFill>
            <a:srgbClr val="ECD9FF"/>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3" name="TextBox 2">
            <a:extLst>
              <a:ext uri="{FF2B5EF4-FFF2-40B4-BE49-F238E27FC236}">
                <a16:creationId xmlns:a16="http://schemas.microsoft.com/office/drawing/2014/main" id="{C5E3383E-EB7B-43E6-AA75-A1DE419AACD6}"/>
              </a:ext>
            </a:extLst>
          </p:cNvPr>
          <p:cNvSpPr txBox="1"/>
          <p:nvPr/>
        </p:nvSpPr>
        <p:spPr>
          <a:xfrm>
            <a:off x="2005385" y="2619367"/>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A</a:t>
            </a:r>
            <a:endParaRPr lang="en-GB" sz="2000" b="1" dirty="0">
              <a:latin typeface="Century Gothic" panose="020B0502020202020204" pitchFamily="34" charset="0"/>
            </a:endParaRPr>
          </a:p>
        </p:txBody>
      </p:sp>
      <p:sp>
        <p:nvSpPr>
          <p:cNvPr id="9" name="TextBox 8">
            <a:extLst>
              <a:ext uri="{FF2B5EF4-FFF2-40B4-BE49-F238E27FC236}">
                <a16:creationId xmlns:a16="http://schemas.microsoft.com/office/drawing/2014/main" id="{C3A74CEB-034B-41A4-B195-73F4EC6F562F}"/>
              </a:ext>
            </a:extLst>
          </p:cNvPr>
          <p:cNvSpPr txBox="1"/>
          <p:nvPr/>
        </p:nvSpPr>
        <p:spPr>
          <a:xfrm>
            <a:off x="4300869" y="1547445"/>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B</a:t>
            </a:r>
            <a:endParaRPr lang="en-GB" sz="2000" b="1" dirty="0">
              <a:latin typeface="Century Gothic" panose="020B0502020202020204" pitchFamily="34" charset="0"/>
            </a:endParaRPr>
          </a:p>
        </p:txBody>
      </p:sp>
      <p:sp>
        <p:nvSpPr>
          <p:cNvPr id="11" name="TextBox 10">
            <a:extLst>
              <a:ext uri="{FF2B5EF4-FFF2-40B4-BE49-F238E27FC236}">
                <a16:creationId xmlns:a16="http://schemas.microsoft.com/office/drawing/2014/main" id="{A90CE69B-561C-47A8-B2CC-73F1135AE9EE}"/>
              </a:ext>
            </a:extLst>
          </p:cNvPr>
          <p:cNvSpPr txBox="1"/>
          <p:nvPr/>
        </p:nvSpPr>
        <p:spPr>
          <a:xfrm>
            <a:off x="6602811" y="2613917"/>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C</a:t>
            </a:r>
            <a:endParaRPr lang="en-GB" sz="2000" b="1" dirty="0">
              <a:latin typeface="Century Gothic" panose="020B0502020202020204" pitchFamily="34" charset="0"/>
            </a:endParaRPr>
          </a:p>
        </p:txBody>
      </p:sp>
      <p:sp>
        <p:nvSpPr>
          <p:cNvPr id="12" name="TextBox 11">
            <a:extLst>
              <a:ext uri="{FF2B5EF4-FFF2-40B4-BE49-F238E27FC236}">
                <a16:creationId xmlns:a16="http://schemas.microsoft.com/office/drawing/2014/main" id="{75ED4080-3EE5-4E34-8EC3-93E52225283A}"/>
              </a:ext>
            </a:extLst>
          </p:cNvPr>
          <p:cNvSpPr txBox="1"/>
          <p:nvPr/>
        </p:nvSpPr>
        <p:spPr>
          <a:xfrm>
            <a:off x="4300868" y="3787690"/>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D</a:t>
            </a:r>
            <a:endParaRPr lang="en-GB" sz="2000" b="1" dirty="0">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9C1C8FBA-6CEE-4371-ABF6-207D80414035}"/>
              </a:ext>
            </a:extLst>
          </p:cNvPr>
          <p:cNvSpPr/>
          <p:nvPr/>
        </p:nvSpPr>
        <p:spPr>
          <a:xfrm>
            <a:off x="1922976" y="5573217"/>
            <a:ext cx="5293868" cy="53162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 4cm, b = 12cm, c = 4cm, d = 12cm</a:t>
            </a:r>
          </a:p>
        </p:txBody>
      </p:sp>
      <p:sp>
        <p:nvSpPr>
          <p:cNvPr id="13" name="Rectangle: Rounded Corners 12">
            <a:extLst>
              <a:ext uri="{FF2B5EF4-FFF2-40B4-BE49-F238E27FC236}">
                <a16:creationId xmlns:a16="http://schemas.microsoft.com/office/drawing/2014/main" id="{B044336E-ED39-4E19-8961-03549B3C75D0}"/>
              </a:ext>
            </a:extLst>
          </p:cNvPr>
          <p:cNvSpPr/>
          <p:nvPr/>
        </p:nvSpPr>
        <p:spPr>
          <a:xfrm>
            <a:off x="1922976" y="4235481"/>
            <a:ext cx="5293868" cy="53162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 12cm, b = 4cm, c = 12cm, d = 4cm</a:t>
            </a:r>
          </a:p>
        </p:txBody>
      </p:sp>
      <p:sp>
        <p:nvSpPr>
          <p:cNvPr id="14" name="Rectangle: Rounded Corners 13">
            <a:extLst>
              <a:ext uri="{FF2B5EF4-FFF2-40B4-BE49-F238E27FC236}">
                <a16:creationId xmlns:a16="http://schemas.microsoft.com/office/drawing/2014/main" id="{C5DF0AB7-6513-4CD4-A52D-76076E3D0A93}"/>
              </a:ext>
            </a:extLst>
          </p:cNvPr>
          <p:cNvSpPr/>
          <p:nvPr/>
        </p:nvSpPr>
        <p:spPr>
          <a:xfrm>
            <a:off x="1922976" y="4904349"/>
            <a:ext cx="5293868" cy="53162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 4cm, b = 12cm, c = 4cm, d = 14cm</a:t>
            </a:r>
          </a:p>
        </p:txBody>
      </p:sp>
      <p:sp>
        <p:nvSpPr>
          <p:cNvPr id="23" name="TextBox 22">
            <a:extLst>
              <a:ext uri="{FF2B5EF4-FFF2-40B4-BE49-F238E27FC236}">
                <a16:creationId xmlns:a16="http://schemas.microsoft.com/office/drawing/2014/main" id="{2CA87D2E-96B8-48A7-99B1-A49A6D410711}"/>
              </a:ext>
            </a:extLst>
          </p:cNvPr>
          <p:cNvSpPr txBox="1"/>
          <p:nvPr/>
        </p:nvSpPr>
        <p:spPr>
          <a:xfrm>
            <a:off x="393954" y="3642059"/>
            <a:ext cx="2864665" cy="400110"/>
          </a:xfrm>
          <a:prstGeom prst="rect">
            <a:avLst/>
          </a:prstGeom>
          <a:noFill/>
        </p:spPr>
        <p:txBody>
          <a:bodyPr wrap="square" rtlCol="0">
            <a:spAutoFit/>
          </a:bodyPr>
          <a:lstStyle/>
          <a:p>
            <a:r>
              <a:rPr lang="en-GB" sz="20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118143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Introduction</a:t>
            </a:r>
            <a:endParaRPr kumimoji="0" lang="en-GB" sz="20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Century Gothic" panose="020B0502020202020204" pitchFamily="34" charset="0"/>
              </a:rPr>
              <a:t>This shape has a perimeter of 32cm</a:t>
            </a: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p>
          <a:p>
            <a:pPr marL="8890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What could the length of each side be?</a:t>
            </a: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8890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2018</a:t>
            </a:r>
          </a:p>
        </p:txBody>
      </p:sp>
      <p:sp>
        <p:nvSpPr>
          <p:cNvPr id="2" name="Rectangle 1">
            <a:extLst>
              <a:ext uri="{FF2B5EF4-FFF2-40B4-BE49-F238E27FC236}">
                <a16:creationId xmlns:a16="http://schemas.microsoft.com/office/drawing/2014/main" id="{79981AFC-B561-4E69-B7E6-FB5C1027DD75}"/>
              </a:ext>
            </a:extLst>
          </p:cNvPr>
          <p:cNvSpPr/>
          <p:nvPr/>
        </p:nvSpPr>
        <p:spPr>
          <a:xfrm>
            <a:off x="2560357" y="1967018"/>
            <a:ext cx="4019106" cy="1802764"/>
          </a:xfrm>
          <a:prstGeom prst="rect">
            <a:avLst/>
          </a:prstGeom>
          <a:solidFill>
            <a:srgbClr val="ECD9FF"/>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latin typeface="Century Gothic" panose="020B0502020202020204" pitchFamily="34" charset="0"/>
            </a:endParaRPr>
          </a:p>
        </p:txBody>
      </p:sp>
      <p:sp>
        <p:nvSpPr>
          <p:cNvPr id="3" name="TextBox 2">
            <a:extLst>
              <a:ext uri="{FF2B5EF4-FFF2-40B4-BE49-F238E27FC236}">
                <a16:creationId xmlns:a16="http://schemas.microsoft.com/office/drawing/2014/main" id="{C5E3383E-EB7B-43E6-AA75-A1DE419AACD6}"/>
              </a:ext>
            </a:extLst>
          </p:cNvPr>
          <p:cNvSpPr txBox="1"/>
          <p:nvPr/>
        </p:nvSpPr>
        <p:spPr>
          <a:xfrm>
            <a:off x="2005385" y="2619367"/>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A</a:t>
            </a:r>
            <a:endParaRPr lang="en-GB" sz="2000" b="1" dirty="0">
              <a:latin typeface="Century Gothic" panose="020B0502020202020204" pitchFamily="34" charset="0"/>
            </a:endParaRPr>
          </a:p>
        </p:txBody>
      </p:sp>
      <p:sp>
        <p:nvSpPr>
          <p:cNvPr id="9" name="TextBox 8">
            <a:extLst>
              <a:ext uri="{FF2B5EF4-FFF2-40B4-BE49-F238E27FC236}">
                <a16:creationId xmlns:a16="http://schemas.microsoft.com/office/drawing/2014/main" id="{C3A74CEB-034B-41A4-B195-73F4EC6F562F}"/>
              </a:ext>
            </a:extLst>
          </p:cNvPr>
          <p:cNvSpPr txBox="1"/>
          <p:nvPr/>
        </p:nvSpPr>
        <p:spPr>
          <a:xfrm>
            <a:off x="4300869" y="1547445"/>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B</a:t>
            </a:r>
            <a:endParaRPr lang="en-GB" sz="2000" b="1" dirty="0">
              <a:latin typeface="Century Gothic" panose="020B0502020202020204" pitchFamily="34" charset="0"/>
            </a:endParaRPr>
          </a:p>
        </p:txBody>
      </p:sp>
      <p:sp>
        <p:nvSpPr>
          <p:cNvPr id="11" name="TextBox 10">
            <a:extLst>
              <a:ext uri="{FF2B5EF4-FFF2-40B4-BE49-F238E27FC236}">
                <a16:creationId xmlns:a16="http://schemas.microsoft.com/office/drawing/2014/main" id="{A90CE69B-561C-47A8-B2CC-73F1135AE9EE}"/>
              </a:ext>
            </a:extLst>
          </p:cNvPr>
          <p:cNvSpPr txBox="1"/>
          <p:nvPr/>
        </p:nvSpPr>
        <p:spPr>
          <a:xfrm>
            <a:off x="6602811" y="2613917"/>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C</a:t>
            </a:r>
            <a:endParaRPr lang="en-GB" sz="2000" b="1" dirty="0">
              <a:latin typeface="Century Gothic" panose="020B0502020202020204" pitchFamily="34" charset="0"/>
            </a:endParaRPr>
          </a:p>
        </p:txBody>
      </p:sp>
      <p:sp>
        <p:nvSpPr>
          <p:cNvPr id="12" name="TextBox 11">
            <a:extLst>
              <a:ext uri="{FF2B5EF4-FFF2-40B4-BE49-F238E27FC236}">
                <a16:creationId xmlns:a16="http://schemas.microsoft.com/office/drawing/2014/main" id="{75ED4080-3EE5-4E34-8EC3-93E52225283A}"/>
              </a:ext>
            </a:extLst>
          </p:cNvPr>
          <p:cNvSpPr txBox="1"/>
          <p:nvPr/>
        </p:nvSpPr>
        <p:spPr>
          <a:xfrm>
            <a:off x="4300868" y="3787690"/>
            <a:ext cx="542257" cy="400110"/>
          </a:xfrm>
          <a:prstGeom prst="rect">
            <a:avLst/>
          </a:prstGeom>
          <a:noFill/>
        </p:spPr>
        <p:txBody>
          <a:bodyPr wrap="square" rtlCol="0" anchor="ctr">
            <a:spAutoFit/>
          </a:bodyPr>
          <a:lstStyle/>
          <a:p>
            <a:pPr algn="ctr"/>
            <a:r>
              <a:rPr lang="en-US" sz="2000" b="1" dirty="0">
                <a:latin typeface="Century Gothic" panose="020B0502020202020204" pitchFamily="34" charset="0"/>
              </a:rPr>
              <a:t>D</a:t>
            </a:r>
            <a:endParaRPr lang="en-GB" sz="2000" b="1" dirty="0">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9C1C8FBA-6CEE-4371-ABF6-207D80414035}"/>
              </a:ext>
            </a:extLst>
          </p:cNvPr>
          <p:cNvSpPr/>
          <p:nvPr/>
        </p:nvSpPr>
        <p:spPr>
          <a:xfrm>
            <a:off x="1922976" y="5573217"/>
            <a:ext cx="5293868" cy="53162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a = 4cm, b = 12cm, c = 4cm, d = 12cm</a:t>
            </a:r>
          </a:p>
        </p:txBody>
      </p:sp>
      <p:sp>
        <p:nvSpPr>
          <p:cNvPr id="13" name="Rectangle: Rounded Corners 12">
            <a:extLst>
              <a:ext uri="{FF2B5EF4-FFF2-40B4-BE49-F238E27FC236}">
                <a16:creationId xmlns:a16="http://schemas.microsoft.com/office/drawing/2014/main" id="{B044336E-ED39-4E19-8961-03549B3C75D0}"/>
              </a:ext>
            </a:extLst>
          </p:cNvPr>
          <p:cNvSpPr/>
          <p:nvPr/>
        </p:nvSpPr>
        <p:spPr>
          <a:xfrm>
            <a:off x="1922976" y="4235481"/>
            <a:ext cx="5293868" cy="531627"/>
          </a:xfrm>
          <a:prstGeom prst="roundRect">
            <a:avLst/>
          </a:prstGeom>
          <a:solidFill>
            <a:schemeClr val="bg1"/>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75000"/>
                  </a:schemeClr>
                </a:solidFill>
                <a:latin typeface="Century Gothic" panose="020B0502020202020204" pitchFamily="34" charset="0"/>
              </a:rPr>
              <a:t>a = 12cm, b = 4cm, c = 12cm, d = 4cm</a:t>
            </a:r>
          </a:p>
        </p:txBody>
      </p:sp>
      <p:sp>
        <p:nvSpPr>
          <p:cNvPr id="14" name="Rectangle: Rounded Corners 13">
            <a:extLst>
              <a:ext uri="{FF2B5EF4-FFF2-40B4-BE49-F238E27FC236}">
                <a16:creationId xmlns:a16="http://schemas.microsoft.com/office/drawing/2014/main" id="{C5DF0AB7-6513-4CD4-A52D-76076E3D0A93}"/>
              </a:ext>
            </a:extLst>
          </p:cNvPr>
          <p:cNvSpPr/>
          <p:nvPr/>
        </p:nvSpPr>
        <p:spPr>
          <a:xfrm>
            <a:off x="1922976" y="4904349"/>
            <a:ext cx="5293868" cy="531627"/>
          </a:xfrm>
          <a:prstGeom prst="roundRect">
            <a:avLst/>
          </a:prstGeom>
          <a:solidFill>
            <a:schemeClr val="bg1"/>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75000"/>
                  </a:schemeClr>
                </a:solidFill>
                <a:latin typeface="Century Gothic" panose="020B0502020202020204" pitchFamily="34" charset="0"/>
              </a:rPr>
              <a:t>a = 4cm, b = 12cm, c = 4cm, d = 14cm</a:t>
            </a:r>
          </a:p>
        </p:txBody>
      </p:sp>
      <p:sp>
        <p:nvSpPr>
          <p:cNvPr id="16" name="TextBox 15">
            <a:extLst>
              <a:ext uri="{FF2B5EF4-FFF2-40B4-BE49-F238E27FC236}">
                <a16:creationId xmlns:a16="http://schemas.microsoft.com/office/drawing/2014/main" id="{15EFC84C-E62D-4AE5-8C38-510D759F39CD}"/>
              </a:ext>
            </a:extLst>
          </p:cNvPr>
          <p:cNvSpPr txBox="1"/>
          <p:nvPr/>
        </p:nvSpPr>
        <p:spPr>
          <a:xfrm>
            <a:off x="393954" y="3642059"/>
            <a:ext cx="2864665" cy="400110"/>
          </a:xfrm>
          <a:prstGeom prst="rect">
            <a:avLst/>
          </a:prstGeom>
          <a:noFill/>
        </p:spPr>
        <p:txBody>
          <a:bodyPr wrap="square" rtlCol="0">
            <a:spAutoFit/>
          </a:bodyPr>
          <a:lstStyle/>
          <a:p>
            <a:r>
              <a:rPr lang="en-GB" sz="2000" b="1" i="1" dirty="0">
                <a:solidFill>
                  <a:schemeClr val="bg1">
                    <a:lumMod val="50000"/>
                  </a:schemeClr>
                </a:solidFill>
                <a:latin typeface="Century Gothic" panose="020B0502020202020204" pitchFamily="34" charset="0"/>
              </a:rPr>
              <a:t>Not to scale</a:t>
            </a:r>
          </a:p>
        </p:txBody>
      </p:sp>
    </p:spTree>
    <p:extLst>
      <p:ext uri="{BB962C8B-B14F-4D97-AF65-F5344CB8AC3E}">
        <p14:creationId xmlns:p14="http://schemas.microsoft.com/office/powerpoint/2010/main" val="351631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Find the missing measurements and calculate the perimeter. </a:t>
            </a: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TextBox 5">
            <a:extLst>
              <a:ext uri="{FF2B5EF4-FFF2-40B4-BE49-F238E27FC236}">
                <a16:creationId xmlns:a16="http://schemas.microsoft.com/office/drawing/2014/main" id="{16198063-DA40-4223-BB85-19D6A3212E7C}"/>
              </a:ext>
            </a:extLst>
          </p:cNvPr>
          <p:cNvSpPr txBox="1"/>
          <p:nvPr/>
        </p:nvSpPr>
        <p:spPr>
          <a:xfrm>
            <a:off x="2028638" y="4222392"/>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12" name="TextBox 11">
            <a:extLst>
              <a:ext uri="{FF2B5EF4-FFF2-40B4-BE49-F238E27FC236}">
                <a16:creationId xmlns:a16="http://schemas.microsoft.com/office/drawing/2014/main" id="{6CCC2A25-2A21-4A82-8E05-11BB3490FE86}"/>
              </a:ext>
            </a:extLst>
          </p:cNvPr>
          <p:cNvSpPr txBox="1"/>
          <p:nvPr/>
        </p:nvSpPr>
        <p:spPr>
          <a:xfrm>
            <a:off x="7619295" y="2851014"/>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5cm</a:t>
            </a:r>
          </a:p>
        </p:txBody>
      </p:sp>
      <p:sp>
        <p:nvSpPr>
          <p:cNvPr id="13" name="TextBox 12">
            <a:extLst>
              <a:ext uri="{FF2B5EF4-FFF2-40B4-BE49-F238E27FC236}">
                <a16:creationId xmlns:a16="http://schemas.microsoft.com/office/drawing/2014/main" id="{E0422897-735B-4F7B-ACDF-F26B201CCF8D}"/>
              </a:ext>
            </a:extLst>
          </p:cNvPr>
          <p:cNvSpPr txBox="1"/>
          <p:nvPr/>
        </p:nvSpPr>
        <p:spPr>
          <a:xfrm>
            <a:off x="6293196" y="4222392"/>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14" name="TextBox 13">
            <a:extLst>
              <a:ext uri="{FF2B5EF4-FFF2-40B4-BE49-F238E27FC236}">
                <a16:creationId xmlns:a16="http://schemas.microsoft.com/office/drawing/2014/main" id="{7E85411E-E941-4BDE-AA4B-CC2B0CF7463C}"/>
              </a:ext>
            </a:extLst>
          </p:cNvPr>
          <p:cNvSpPr txBox="1"/>
          <p:nvPr/>
        </p:nvSpPr>
        <p:spPr>
          <a:xfrm>
            <a:off x="4160917" y="1675115"/>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9cm</a:t>
            </a:r>
          </a:p>
        </p:txBody>
      </p:sp>
      <p:sp>
        <p:nvSpPr>
          <p:cNvPr id="15" name="TextBox 14">
            <a:extLst>
              <a:ext uri="{FF2B5EF4-FFF2-40B4-BE49-F238E27FC236}">
                <a16:creationId xmlns:a16="http://schemas.microsoft.com/office/drawing/2014/main" id="{C212FAC1-71E7-4FE4-B3AE-D9394FF62262}"/>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graphicFrame>
        <p:nvGraphicFramePr>
          <p:cNvPr id="2" name="Table 1">
            <a:extLst>
              <a:ext uri="{FF2B5EF4-FFF2-40B4-BE49-F238E27FC236}">
                <a16:creationId xmlns:a16="http://schemas.microsoft.com/office/drawing/2014/main" id="{FD463849-CA03-4893-A99D-73601DC41B47}"/>
              </a:ext>
            </a:extLst>
          </p:cNvPr>
          <p:cNvGraphicFramePr>
            <a:graphicFrameLocks noGrp="1"/>
          </p:cNvGraphicFramePr>
          <p:nvPr>
            <p:extLst>
              <p:ext uri="{D42A27DB-BD31-4B8C-83A1-F6EECF244321}">
                <p14:modId xmlns:p14="http://schemas.microsoft.com/office/powerpoint/2010/main" val="1458660377"/>
              </p:ext>
            </p:extLst>
          </p:nvPr>
        </p:nvGraphicFramePr>
        <p:xfrm>
          <a:off x="1524000" y="2067560"/>
          <a:ext cx="6096000" cy="72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163663676"/>
                    </a:ext>
                  </a:extLst>
                </a:gridCol>
                <a:gridCol w="2032000">
                  <a:extLst>
                    <a:ext uri="{9D8B030D-6E8A-4147-A177-3AD203B41FA5}">
                      <a16:colId xmlns:a16="http://schemas.microsoft.com/office/drawing/2014/main" val="3943433386"/>
                    </a:ext>
                  </a:extLst>
                </a:gridCol>
                <a:gridCol w="2032000">
                  <a:extLst>
                    <a:ext uri="{9D8B030D-6E8A-4147-A177-3AD203B41FA5}">
                      <a16:colId xmlns:a16="http://schemas.microsoft.com/office/drawing/2014/main" val="4140493286"/>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34986315"/>
                  </a:ext>
                </a:extLst>
              </a:tr>
            </a:tbl>
          </a:graphicData>
        </a:graphic>
      </p:graphicFrame>
      <p:graphicFrame>
        <p:nvGraphicFramePr>
          <p:cNvPr id="3" name="Table 2">
            <a:extLst>
              <a:ext uri="{FF2B5EF4-FFF2-40B4-BE49-F238E27FC236}">
                <a16:creationId xmlns:a16="http://schemas.microsoft.com/office/drawing/2014/main" id="{F95164EF-B2FD-48FB-B0CF-CA2C3FFB2153}"/>
              </a:ext>
            </a:extLst>
          </p:cNvPr>
          <p:cNvGraphicFramePr>
            <a:graphicFrameLocks noGrp="1"/>
          </p:cNvGraphicFramePr>
          <p:nvPr>
            <p:extLst>
              <p:ext uri="{D42A27DB-BD31-4B8C-83A1-F6EECF244321}">
                <p14:modId xmlns:p14="http://schemas.microsoft.com/office/powerpoint/2010/main" val="4216635423"/>
              </p:ext>
            </p:extLst>
          </p:nvPr>
        </p:nvGraphicFramePr>
        <p:xfrm>
          <a:off x="1524705" y="2787560"/>
          <a:ext cx="2030400" cy="1440000"/>
        </p:xfrm>
        <a:graphic>
          <a:graphicData uri="http://schemas.openxmlformats.org/drawingml/2006/table">
            <a:tbl>
              <a:tblPr firstRow="1" bandRow="1">
                <a:tableStyleId>{5940675A-B579-460E-94D1-54222C63F5DA}</a:tableStyleId>
              </a:tblPr>
              <a:tblGrid>
                <a:gridCol w="2030400">
                  <a:extLst>
                    <a:ext uri="{9D8B030D-6E8A-4147-A177-3AD203B41FA5}">
                      <a16:colId xmlns:a16="http://schemas.microsoft.com/office/drawing/2014/main" val="2581487461"/>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44519372"/>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8354272"/>
                  </a:ext>
                </a:extLst>
              </a:tr>
            </a:tbl>
          </a:graphicData>
        </a:graphic>
      </p:graphicFrame>
      <p:graphicFrame>
        <p:nvGraphicFramePr>
          <p:cNvPr id="4" name="Table 3">
            <a:extLst>
              <a:ext uri="{FF2B5EF4-FFF2-40B4-BE49-F238E27FC236}">
                <a16:creationId xmlns:a16="http://schemas.microsoft.com/office/drawing/2014/main" id="{D8ED1FE8-A84E-41E7-A321-801997D02B21}"/>
              </a:ext>
            </a:extLst>
          </p:cNvPr>
          <p:cNvGraphicFramePr>
            <a:graphicFrameLocks noGrp="1"/>
          </p:cNvGraphicFramePr>
          <p:nvPr>
            <p:extLst>
              <p:ext uri="{D42A27DB-BD31-4B8C-83A1-F6EECF244321}">
                <p14:modId xmlns:p14="http://schemas.microsoft.com/office/powerpoint/2010/main" val="678656491"/>
              </p:ext>
            </p:extLst>
          </p:nvPr>
        </p:nvGraphicFramePr>
        <p:xfrm>
          <a:off x="5588897" y="2787560"/>
          <a:ext cx="2030400" cy="1440000"/>
        </p:xfrm>
        <a:graphic>
          <a:graphicData uri="http://schemas.openxmlformats.org/drawingml/2006/table">
            <a:tbl>
              <a:tblPr firstRow="1" bandRow="1">
                <a:tableStyleId>{5940675A-B579-460E-94D1-54222C63F5DA}</a:tableStyleId>
              </a:tblPr>
              <a:tblGrid>
                <a:gridCol w="2030400">
                  <a:extLst>
                    <a:ext uri="{9D8B030D-6E8A-4147-A177-3AD203B41FA5}">
                      <a16:colId xmlns:a16="http://schemas.microsoft.com/office/drawing/2014/main" val="1154877328"/>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14253615"/>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52532104"/>
                  </a:ext>
                </a:extLst>
              </a:tr>
            </a:tbl>
          </a:graphicData>
        </a:graphic>
      </p:graphicFrame>
      <p:sp>
        <p:nvSpPr>
          <p:cNvPr id="17" name="TextBox 16">
            <a:extLst>
              <a:ext uri="{FF2B5EF4-FFF2-40B4-BE49-F238E27FC236}">
                <a16:creationId xmlns:a16="http://schemas.microsoft.com/office/drawing/2014/main" id="{52760315-54AE-4A9E-859D-35772F605BA9}"/>
              </a:ext>
            </a:extLst>
          </p:cNvPr>
          <p:cNvSpPr txBox="1"/>
          <p:nvPr/>
        </p:nvSpPr>
        <p:spPr>
          <a:xfrm>
            <a:off x="3517330" y="3376414"/>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2cm</a:t>
            </a:r>
          </a:p>
        </p:txBody>
      </p:sp>
      <p:sp>
        <p:nvSpPr>
          <p:cNvPr id="20" name="TextBox 19">
            <a:extLst>
              <a:ext uri="{FF2B5EF4-FFF2-40B4-BE49-F238E27FC236}">
                <a16:creationId xmlns:a16="http://schemas.microsoft.com/office/drawing/2014/main" id="{D5707FE7-3EE6-4C11-A4FE-A46CB54E1E61}"/>
              </a:ext>
            </a:extLst>
          </p:cNvPr>
          <p:cNvSpPr txBox="1"/>
          <p:nvPr/>
        </p:nvSpPr>
        <p:spPr>
          <a:xfrm>
            <a:off x="936939" y="2855927"/>
            <a:ext cx="822167" cy="369332"/>
          </a:xfrm>
          <a:prstGeom prst="rect">
            <a:avLst/>
          </a:prstGeom>
          <a:noFill/>
        </p:spPr>
        <p:txBody>
          <a:bodyPr wrap="square" lIns="0" tIns="0" rIns="0" bIns="0" rtlCol="0" anchor="ctr">
            <a:spAutoFit/>
          </a:bodyPr>
          <a:lstStyle/>
          <a:p>
            <a:pPr algn="ctr"/>
            <a:r>
              <a:rPr lang="en-US" sz="2400" b="1" dirty="0">
                <a:latin typeface="Century Gothic" panose="020B0502020202020204" pitchFamily="34" charset="0"/>
              </a:rPr>
              <a:t>A</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325EF761-0C0B-4D4D-8077-8DBEB4E798F5}"/>
              </a:ext>
            </a:extLst>
          </p:cNvPr>
          <p:cNvSpPr txBox="1"/>
          <p:nvPr/>
        </p:nvSpPr>
        <p:spPr>
          <a:xfrm>
            <a:off x="4093496" y="2790060"/>
            <a:ext cx="822167" cy="369332"/>
          </a:xfrm>
          <a:prstGeom prst="rect">
            <a:avLst/>
          </a:prstGeom>
          <a:noFill/>
        </p:spPr>
        <p:txBody>
          <a:bodyPr wrap="square" lIns="0" tIns="0" rIns="0" bIns="0" rtlCol="0" anchor="ctr">
            <a:spAutoFit/>
          </a:bodyPr>
          <a:lstStyle/>
          <a:p>
            <a:pPr algn="ctr"/>
            <a:r>
              <a:rPr lang="en-US" sz="2400" b="1" dirty="0">
                <a:latin typeface="Century Gothic" panose="020B0502020202020204" pitchFamily="34" charset="0"/>
              </a:rPr>
              <a:t>B</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7BFCE1C1-29A2-4755-8B69-219B89A7A1C3}"/>
              </a:ext>
            </a:extLst>
          </p:cNvPr>
          <p:cNvSpPr txBox="1"/>
          <p:nvPr/>
        </p:nvSpPr>
        <p:spPr>
          <a:xfrm>
            <a:off x="5003108" y="3376414"/>
            <a:ext cx="822167" cy="369332"/>
          </a:xfrm>
          <a:prstGeom prst="rect">
            <a:avLst/>
          </a:prstGeom>
          <a:noFill/>
        </p:spPr>
        <p:txBody>
          <a:bodyPr wrap="square" lIns="0" tIns="0" rIns="0" bIns="0" rtlCol="0" anchor="ctr">
            <a:spAutoFit/>
          </a:bodyPr>
          <a:lstStyle/>
          <a:p>
            <a:pPr algn="ctr"/>
            <a:r>
              <a:rPr lang="en-US" sz="2400" b="1" dirty="0">
                <a:latin typeface="Century Gothic" panose="020B0502020202020204" pitchFamily="34" charset="0"/>
              </a:rPr>
              <a:t>C</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212019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Find the missing measurements and calculate the perimeter. </a:t>
            </a: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TextBox 5">
            <a:extLst>
              <a:ext uri="{FF2B5EF4-FFF2-40B4-BE49-F238E27FC236}">
                <a16:creationId xmlns:a16="http://schemas.microsoft.com/office/drawing/2014/main" id="{16198063-DA40-4223-BB85-19D6A3212E7C}"/>
              </a:ext>
            </a:extLst>
          </p:cNvPr>
          <p:cNvSpPr txBox="1"/>
          <p:nvPr/>
        </p:nvSpPr>
        <p:spPr>
          <a:xfrm>
            <a:off x="2028638" y="4222392"/>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12" name="TextBox 11">
            <a:extLst>
              <a:ext uri="{FF2B5EF4-FFF2-40B4-BE49-F238E27FC236}">
                <a16:creationId xmlns:a16="http://schemas.microsoft.com/office/drawing/2014/main" id="{6CCC2A25-2A21-4A82-8E05-11BB3490FE86}"/>
              </a:ext>
            </a:extLst>
          </p:cNvPr>
          <p:cNvSpPr txBox="1"/>
          <p:nvPr/>
        </p:nvSpPr>
        <p:spPr>
          <a:xfrm>
            <a:off x="7619295" y="2851014"/>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5cm</a:t>
            </a:r>
          </a:p>
        </p:txBody>
      </p:sp>
      <p:sp>
        <p:nvSpPr>
          <p:cNvPr id="13" name="TextBox 12">
            <a:extLst>
              <a:ext uri="{FF2B5EF4-FFF2-40B4-BE49-F238E27FC236}">
                <a16:creationId xmlns:a16="http://schemas.microsoft.com/office/drawing/2014/main" id="{E0422897-735B-4F7B-ACDF-F26B201CCF8D}"/>
              </a:ext>
            </a:extLst>
          </p:cNvPr>
          <p:cNvSpPr txBox="1"/>
          <p:nvPr/>
        </p:nvSpPr>
        <p:spPr>
          <a:xfrm>
            <a:off x="6293196" y="4222392"/>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15" name="TextBox 14">
            <a:extLst>
              <a:ext uri="{FF2B5EF4-FFF2-40B4-BE49-F238E27FC236}">
                <a16:creationId xmlns:a16="http://schemas.microsoft.com/office/drawing/2014/main" id="{C212FAC1-71E7-4FE4-B3AE-D9394FF62262}"/>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graphicFrame>
        <p:nvGraphicFramePr>
          <p:cNvPr id="2" name="Table 1">
            <a:extLst>
              <a:ext uri="{FF2B5EF4-FFF2-40B4-BE49-F238E27FC236}">
                <a16:creationId xmlns:a16="http://schemas.microsoft.com/office/drawing/2014/main" id="{FD463849-CA03-4893-A99D-73601DC41B47}"/>
              </a:ext>
            </a:extLst>
          </p:cNvPr>
          <p:cNvGraphicFramePr>
            <a:graphicFrameLocks noGrp="1"/>
          </p:cNvGraphicFramePr>
          <p:nvPr/>
        </p:nvGraphicFramePr>
        <p:xfrm>
          <a:off x="1524000" y="2067560"/>
          <a:ext cx="6096000" cy="720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163663676"/>
                    </a:ext>
                  </a:extLst>
                </a:gridCol>
                <a:gridCol w="2032000">
                  <a:extLst>
                    <a:ext uri="{9D8B030D-6E8A-4147-A177-3AD203B41FA5}">
                      <a16:colId xmlns:a16="http://schemas.microsoft.com/office/drawing/2014/main" val="3943433386"/>
                    </a:ext>
                  </a:extLst>
                </a:gridCol>
                <a:gridCol w="2032000">
                  <a:extLst>
                    <a:ext uri="{9D8B030D-6E8A-4147-A177-3AD203B41FA5}">
                      <a16:colId xmlns:a16="http://schemas.microsoft.com/office/drawing/2014/main" val="4140493286"/>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34986315"/>
                  </a:ext>
                </a:extLst>
              </a:tr>
            </a:tbl>
          </a:graphicData>
        </a:graphic>
      </p:graphicFrame>
      <p:graphicFrame>
        <p:nvGraphicFramePr>
          <p:cNvPr id="3" name="Table 2">
            <a:extLst>
              <a:ext uri="{FF2B5EF4-FFF2-40B4-BE49-F238E27FC236}">
                <a16:creationId xmlns:a16="http://schemas.microsoft.com/office/drawing/2014/main" id="{F95164EF-B2FD-48FB-B0CF-CA2C3FFB2153}"/>
              </a:ext>
            </a:extLst>
          </p:cNvPr>
          <p:cNvGraphicFramePr>
            <a:graphicFrameLocks noGrp="1"/>
          </p:cNvGraphicFramePr>
          <p:nvPr/>
        </p:nvGraphicFramePr>
        <p:xfrm>
          <a:off x="1524705" y="2787560"/>
          <a:ext cx="2030400" cy="1440000"/>
        </p:xfrm>
        <a:graphic>
          <a:graphicData uri="http://schemas.openxmlformats.org/drawingml/2006/table">
            <a:tbl>
              <a:tblPr firstRow="1" bandRow="1">
                <a:tableStyleId>{5940675A-B579-460E-94D1-54222C63F5DA}</a:tableStyleId>
              </a:tblPr>
              <a:tblGrid>
                <a:gridCol w="2030400">
                  <a:extLst>
                    <a:ext uri="{9D8B030D-6E8A-4147-A177-3AD203B41FA5}">
                      <a16:colId xmlns:a16="http://schemas.microsoft.com/office/drawing/2014/main" val="2581487461"/>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44519372"/>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8354272"/>
                  </a:ext>
                </a:extLst>
              </a:tr>
            </a:tbl>
          </a:graphicData>
        </a:graphic>
      </p:graphicFrame>
      <p:graphicFrame>
        <p:nvGraphicFramePr>
          <p:cNvPr id="4" name="Table 3">
            <a:extLst>
              <a:ext uri="{FF2B5EF4-FFF2-40B4-BE49-F238E27FC236}">
                <a16:creationId xmlns:a16="http://schemas.microsoft.com/office/drawing/2014/main" id="{D8ED1FE8-A84E-41E7-A321-801997D02B21}"/>
              </a:ext>
            </a:extLst>
          </p:cNvPr>
          <p:cNvGraphicFramePr>
            <a:graphicFrameLocks noGrp="1"/>
          </p:cNvGraphicFramePr>
          <p:nvPr/>
        </p:nvGraphicFramePr>
        <p:xfrm>
          <a:off x="5588897" y="2787560"/>
          <a:ext cx="2030400" cy="1440000"/>
        </p:xfrm>
        <a:graphic>
          <a:graphicData uri="http://schemas.openxmlformats.org/drawingml/2006/table">
            <a:tbl>
              <a:tblPr firstRow="1" bandRow="1">
                <a:tableStyleId>{5940675A-B579-460E-94D1-54222C63F5DA}</a:tableStyleId>
              </a:tblPr>
              <a:tblGrid>
                <a:gridCol w="2030400">
                  <a:extLst>
                    <a:ext uri="{9D8B030D-6E8A-4147-A177-3AD203B41FA5}">
                      <a16:colId xmlns:a16="http://schemas.microsoft.com/office/drawing/2014/main" val="1154877328"/>
                    </a:ext>
                  </a:extLst>
                </a:gridCol>
              </a:tblGrid>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14253615"/>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52532104"/>
                  </a:ext>
                </a:extLst>
              </a:tr>
            </a:tbl>
          </a:graphicData>
        </a:graphic>
      </p:graphicFrame>
      <p:sp>
        <p:nvSpPr>
          <p:cNvPr id="17" name="TextBox 16">
            <a:extLst>
              <a:ext uri="{FF2B5EF4-FFF2-40B4-BE49-F238E27FC236}">
                <a16:creationId xmlns:a16="http://schemas.microsoft.com/office/drawing/2014/main" id="{52760315-54AE-4A9E-859D-35772F605BA9}"/>
              </a:ext>
            </a:extLst>
          </p:cNvPr>
          <p:cNvSpPr txBox="1"/>
          <p:nvPr/>
        </p:nvSpPr>
        <p:spPr>
          <a:xfrm>
            <a:off x="3517330" y="3376414"/>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2cm</a:t>
            </a:r>
          </a:p>
        </p:txBody>
      </p:sp>
      <p:sp>
        <p:nvSpPr>
          <p:cNvPr id="20" name="TextBox 19">
            <a:extLst>
              <a:ext uri="{FF2B5EF4-FFF2-40B4-BE49-F238E27FC236}">
                <a16:creationId xmlns:a16="http://schemas.microsoft.com/office/drawing/2014/main" id="{D5707FE7-3EE6-4C11-A4FE-A46CB54E1E61}"/>
              </a:ext>
            </a:extLst>
          </p:cNvPr>
          <p:cNvSpPr txBox="1"/>
          <p:nvPr/>
        </p:nvSpPr>
        <p:spPr>
          <a:xfrm>
            <a:off x="450119" y="2720086"/>
            <a:ext cx="1407067" cy="738664"/>
          </a:xfrm>
          <a:prstGeom prst="rect">
            <a:avLst/>
          </a:prstGeom>
          <a:noFill/>
        </p:spPr>
        <p:txBody>
          <a:bodyPr wrap="square" lIns="0" tIns="0" rIns="0" bIns="0" rtlCol="0" anchor="ctr">
            <a:noAutofit/>
          </a:bodyPr>
          <a:lstStyle/>
          <a:p>
            <a:pPr algn="ctr"/>
            <a:r>
              <a:rPr lang="en-US" sz="2400" b="1" dirty="0">
                <a:solidFill>
                  <a:srgbClr val="FF0000"/>
                </a:solidFill>
                <a:latin typeface="Century Gothic" panose="020B0502020202020204" pitchFamily="34" charset="0"/>
              </a:rPr>
              <a:t>5cm</a:t>
            </a:r>
            <a:endParaRPr lang="en-GB" sz="2400" b="1" dirty="0">
              <a:solidFill>
                <a:srgbClr val="FF0000"/>
              </a:solidFill>
              <a:latin typeface="Century Gothic" panose="020B0502020202020204" pitchFamily="34" charset="0"/>
            </a:endParaRPr>
          </a:p>
        </p:txBody>
      </p:sp>
      <p:sp>
        <p:nvSpPr>
          <p:cNvPr id="21" name="TextBox 20">
            <a:extLst>
              <a:ext uri="{FF2B5EF4-FFF2-40B4-BE49-F238E27FC236}">
                <a16:creationId xmlns:a16="http://schemas.microsoft.com/office/drawing/2014/main" id="{325EF761-0C0B-4D4D-8077-8DBEB4E798F5}"/>
              </a:ext>
            </a:extLst>
          </p:cNvPr>
          <p:cNvSpPr txBox="1"/>
          <p:nvPr/>
        </p:nvSpPr>
        <p:spPr>
          <a:xfrm>
            <a:off x="4093496" y="2763166"/>
            <a:ext cx="822167" cy="369332"/>
          </a:xfrm>
          <a:prstGeom prst="rect">
            <a:avLst/>
          </a:prstGeom>
          <a:noFill/>
        </p:spPr>
        <p:txBody>
          <a:bodyPr wrap="square" lIns="0" tIns="0" rIns="0" bIns="0" rtlCol="0" anchor="ctr">
            <a:spAutoFit/>
          </a:bodyPr>
          <a:lstStyle/>
          <a:p>
            <a:pPr algn="ctr"/>
            <a:r>
              <a:rPr lang="en-US" sz="2400" b="1" dirty="0">
                <a:solidFill>
                  <a:srgbClr val="FF0000"/>
                </a:solidFill>
                <a:latin typeface="Century Gothic" panose="020B0502020202020204" pitchFamily="34" charset="0"/>
              </a:rPr>
              <a:t>3cm</a:t>
            </a:r>
            <a:endParaRPr lang="en-GB" sz="2400" b="1" dirty="0">
              <a:solidFill>
                <a:srgbClr val="FF0000"/>
              </a:solidFill>
              <a:latin typeface="Century Gothic" panose="020B0502020202020204" pitchFamily="34" charset="0"/>
            </a:endParaRPr>
          </a:p>
        </p:txBody>
      </p:sp>
      <p:sp>
        <p:nvSpPr>
          <p:cNvPr id="22" name="TextBox 21">
            <a:extLst>
              <a:ext uri="{FF2B5EF4-FFF2-40B4-BE49-F238E27FC236}">
                <a16:creationId xmlns:a16="http://schemas.microsoft.com/office/drawing/2014/main" id="{7BFCE1C1-29A2-4755-8B69-219B89A7A1C3}"/>
              </a:ext>
            </a:extLst>
          </p:cNvPr>
          <p:cNvSpPr txBox="1"/>
          <p:nvPr/>
        </p:nvSpPr>
        <p:spPr>
          <a:xfrm>
            <a:off x="4796322" y="3376414"/>
            <a:ext cx="822167" cy="369332"/>
          </a:xfrm>
          <a:prstGeom prst="rect">
            <a:avLst/>
          </a:prstGeom>
          <a:noFill/>
        </p:spPr>
        <p:txBody>
          <a:bodyPr wrap="square" lIns="0" tIns="0" rIns="0" bIns="0" rtlCol="0" anchor="ctr">
            <a:spAutoFit/>
          </a:bodyPr>
          <a:lstStyle/>
          <a:p>
            <a:pPr algn="ctr"/>
            <a:r>
              <a:rPr lang="en-US" sz="2400" b="1" dirty="0">
                <a:solidFill>
                  <a:srgbClr val="FF0000"/>
                </a:solidFill>
                <a:latin typeface="Century Gothic" panose="020B0502020202020204" pitchFamily="34" charset="0"/>
              </a:rPr>
              <a:t>2cm</a:t>
            </a:r>
            <a:endParaRPr lang="en-GB" sz="2400" b="1" dirty="0">
              <a:solidFill>
                <a:srgbClr val="FF0000"/>
              </a:solidFill>
              <a:latin typeface="Century Gothic" panose="020B0502020202020204" pitchFamily="34" charset="0"/>
            </a:endParaRPr>
          </a:p>
        </p:txBody>
      </p:sp>
      <p:sp>
        <p:nvSpPr>
          <p:cNvPr id="5" name="Rectangle 4">
            <a:extLst>
              <a:ext uri="{FF2B5EF4-FFF2-40B4-BE49-F238E27FC236}">
                <a16:creationId xmlns:a16="http://schemas.microsoft.com/office/drawing/2014/main" id="{DA3549B9-B68C-42EB-A2C6-04061B7A8B71}"/>
              </a:ext>
            </a:extLst>
          </p:cNvPr>
          <p:cNvSpPr/>
          <p:nvPr/>
        </p:nvSpPr>
        <p:spPr>
          <a:xfrm>
            <a:off x="581081" y="4867572"/>
            <a:ext cx="7981839" cy="830997"/>
          </a:xfrm>
          <a:prstGeom prst="rect">
            <a:avLst/>
          </a:prstGeom>
        </p:spPr>
        <p:txBody>
          <a:bodyPr>
            <a:noAutofit/>
          </a:bodyPr>
          <a:lstStyle/>
          <a:p>
            <a:pPr algn="ctr"/>
            <a:r>
              <a:rPr lang="en-GB" sz="2400" b="1" dirty="0">
                <a:solidFill>
                  <a:srgbClr val="FF0000"/>
                </a:solidFill>
                <a:latin typeface="Century Gothic" panose="020B0502020202020204" pitchFamily="34" charset="0"/>
              </a:rPr>
              <a:t>9cm + 5cm + 3cm + 2cm + 3cm + 2cm + 3cm + 5cm = 32cm</a:t>
            </a:r>
          </a:p>
        </p:txBody>
      </p:sp>
      <p:sp>
        <p:nvSpPr>
          <p:cNvPr id="23" name="TextBox 22">
            <a:extLst>
              <a:ext uri="{FF2B5EF4-FFF2-40B4-BE49-F238E27FC236}">
                <a16:creationId xmlns:a16="http://schemas.microsoft.com/office/drawing/2014/main" id="{CEADDCB6-98FE-4FF1-B4FF-4577D96AA895}"/>
              </a:ext>
            </a:extLst>
          </p:cNvPr>
          <p:cNvSpPr txBox="1"/>
          <p:nvPr/>
        </p:nvSpPr>
        <p:spPr>
          <a:xfrm>
            <a:off x="4160917" y="1675115"/>
            <a:ext cx="82216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9cm</a:t>
            </a:r>
          </a:p>
        </p:txBody>
      </p:sp>
    </p:spTree>
    <p:extLst>
      <p:ext uri="{BB962C8B-B14F-4D97-AF65-F5344CB8AC3E}">
        <p14:creationId xmlns:p14="http://schemas.microsoft.com/office/powerpoint/2010/main" val="305198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perimeter of the shape is 26cm.</a:t>
            </a: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7E196AFF-A2E8-4E33-A5B6-092B8FA6CB98}"/>
              </a:ext>
            </a:extLst>
          </p:cNvPr>
          <p:cNvSpPr txBox="1"/>
          <p:nvPr/>
        </p:nvSpPr>
        <p:spPr>
          <a:xfrm>
            <a:off x="2700351" y="2855104"/>
            <a:ext cx="890544"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6cm</a:t>
            </a:r>
          </a:p>
        </p:txBody>
      </p:sp>
      <p:sp>
        <p:nvSpPr>
          <p:cNvPr id="10" name="TextBox 9">
            <a:extLst>
              <a:ext uri="{FF2B5EF4-FFF2-40B4-BE49-F238E27FC236}">
                <a16:creationId xmlns:a16="http://schemas.microsoft.com/office/drawing/2014/main" id="{ADF2BAC8-1384-41FA-AC8D-B455933E5F98}"/>
              </a:ext>
            </a:extLst>
          </p:cNvPr>
          <p:cNvSpPr txBox="1"/>
          <p:nvPr/>
        </p:nvSpPr>
        <p:spPr>
          <a:xfrm>
            <a:off x="4104042" y="4983770"/>
            <a:ext cx="935916"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C752B3CF-7B21-443B-B7CE-1285E036C84A}"/>
              </a:ext>
            </a:extLst>
          </p:cNvPr>
          <p:cNvSpPr txBox="1"/>
          <p:nvPr/>
        </p:nvSpPr>
        <p:spPr>
          <a:xfrm>
            <a:off x="6155166" y="3642438"/>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graphicFrame>
        <p:nvGraphicFramePr>
          <p:cNvPr id="2" name="Table 1">
            <a:extLst>
              <a:ext uri="{FF2B5EF4-FFF2-40B4-BE49-F238E27FC236}">
                <a16:creationId xmlns:a16="http://schemas.microsoft.com/office/drawing/2014/main" id="{001C9EF7-103A-4B32-B831-20BE090F7C62}"/>
              </a:ext>
            </a:extLst>
          </p:cNvPr>
          <p:cNvGraphicFramePr>
            <a:graphicFrameLocks noGrp="1"/>
          </p:cNvGraphicFramePr>
          <p:nvPr>
            <p:extLst>
              <p:ext uri="{D42A27DB-BD31-4B8C-83A1-F6EECF244321}">
                <p14:modId xmlns:p14="http://schemas.microsoft.com/office/powerpoint/2010/main" val="415968910"/>
              </p:ext>
            </p:extLst>
          </p:nvPr>
        </p:nvGraphicFramePr>
        <p:xfrm>
          <a:off x="1532000" y="4011770"/>
          <a:ext cx="6080000" cy="972000"/>
        </p:xfrm>
        <a:graphic>
          <a:graphicData uri="http://schemas.openxmlformats.org/drawingml/2006/table">
            <a:tbl>
              <a:tblPr firstRow="1" bandRow="1">
                <a:tableStyleId>{5940675A-B579-460E-94D1-54222C63F5DA}</a:tableStyleId>
              </a:tblPr>
              <a:tblGrid>
                <a:gridCol w="2016000">
                  <a:extLst>
                    <a:ext uri="{9D8B030D-6E8A-4147-A177-3AD203B41FA5}">
                      <a16:colId xmlns:a16="http://schemas.microsoft.com/office/drawing/2014/main" val="3251515105"/>
                    </a:ext>
                  </a:extLst>
                </a:gridCol>
                <a:gridCol w="2032000">
                  <a:extLst>
                    <a:ext uri="{9D8B030D-6E8A-4147-A177-3AD203B41FA5}">
                      <a16:colId xmlns:a16="http://schemas.microsoft.com/office/drawing/2014/main" val="2138000904"/>
                    </a:ext>
                  </a:extLst>
                </a:gridCol>
                <a:gridCol w="2032000">
                  <a:extLst>
                    <a:ext uri="{9D8B030D-6E8A-4147-A177-3AD203B41FA5}">
                      <a16:colId xmlns:a16="http://schemas.microsoft.com/office/drawing/2014/main" val="2350094112"/>
                    </a:ext>
                  </a:extLst>
                </a:gridCol>
              </a:tblGrid>
              <a:tr h="972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10004994"/>
                  </a:ext>
                </a:extLst>
              </a:tr>
            </a:tbl>
          </a:graphicData>
        </a:graphic>
      </p:graphicFrame>
      <p:graphicFrame>
        <p:nvGraphicFramePr>
          <p:cNvPr id="4" name="Table 3">
            <a:extLst>
              <a:ext uri="{FF2B5EF4-FFF2-40B4-BE49-F238E27FC236}">
                <a16:creationId xmlns:a16="http://schemas.microsoft.com/office/drawing/2014/main" id="{3102A277-B044-4D69-8BB4-8A74FE072AC7}"/>
              </a:ext>
            </a:extLst>
          </p:cNvPr>
          <p:cNvGraphicFramePr>
            <a:graphicFrameLocks noGrp="1"/>
          </p:cNvGraphicFramePr>
          <p:nvPr>
            <p:extLst>
              <p:ext uri="{D42A27DB-BD31-4B8C-83A1-F6EECF244321}">
                <p14:modId xmlns:p14="http://schemas.microsoft.com/office/powerpoint/2010/main" val="2757873275"/>
              </p:ext>
            </p:extLst>
          </p:nvPr>
        </p:nvGraphicFramePr>
        <p:xfrm>
          <a:off x="3553840" y="2067770"/>
          <a:ext cx="2016000" cy="1944000"/>
        </p:xfrm>
        <a:graphic>
          <a:graphicData uri="http://schemas.openxmlformats.org/drawingml/2006/table">
            <a:tbl>
              <a:tblPr firstRow="1" bandRow="1">
                <a:tableStyleId>{5940675A-B579-460E-94D1-54222C63F5DA}</a:tableStyleId>
              </a:tblPr>
              <a:tblGrid>
                <a:gridCol w="2016000">
                  <a:extLst>
                    <a:ext uri="{9D8B030D-6E8A-4147-A177-3AD203B41FA5}">
                      <a16:colId xmlns:a16="http://schemas.microsoft.com/office/drawing/2014/main" val="1293043716"/>
                    </a:ext>
                  </a:extLst>
                </a:gridCol>
              </a:tblGrid>
              <a:tr h="97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769216"/>
                  </a:ext>
                </a:extLst>
              </a:tr>
              <a:tr h="97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950859772"/>
                  </a:ext>
                </a:extLst>
              </a:tr>
            </a:tbl>
          </a:graphicData>
        </a:graphic>
      </p:graphicFrame>
      <p:sp>
        <p:nvSpPr>
          <p:cNvPr id="15" name="TextBox 14">
            <a:extLst>
              <a:ext uri="{FF2B5EF4-FFF2-40B4-BE49-F238E27FC236}">
                <a16:creationId xmlns:a16="http://schemas.microsoft.com/office/drawing/2014/main" id="{B3F2005E-6F0F-4752-82B2-94FA67CAEFB7}"/>
              </a:ext>
            </a:extLst>
          </p:cNvPr>
          <p:cNvSpPr txBox="1"/>
          <p:nvPr/>
        </p:nvSpPr>
        <p:spPr>
          <a:xfrm>
            <a:off x="2158878" y="3652775"/>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16" name="TextBox 15">
            <a:extLst>
              <a:ext uri="{FF2B5EF4-FFF2-40B4-BE49-F238E27FC236}">
                <a16:creationId xmlns:a16="http://schemas.microsoft.com/office/drawing/2014/main" id="{A5395199-FAB3-4846-965C-B43A1F18D5CA}"/>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17" name="TextBox 16">
            <a:extLst>
              <a:ext uri="{FF2B5EF4-FFF2-40B4-BE49-F238E27FC236}">
                <a16:creationId xmlns:a16="http://schemas.microsoft.com/office/drawing/2014/main" id="{CAE73639-EDCA-4D87-9529-9B021EFB049B}"/>
              </a:ext>
            </a:extLst>
          </p:cNvPr>
          <p:cNvSpPr txBox="1"/>
          <p:nvPr/>
        </p:nvSpPr>
        <p:spPr>
          <a:xfrm>
            <a:off x="665151" y="4313104"/>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2cm</a:t>
            </a:r>
          </a:p>
        </p:txBody>
      </p:sp>
    </p:spTree>
    <p:extLst>
      <p:ext uri="{BB962C8B-B14F-4D97-AF65-F5344CB8AC3E}">
        <p14:creationId xmlns:p14="http://schemas.microsoft.com/office/powerpoint/2010/main" val="224203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perimeter of the shape is 26cm.</a:t>
            </a: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353B671A-5DDC-4EA9-8A87-DD9339FE9334}"/>
              </a:ext>
            </a:extLst>
          </p:cNvPr>
          <p:cNvGrpSpPr/>
          <p:nvPr/>
        </p:nvGrpSpPr>
        <p:grpSpPr>
          <a:xfrm>
            <a:off x="4104042" y="3642438"/>
            <a:ext cx="2922631" cy="1710664"/>
            <a:chOff x="5141924" y="5001668"/>
            <a:chExt cx="2922631" cy="1710664"/>
          </a:xfrm>
        </p:grpSpPr>
        <p:sp>
          <p:nvSpPr>
            <p:cNvPr id="10" name="TextBox 9">
              <a:extLst>
                <a:ext uri="{FF2B5EF4-FFF2-40B4-BE49-F238E27FC236}">
                  <a16:creationId xmlns:a16="http://schemas.microsoft.com/office/drawing/2014/main" id="{ADF2BAC8-1384-41FA-AC8D-B455933E5F98}"/>
                </a:ext>
              </a:extLst>
            </p:cNvPr>
            <p:cNvSpPr txBox="1"/>
            <p:nvPr/>
          </p:nvSpPr>
          <p:spPr>
            <a:xfrm>
              <a:off x="5141924" y="6343000"/>
              <a:ext cx="935916"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9cm</a:t>
              </a:r>
            </a:p>
          </p:txBody>
        </p:sp>
        <p:sp>
          <p:nvSpPr>
            <p:cNvPr id="11" name="TextBox 10">
              <a:extLst>
                <a:ext uri="{FF2B5EF4-FFF2-40B4-BE49-F238E27FC236}">
                  <a16:creationId xmlns:a16="http://schemas.microsoft.com/office/drawing/2014/main" id="{C752B3CF-7B21-443B-B7CE-1285E036C84A}"/>
                </a:ext>
              </a:extLst>
            </p:cNvPr>
            <p:cNvSpPr txBox="1"/>
            <p:nvPr/>
          </p:nvSpPr>
          <p:spPr>
            <a:xfrm>
              <a:off x="7193048" y="5001668"/>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grpSp>
      <p:graphicFrame>
        <p:nvGraphicFramePr>
          <p:cNvPr id="2" name="Table 1">
            <a:extLst>
              <a:ext uri="{FF2B5EF4-FFF2-40B4-BE49-F238E27FC236}">
                <a16:creationId xmlns:a16="http://schemas.microsoft.com/office/drawing/2014/main" id="{001C9EF7-103A-4B32-B831-20BE090F7C62}"/>
              </a:ext>
            </a:extLst>
          </p:cNvPr>
          <p:cNvGraphicFramePr>
            <a:graphicFrameLocks noGrp="1"/>
          </p:cNvGraphicFramePr>
          <p:nvPr>
            <p:extLst>
              <p:ext uri="{D42A27DB-BD31-4B8C-83A1-F6EECF244321}">
                <p14:modId xmlns:p14="http://schemas.microsoft.com/office/powerpoint/2010/main" val="3700717952"/>
              </p:ext>
            </p:extLst>
          </p:nvPr>
        </p:nvGraphicFramePr>
        <p:xfrm>
          <a:off x="1532000" y="4011770"/>
          <a:ext cx="6080000" cy="972000"/>
        </p:xfrm>
        <a:graphic>
          <a:graphicData uri="http://schemas.openxmlformats.org/drawingml/2006/table">
            <a:tbl>
              <a:tblPr firstRow="1" bandRow="1">
                <a:tableStyleId>{5940675A-B579-460E-94D1-54222C63F5DA}</a:tableStyleId>
              </a:tblPr>
              <a:tblGrid>
                <a:gridCol w="2016000">
                  <a:extLst>
                    <a:ext uri="{9D8B030D-6E8A-4147-A177-3AD203B41FA5}">
                      <a16:colId xmlns:a16="http://schemas.microsoft.com/office/drawing/2014/main" val="3251515105"/>
                    </a:ext>
                  </a:extLst>
                </a:gridCol>
                <a:gridCol w="2032000">
                  <a:extLst>
                    <a:ext uri="{9D8B030D-6E8A-4147-A177-3AD203B41FA5}">
                      <a16:colId xmlns:a16="http://schemas.microsoft.com/office/drawing/2014/main" val="2138000904"/>
                    </a:ext>
                  </a:extLst>
                </a:gridCol>
                <a:gridCol w="2032000">
                  <a:extLst>
                    <a:ext uri="{9D8B030D-6E8A-4147-A177-3AD203B41FA5}">
                      <a16:colId xmlns:a16="http://schemas.microsoft.com/office/drawing/2014/main" val="2350094112"/>
                    </a:ext>
                  </a:extLst>
                </a:gridCol>
              </a:tblGrid>
              <a:tr h="97200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10004994"/>
                  </a:ext>
                </a:extLst>
              </a:tr>
            </a:tbl>
          </a:graphicData>
        </a:graphic>
      </p:graphicFrame>
      <p:graphicFrame>
        <p:nvGraphicFramePr>
          <p:cNvPr id="4" name="Table 3">
            <a:extLst>
              <a:ext uri="{FF2B5EF4-FFF2-40B4-BE49-F238E27FC236}">
                <a16:creationId xmlns:a16="http://schemas.microsoft.com/office/drawing/2014/main" id="{3102A277-B044-4D69-8BB4-8A74FE072AC7}"/>
              </a:ext>
            </a:extLst>
          </p:cNvPr>
          <p:cNvGraphicFramePr>
            <a:graphicFrameLocks noGrp="1"/>
          </p:cNvGraphicFramePr>
          <p:nvPr>
            <p:extLst>
              <p:ext uri="{D42A27DB-BD31-4B8C-83A1-F6EECF244321}">
                <p14:modId xmlns:p14="http://schemas.microsoft.com/office/powerpoint/2010/main" val="2138719106"/>
              </p:ext>
            </p:extLst>
          </p:nvPr>
        </p:nvGraphicFramePr>
        <p:xfrm>
          <a:off x="3553840" y="2067770"/>
          <a:ext cx="2016000" cy="1944000"/>
        </p:xfrm>
        <a:graphic>
          <a:graphicData uri="http://schemas.openxmlformats.org/drawingml/2006/table">
            <a:tbl>
              <a:tblPr firstRow="1" bandRow="1">
                <a:tableStyleId>{5940675A-B579-460E-94D1-54222C63F5DA}</a:tableStyleId>
              </a:tblPr>
              <a:tblGrid>
                <a:gridCol w="2016000">
                  <a:extLst>
                    <a:ext uri="{9D8B030D-6E8A-4147-A177-3AD203B41FA5}">
                      <a16:colId xmlns:a16="http://schemas.microsoft.com/office/drawing/2014/main" val="1293043716"/>
                    </a:ext>
                  </a:extLst>
                </a:gridCol>
              </a:tblGrid>
              <a:tr h="97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769216"/>
                  </a:ext>
                </a:extLst>
              </a:tr>
              <a:tr h="97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950859772"/>
                  </a:ext>
                </a:extLst>
              </a:tr>
            </a:tbl>
          </a:graphicData>
        </a:graphic>
      </p:graphicFrame>
      <p:sp>
        <p:nvSpPr>
          <p:cNvPr id="15" name="TextBox 14">
            <a:extLst>
              <a:ext uri="{FF2B5EF4-FFF2-40B4-BE49-F238E27FC236}">
                <a16:creationId xmlns:a16="http://schemas.microsoft.com/office/drawing/2014/main" id="{B3F2005E-6F0F-4752-82B2-94FA67CAEFB7}"/>
              </a:ext>
            </a:extLst>
          </p:cNvPr>
          <p:cNvSpPr txBox="1"/>
          <p:nvPr/>
        </p:nvSpPr>
        <p:spPr>
          <a:xfrm>
            <a:off x="2158878" y="3652775"/>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3cm</a:t>
            </a:r>
          </a:p>
        </p:txBody>
      </p:sp>
      <p:sp>
        <p:nvSpPr>
          <p:cNvPr id="5" name="Rectangle 4">
            <a:extLst>
              <a:ext uri="{FF2B5EF4-FFF2-40B4-BE49-F238E27FC236}">
                <a16:creationId xmlns:a16="http://schemas.microsoft.com/office/drawing/2014/main" id="{E120FA05-A820-4E1D-886F-A981BD1B9C1C}"/>
              </a:ext>
            </a:extLst>
          </p:cNvPr>
          <p:cNvSpPr/>
          <p:nvPr/>
        </p:nvSpPr>
        <p:spPr>
          <a:xfrm>
            <a:off x="2665869" y="5337294"/>
            <a:ext cx="3812262"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False. The perimeter is 34cm. </a:t>
            </a:r>
          </a:p>
        </p:txBody>
      </p:sp>
      <p:sp>
        <p:nvSpPr>
          <p:cNvPr id="16" name="TextBox 15">
            <a:extLst>
              <a:ext uri="{FF2B5EF4-FFF2-40B4-BE49-F238E27FC236}">
                <a16:creationId xmlns:a16="http://schemas.microsoft.com/office/drawing/2014/main" id="{3749B0D5-1027-47BA-AED9-B70127B16C98}"/>
              </a:ext>
            </a:extLst>
          </p:cNvPr>
          <p:cNvSpPr txBox="1"/>
          <p:nvPr/>
        </p:nvSpPr>
        <p:spPr>
          <a:xfrm>
            <a:off x="3743357" y="5695230"/>
            <a:ext cx="1657287" cy="400110"/>
          </a:xfrm>
          <a:prstGeom prst="rect">
            <a:avLst/>
          </a:prstGeom>
          <a:noFill/>
        </p:spPr>
        <p:txBody>
          <a:bodyPr wrap="square" rtlCol="0">
            <a:noAutofit/>
          </a:bodyPr>
          <a:lstStyle/>
          <a:p>
            <a:r>
              <a:rPr lang="en-GB" sz="2000" b="1" i="1" dirty="0">
                <a:solidFill>
                  <a:schemeClr val="bg1">
                    <a:lumMod val="50000"/>
                  </a:schemeClr>
                </a:solidFill>
                <a:latin typeface="Century Gothic" panose="020B0502020202020204" pitchFamily="34" charset="0"/>
              </a:rPr>
              <a:t>Not to scale</a:t>
            </a:r>
          </a:p>
        </p:txBody>
      </p:sp>
      <p:sp>
        <p:nvSpPr>
          <p:cNvPr id="20" name="TextBox 19">
            <a:extLst>
              <a:ext uri="{FF2B5EF4-FFF2-40B4-BE49-F238E27FC236}">
                <a16:creationId xmlns:a16="http://schemas.microsoft.com/office/drawing/2014/main" id="{AF8CBC96-628B-44B2-BD0E-455461DC56DB}"/>
              </a:ext>
            </a:extLst>
          </p:cNvPr>
          <p:cNvSpPr txBox="1"/>
          <p:nvPr/>
        </p:nvSpPr>
        <p:spPr>
          <a:xfrm>
            <a:off x="2700351" y="2855104"/>
            <a:ext cx="890544"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6cm</a:t>
            </a:r>
          </a:p>
        </p:txBody>
      </p:sp>
      <p:sp>
        <p:nvSpPr>
          <p:cNvPr id="21" name="TextBox 20">
            <a:extLst>
              <a:ext uri="{FF2B5EF4-FFF2-40B4-BE49-F238E27FC236}">
                <a16:creationId xmlns:a16="http://schemas.microsoft.com/office/drawing/2014/main" id="{AE72D8D2-4FD0-42D6-9E89-CCBEF9791190}"/>
              </a:ext>
            </a:extLst>
          </p:cNvPr>
          <p:cNvSpPr txBox="1"/>
          <p:nvPr/>
        </p:nvSpPr>
        <p:spPr>
          <a:xfrm>
            <a:off x="665151" y="4313104"/>
            <a:ext cx="871507" cy="369332"/>
          </a:xfrm>
          <a:prstGeom prst="rect">
            <a:avLst/>
          </a:prstGeom>
          <a:noFill/>
        </p:spPr>
        <p:txBody>
          <a:bodyPr wrap="square" lIns="0" tIns="0" rIns="0" bIns="0" rtlCol="0" anchor="ctr">
            <a:spAutoFit/>
          </a:bodyPr>
          <a:lstStyle/>
          <a:p>
            <a:pPr algn="ctr"/>
            <a:r>
              <a:rPr lang="en-GB" sz="2400" b="1" dirty="0">
                <a:latin typeface="Century Gothic" panose="020B0502020202020204" pitchFamily="34" charset="0"/>
              </a:rPr>
              <a:t>2cm</a:t>
            </a:r>
          </a:p>
        </p:txBody>
      </p:sp>
    </p:spTree>
    <p:extLst>
      <p:ext uri="{BB962C8B-B14F-4D97-AF65-F5344CB8AC3E}">
        <p14:creationId xmlns:p14="http://schemas.microsoft.com/office/powerpoint/2010/main" val="2240497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purl.org/dc/dcmitype/"/>
    <ds:schemaRef ds:uri="http://schemas.microsoft.com/office/2006/documentManagement/types"/>
    <ds:schemaRef ds:uri="86144f90-c7b6-48d0-aae5-f5e9e48cc3df"/>
    <ds:schemaRef ds:uri="http://purl.org/dc/elements/1.1/"/>
    <ds:schemaRef ds:uri="http://schemas.microsoft.com/sharepoint/v3"/>
    <ds:schemaRef ds:uri="http://schemas.microsoft.com/office/infopath/2007/PartnerControls"/>
    <ds:schemaRef ds:uri="http://schemas.openxmlformats.org/package/2006/metadata/core-properties"/>
    <ds:schemaRef ds:uri="0f0ae0ff-29c4-4766-b250-c1a9bee8d43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5A5F0040-06AD-4E44-9868-A4784D3C65DB}"/>
</file>

<file path=docProps/app.xml><?xml version="1.0" encoding="utf-8"?>
<Properties xmlns="http://schemas.openxmlformats.org/officeDocument/2006/extended-properties" xmlns:vt="http://schemas.openxmlformats.org/officeDocument/2006/docPropsVTypes">
  <Template>Office Theme</Template>
  <TotalTime>1661</TotalTime>
  <Words>906</Words>
  <Application>Microsoft Office PowerPoint</Application>
  <PresentationFormat>On-screen Show (4:3)</PresentationFormat>
  <Paragraphs>456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49</cp:revision>
  <dcterms:created xsi:type="dcterms:W3CDTF">2018-03-17T10:08:43Z</dcterms:created>
  <dcterms:modified xsi:type="dcterms:W3CDTF">2019-09-06T10:49:58Z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