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youtube.com/watch?v=ioBg5RBmyWY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97261" y="557957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https://www.youtube.com/watch?v=ioBg5RBmyWY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4D521E-F4D3-4D3F-8D4E-71B4971FDB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523" y="407963"/>
            <a:ext cx="8510954" cy="478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641" y="2103782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was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It 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was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raining</a:t>
            </a:r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ABAC06-2A5F-4D94-978D-83B4377E3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156" y="3091731"/>
            <a:ext cx="4187687" cy="293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88561"/>
          </a:xfrm>
        </p:spPr>
        <p:txBody>
          <a:bodyPr>
            <a:noAutofit/>
          </a:bodyPr>
          <a:lstStyle/>
          <a:p>
            <a:pPr algn="ctr"/>
            <a:r>
              <a:rPr lang="en-GB" sz="48100" dirty="0">
                <a:solidFill>
                  <a:schemeClr val="bg1"/>
                </a:solidFill>
                <a:latin typeface="HfW cursive" panose="00000500000000000000" pitchFamily="2" charset="0"/>
              </a:rPr>
              <a:t>air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9B04-3585-4B4C-94CD-2FD20E106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923" y="2254216"/>
            <a:ext cx="3086686" cy="1184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chair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D2FA1E-C627-4BF7-9125-053506C23BBD}"/>
              </a:ext>
            </a:extLst>
          </p:cNvPr>
          <p:cNvSpPr txBox="1">
            <a:spLocks/>
          </p:cNvSpPr>
          <p:nvPr/>
        </p:nvSpPr>
        <p:spPr>
          <a:xfrm>
            <a:off x="8741899" y="1007355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stair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D05731-5AE3-40B4-8459-CE1919EC7A46}"/>
              </a:ext>
            </a:extLst>
          </p:cNvPr>
          <p:cNvSpPr txBox="1">
            <a:spLocks/>
          </p:cNvSpPr>
          <p:nvPr/>
        </p:nvSpPr>
        <p:spPr>
          <a:xfrm>
            <a:off x="8038514" y="4665784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pair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893EE0-E618-4B7D-B106-D2E7C4776FF0}"/>
              </a:ext>
            </a:extLst>
          </p:cNvPr>
          <p:cNvSpPr txBox="1">
            <a:spLocks/>
          </p:cNvSpPr>
          <p:nvPr/>
        </p:nvSpPr>
        <p:spPr>
          <a:xfrm>
            <a:off x="4546501" y="1167071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airport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C658A8-0A53-4C53-A512-75CD67A41409}"/>
              </a:ext>
            </a:extLst>
          </p:cNvPr>
          <p:cNvSpPr txBox="1">
            <a:spLocks/>
          </p:cNvSpPr>
          <p:nvPr/>
        </p:nvSpPr>
        <p:spPr>
          <a:xfrm>
            <a:off x="851603" y="3807134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hair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94C0445-D398-431E-A1F9-D7908F0CEE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1857" y="4991995"/>
            <a:ext cx="1717299" cy="17172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970EF5E-F5FC-4F9D-A571-C10FFE6F0A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89" y="4701776"/>
            <a:ext cx="1880657" cy="135172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8870B36-F020-4775-9250-6868E7ABE7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216" y="60568"/>
            <a:ext cx="2032500" cy="20325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BB55177-4DF8-4D7F-A2F3-F8CD135B09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72" y="1716926"/>
            <a:ext cx="1603002" cy="160300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94D12C4-BA8D-4F5D-B926-11DA2A5D24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703" y="2093068"/>
            <a:ext cx="2141883" cy="214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839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She has a pink chair.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A chair at the top of the stair.</a:t>
            </a: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We went as a pair to the funfair.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51</Words>
  <Application>Microsoft Office PowerPoint</Application>
  <PresentationFormat>Widescreen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HfW cursive</vt:lpstr>
      <vt:lpstr>Office Theme</vt:lpstr>
      <vt:lpstr>PowerPoint Presentation</vt:lpstr>
      <vt:lpstr>New tricky word</vt:lpstr>
      <vt:lpstr>It was raining.</vt:lpstr>
      <vt:lpstr>air</vt:lpstr>
      <vt:lpstr>PowerPoint Presentation</vt:lpstr>
      <vt:lpstr>She has a pink chair.</vt:lpstr>
      <vt:lpstr>A chair at the top of the stair.</vt:lpstr>
      <vt:lpstr>We went as a pair to the funfair.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8</cp:revision>
  <dcterms:created xsi:type="dcterms:W3CDTF">2020-03-09T15:51:49Z</dcterms:created>
  <dcterms:modified xsi:type="dcterms:W3CDTF">2020-03-11T10:17:13Z</dcterms:modified>
</cp:coreProperties>
</file>