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FEB9C-E6E7-4923-B839-554D7C603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280E81-5296-48A5-847F-CE05B898B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C41D3-45BA-4CDA-8025-B06B22533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09/03/2020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C0609-1B35-4221-B32F-8B6F0B68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53F7F-21A6-4AB3-A684-7DE8125A8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006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5B423-CCF1-4318-8A41-F49E1F84F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DBFFA5-CCB7-4DBC-B1A9-F945701E4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92700-74E5-4E20-95E3-367084845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09/03/2020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60857-4B1D-4C4C-AE50-35215468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8C10C-E2E2-4E98-910F-7CA4B37C4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78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61BE71-ABF4-4EB4-9431-70839C598C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4BCEA9-396A-4E92-86A4-511C7A3D0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C2B39-3AF3-41AF-A96B-65DE793D2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09/03/2020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1D4C7-AB08-4984-8F35-DFC7CFF88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21F18-B172-4F8A-B217-9329CC0E0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91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00A3C-2FEF-47D8-BA1B-0BC7556B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6D1F4-F0C8-47A6-8FD8-294D1FF4A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675C9-D9BA-4CEC-8EA1-27B9D6B0F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09/03/2020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746F8-09C7-4504-8BCF-A84FEE025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25A15-CAC2-4805-9158-6757D9BD0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9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FCC58-52BF-4C85-BD25-4F27DEF11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DC5E9-48E7-4077-954E-BBA665FD6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2DECA-FB7D-44A2-827C-9A9D87C51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09/03/2020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B006-EB0F-45E4-8E94-4CD5D9A7E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9B1D2-3F29-484C-8538-319615475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17DE1-6CF4-4612-9CB4-BCD98273C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77E47-8C53-4EB6-8919-964CC21255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AA0266-4C17-4B75-B5E2-DE4C10F14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F25A5C-6375-4D61-91D2-6BA4BF578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09/03/2020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0A05CD-EDD8-425B-A915-85D34CBA6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2EDDE-3620-4903-8F4C-A6B21DED2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52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3751A-ACF0-409C-8E3B-2B8C62B4C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347CC-7108-4657-A3DB-7D0E22A7E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E6C1A-6A8B-4181-A2FE-12B17BB94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49A33F-C276-4165-AD1B-CA2C9C19FF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748F57-EA71-43C4-92F3-613112A52E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D3D3B9-B570-4932-8166-F380D7CBB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09/03/2020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D9745B-8334-44EC-9B89-0ACAD0863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ABE4AD-1B5C-43BB-8AF4-1132CFFF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70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D545A-9391-45EA-97EC-01CDFEEB9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A61AB9-D3EC-42FF-ADCC-2C54B5C74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09/03/2020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3DA1A4-47BF-4838-A037-44322C659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B7597B-C548-4FD2-8AC0-2CA536762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49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61E7B7-F355-453C-8C98-2AAB4F17C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09/03/2020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1548DA-BE14-4F51-86B9-F5588236B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AEE60-9FB1-4628-AAA5-2190E7EA1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29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0B0FB-073B-491F-9925-595384083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69831-3B89-4D6E-B05B-9E1F8C5A9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7B2039-C7F5-4D99-925A-B09A51962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5FAA0-6D57-498C-86A7-C6E9497FE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09/03/2020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0EBB1-B3E3-4B28-B4FD-9FD25D523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D2C3C-83F1-4A24-8D00-0392D84B6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760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F5719-5FA1-4591-B84D-A10713DC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8F4A1B-F6E0-4DB6-AEB9-927D74685A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CC03E-76A3-4AD7-8C90-5EDD8D18E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74546D-2915-422F-8BB1-1450F9D6B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09/03/2020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010280-E5FA-4140-AD46-BC7D54EE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49D544-04A3-4671-AD77-7191B7C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85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4AD4C7-18F6-4AF2-84B7-36BEC5D6D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62311-7BDA-4F7D-BEF1-C1353405E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70A76-A31B-4F95-BE6E-A74472B3F0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F1D00-52F6-413E-AF6F-050B8D92FB2A}" type="datetimeFigureOut">
              <a:rPr lang="en-GB" smtClean="0"/>
              <a:t>09/03/2020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EAAA6-C0CC-4377-885B-673450307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D5B60-F34B-409C-8470-FD17482A2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37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www.youtube.com/watch?v=ioBg5RBmyWY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8FA594-BF8C-457F-98F3-845F89EB1C33}"/>
              </a:ext>
            </a:extLst>
          </p:cNvPr>
          <p:cNvSpPr/>
          <p:nvPr/>
        </p:nvSpPr>
        <p:spPr>
          <a:xfrm>
            <a:off x="397261" y="5579571"/>
            <a:ext cx="78604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https://www.youtube.com/watch?v=ioBg5RBmyWY</a:t>
            </a:r>
            <a:r>
              <a:rPr lang="en-GB" sz="2800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F4D521E-F4D3-4D3F-8D4E-71B4971FDB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0523" y="407963"/>
            <a:ext cx="8510954" cy="4787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117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287FD-55A9-426E-8CAB-91AC33655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HfW cursive" panose="00000500000000000000" pitchFamily="2" charset="0"/>
              </a:rPr>
              <a:t>New tricky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ED8E5-7AA7-4BE9-9FF1-B9F834A0C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658" y="3429000"/>
            <a:ext cx="10515600" cy="412500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GB" sz="38600" dirty="0">
                <a:solidFill>
                  <a:srgbClr val="FF0000"/>
                </a:solidFill>
                <a:latin typeface="HfW cursive" panose="00000500000000000000" pitchFamily="2" charset="0"/>
              </a:rPr>
              <a:t>her</a:t>
            </a:r>
          </a:p>
        </p:txBody>
      </p:sp>
    </p:spTree>
    <p:extLst>
      <p:ext uri="{BB962C8B-B14F-4D97-AF65-F5344CB8AC3E}">
        <p14:creationId xmlns:p14="http://schemas.microsoft.com/office/powerpoint/2010/main" val="2830073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6D610-4B2E-43C8-BD78-557B0DBB1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34932" cy="2884512"/>
          </a:xfrm>
        </p:spPr>
        <p:txBody>
          <a:bodyPr>
            <a:normAutofit fontScale="90000"/>
          </a:bodyPr>
          <a:lstStyle/>
          <a:p>
            <a:pPr algn="ctr"/>
            <a:r>
              <a:rPr lang="en-GB" sz="10700" dirty="0">
                <a:solidFill>
                  <a:schemeClr val="bg1"/>
                </a:solidFill>
                <a:latin typeface="HfW cursive" panose="00000500000000000000" pitchFamily="2" charset="0"/>
              </a:rPr>
              <a:t>This is</a:t>
            </a:r>
            <a:r>
              <a:rPr lang="en-GB" sz="10700" dirty="0">
                <a:solidFill>
                  <a:srgbClr val="FF0000"/>
                </a:solidFill>
                <a:latin typeface="HfW cursive" panose="00000500000000000000" pitchFamily="2" charset="0"/>
              </a:rPr>
              <a:t> her </a:t>
            </a:r>
            <a:r>
              <a:rPr lang="en-GB" sz="10700" dirty="0">
                <a:solidFill>
                  <a:schemeClr val="bg1"/>
                </a:solidFill>
                <a:latin typeface="HfW cursive" panose="00000500000000000000" pitchFamily="2" charset="0"/>
              </a:rPr>
              <a:t>dog</a:t>
            </a:r>
            <a:r>
              <a:rPr lang="en-GB" sz="14900" dirty="0">
                <a:solidFill>
                  <a:schemeClr val="bg1"/>
                </a:solidFill>
                <a:latin typeface="HfW cursive" panose="00000500000000000000" pitchFamily="2" charset="0"/>
              </a:rPr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9C8F184-C7D3-4B58-93CC-1049E02546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2682" y="2841287"/>
            <a:ext cx="3643533" cy="3376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180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929C9-4362-42E6-ACB8-07F739DB7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88561"/>
          </a:xfrm>
        </p:spPr>
        <p:txBody>
          <a:bodyPr>
            <a:noAutofit/>
          </a:bodyPr>
          <a:lstStyle/>
          <a:p>
            <a:pPr algn="ctr"/>
            <a:r>
              <a:rPr lang="en-GB" sz="48100" dirty="0" err="1">
                <a:solidFill>
                  <a:schemeClr val="bg1"/>
                </a:solidFill>
              </a:rPr>
              <a:t>er</a:t>
            </a:r>
            <a:endParaRPr lang="en-GB" sz="48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322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C9B04-3585-4B4C-94CD-2FD20E106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086686" cy="11848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hammer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5D2FA1E-C627-4BF7-9125-053506C23BBD}"/>
              </a:ext>
            </a:extLst>
          </p:cNvPr>
          <p:cNvSpPr txBox="1">
            <a:spLocks/>
          </p:cNvSpPr>
          <p:nvPr/>
        </p:nvSpPr>
        <p:spPr>
          <a:xfrm>
            <a:off x="8741899" y="1007355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farmer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6D05731-5AE3-40B4-8459-CE1919EC7A46}"/>
              </a:ext>
            </a:extLst>
          </p:cNvPr>
          <p:cNvSpPr txBox="1">
            <a:spLocks/>
          </p:cNvSpPr>
          <p:nvPr/>
        </p:nvSpPr>
        <p:spPr>
          <a:xfrm>
            <a:off x="8038514" y="4665784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letter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A893EE0-E618-4B7D-B106-D2E7C4776FF0}"/>
              </a:ext>
            </a:extLst>
          </p:cNvPr>
          <p:cNvSpPr txBox="1">
            <a:spLocks/>
          </p:cNvSpPr>
          <p:nvPr/>
        </p:nvSpPr>
        <p:spPr>
          <a:xfrm>
            <a:off x="4546501" y="1167071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ladder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6C658A8-0A53-4C53-A512-75CD67A41409}"/>
              </a:ext>
            </a:extLst>
          </p:cNvPr>
          <p:cNvSpPr txBox="1">
            <a:spLocks/>
          </p:cNvSpPr>
          <p:nvPr/>
        </p:nvSpPr>
        <p:spPr>
          <a:xfrm>
            <a:off x="934247" y="3429000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dinner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734E5D9-97C3-462F-91F0-97A2B76E11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8365" y="148053"/>
            <a:ext cx="1677572" cy="167757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F3CA167-810D-4E94-AB1A-4CD864F4DE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594764">
            <a:off x="5994413" y="1850219"/>
            <a:ext cx="853559" cy="217402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9156FD9-5EDA-4BD5-83D1-85A446B024D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3331" y="1825625"/>
            <a:ext cx="1456542" cy="218481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4D2E73B-BCEF-4745-BBB4-ADA95C7BBA8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0876" y="4852843"/>
            <a:ext cx="1387638" cy="159295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1FFA8390-E448-4C28-90CF-AB01DD35249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971" y="4300334"/>
            <a:ext cx="1717299" cy="171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839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I got a letter from a farmer.</a:t>
            </a:r>
          </a:p>
        </p:txBody>
      </p:sp>
    </p:spTree>
    <p:extLst>
      <p:ext uri="{BB962C8B-B14F-4D97-AF65-F5344CB8AC3E}">
        <p14:creationId xmlns:p14="http://schemas.microsoft.com/office/powerpoint/2010/main" val="3301173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My ladder is longer.</a:t>
            </a:r>
          </a:p>
        </p:txBody>
      </p:sp>
    </p:spTree>
    <p:extLst>
      <p:ext uri="{BB962C8B-B14F-4D97-AF65-F5344CB8AC3E}">
        <p14:creationId xmlns:p14="http://schemas.microsoft.com/office/powerpoint/2010/main" val="359077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Get a hammer and bang a nail.</a:t>
            </a:r>
          </a:p>
        </p:txBody>
      </p:sp>
    </p:spTree>
    <p:extLst>
      <p:ext uri="{BB962C8B-B14F-4D97-AF65-F5344CB8AC3E}">
        <p14:creationId xmlns:p14="http://schemas.microsoft.com/office/powerpoint/2010/main" val="1430620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49</Words>
  <Application>Microsoft Office PowerPoint</Application>
  <PresentationFormat>Widescreen</PresentationFormat>
  <Paragraphs>13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HfW cursive</vt:lpstr>
      <vt:lpstr>Office Theme</vt:lpstr>
      <vt:lpstr>PowerPoint Presentation</vt:lpstr>
      <vt:lpstr>New tricky word</vt:lpstr>
      <vt:lpstr>This is her dog.</vt:lpstr>
      <vt:lpstr>er</vt:lpstr>
      <vt:lpstr>PowerPoint Presentation</vt:lpstr>
      <vt:lpstr>I got a letter from a farmer.</vt:lpstr>
      <vt:lpstr>My ladder is longer.</vt:lpstr>
      <vt:lpstr>Get a hammer and bang a nail.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DHallihan</dc:creator>
  <cp:lastModifiedBy>DHallihan</cp:lastModifiedBy>
  <cp:revision>3</cp:revision>
  <dcterms:created xsi:type="dcterms:W3CDTF">2020-03-09T15:51:49Z</dcterms:created>
  <dcterms:modified xsi:type="dcterms:W3CDTF">2020-03-09T16:04:20Z</dcterms:modified>
</cp:coreProperties>
</file>