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9C-E6E7-4923-B839-554D7C60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0E81-5296-48A5-847F-CE05B898B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41D3-45BA-4CDA-8025-B06B2253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609-1B35-4221-B32F-8B6F0B6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3F7F-21A6-4AB3-A684-7DE8125A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B423-CCF1-4318-8A41-F49E1F84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BFFA5-CCB7-4DBC-B1A9-F945701E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2700-74E5-4E20-95E3-36708484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60857-4B1D-4C4C-AE50-35215468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C10C-E2E2-4E98-910F-7CA4B37C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1BE71-ABF4-4EB4-9431-70839C598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BCEA9-396A-4E92-86A4-511C7A3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2B39-3AF3-41AF-A96B-65DE793D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D4C7-AB08-4984-8F35-DFC7CFF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F18-B172-4F8A-B217-9329CC0E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0A3C-2FEF-47D8-BA1B-0BC7556B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D1F4-F0C8-47A6-8FD8-294D1FF4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75C9-D9BA-4CEC-8EA1-27B9D6B0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746F8-09C7-4504-8BCF-A84FEE02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5A15-CAC2-4805-9158-6757D9BD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CC58-52BF-4C85-BD25-4F27DEF1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C5E9-48E7-4077-954E-BBA665FD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DECA-FB7D-44A2-827C-9A9D87C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B006-EB0F-45E4-8E94-4CD5D9A7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1D2-3F29-484C-8538-31961547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7DE1-6CF4-4612-9CB4-BCD98273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7E47-8C53-4EB6-8919-964CC212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A0266-4C17-4B75-B5E2-DE4C10F14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5A5C-6375-4D61-91D2-6BA4BF57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05CD-EDD8-425B-A915-85D34CBA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EDDE-3620-4903-8F4C-A6B21DED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751A-ACF0-409C-8E3B-2B8C62B4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47CC-7108-4657-A3DB-7D0E22A7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E6C1A-6A8B-4181-A2FE-12B17BB94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9A33F-C276-4165-AD1B-CA2C9C19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48F57-EA71-43C4-92F3-613112A52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3D3B9-B570-4932-8166-F380D7C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745B-8334-44EC-9B89-0ACAD086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BE4AD-1B5C-43BB-8AF4-1132CFFF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0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545A-9391-45EA-97EC-01CDFEEB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61AB9-D3EC-42FF-ADCC-2C54B5C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A1A4-47BF-4838-A037-44322C65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7597B-C548-4FD2-8AC0-2CA53676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9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1E7B7-F355-453C-8C98-2AAB4F17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548DA-BE14-4F51-86B9-F5588236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AEE60-9FB1-4628-AAA5-2190E7EA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9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0FB-073B-491F-9925-59538408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9831-3B89-4D6E-B05B-9E1F8C5A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2039-C7F5-4D99-925A-B09A5196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FAA0-6D57-498C-86A7-C6E9497F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EBB1-B3E3-4B28-B4FD-9FD25D5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2C3C-83F1-4A24-8D00-0392D84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19-5FA1-4591-B84D-A10713DC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F4A1B-F6E0-4DB6-AEB9-927D74685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C03E-76A3-4AD7-8C90-5EDD8D18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4546D-2915-422F-8BB1-1450F9D6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0280-E5FA-4140-AD46-BC7D54EE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D544-04A3-4671-AD77-7191B7C6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AD4C7-18F6-4AF2-84B7-36BEC5D6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62311-7BDA-4F7D-BEF1-C1353405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A76-A31B-4F95-BE6E-A74472B3F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D00-52F6-413E-AF6F-050B8D92FB2A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EAAA6-C0CC-4377-885B-67345030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5B60-F34B-409C-8470-FD17482A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756D-B730-4AA0-840B-AC9176284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7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Q8JmK5z6QD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FA594-BF8C-457F-98F3-845F89EB1C33}"/>
              </a:ext>
            </a:extLst>
          </p:cNvPr>
          <p:cNvSpPr/>
          <p:nvPr/>
        </p:nvSpPr>
        <p:spPr>
          <a:xfrm>
            <a:off x="397261" y="5579571"/>
            <a:ext cx="786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https://www.youtube.com/watch?v=Q8JmK5z6QD4</a:t>
            </a:r>
            <a:r>
              <a:rPr lang="en-GB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D521E-F4D3-4D3F-8D4E-71B4971F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3" y="407963"/>
            <a:ext cx="8510954" cy="47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1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precursive" panose="00000500000000000000" pitchFamily="2" charset="0"/>
              </a:rPr>
              <a:t>tight</a:t>
            </a:r>
          </a:p>
        </p:txBody>
      </p:sp>
    </p:spTree>
    <p:extLst>
      <p:ext uri="{BB962C8B-B14F-4D97-AF65-F5344CB8AC3E}">
        <p14:creationId xmlns:p14="http://schemas.microsoft.com/office/powerpoint/2010/main" val="8805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Is it light at night?</a:t>
            </a:r>
          </a:p>
        </p:txBody>
      </p:sp>
    </p:spTree>
    <p:extLst>
      <p:ext uri="{BB962C8B-B14F-4D97-AF65-F5344CB8AC3E}">
        <p14:creationId xmlns:p14="http://schemas.microsoft.com/office/powerpoint/2010/main" val="330117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They had a fight.</a:t>
            </a:r>
          </a:p>
        </p:txBody>
      </p:sp>
    </p:spTree>
    <p:extLst>
      <p:ext uri="{BB962C8B-B14F-4D97-AF65-F5344CB8AC3E}">
        <p14:creationId xmlns:p14="http://schemas.microsoft.com/office/powerpoint/2010/main" val="35907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A2C8-D67B-400D-8D0E-5901E679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4766" cy="4783650"/>
          </a:xfrm>
        </p:spPr>
        <p:txBody>
          <a:bodyPr>
            <a:norm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HfW cursive" panose="00000500000000000000" pitchFamily="2" charset="0"/>
              </a:rPr>
              <a:t>We can all sleep tonight.</a:t>
            </a:r>
          </a:p>
        </p:txBody>
      </p:sp>
    </p:spTree>
    <p:extLst>
      <p:ext uri="{BB962C8B-B14F-4D97-AF65-F5344CB8AC3E}">
        <p14:creationId xmlns:p14="http://schemas.microsoft.com/office/powerpoint/2010/main" val="14306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87FD-55A9-426E-8CAB-91AC336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New tricky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D8E5-7AA7-4BE9-9FF1-B9F834A0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41" y="2103782"/>
            <a:ext cx="10515600" cy="4125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7300" dirty="0">
                <a:solidFill>
                  <a:srgbClr val="FF0000"/>
                </a:solidFill>
                <a:latin typeface="HfW cursive" panose="00000500000000000000" pitchFamily="2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283007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D610-4B2E-43C8-BD78-557B0DBB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1"/>
            <a:ext cx="11034932" cy="28845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900" dirty="0">
                <a:solidFill>
                  <a:srgbClr val="FF0000"/>
                </a:solidFill>
                <a:latin typeface="HfW cursive" panose="00000500000000000000" pitchFamily="2" charset="0"/>
              </a:rPr>
              <a:t>They</a:t>
            </a:r>
            <a:r>
              <a:rPr lang="en-GB" sz="8900" dirty="0">
                <a:solidFill>
                  <a:schemeClr val="bg1"/>
                </a:solidFill>
                <a:latin typeface="HfW cursive" panose="00000500000000000000" pitchFamily="2" charset="0"/>
              </a:rPr>
              <a:t> went to the park</a:t>
            </a:r>
            <a:r>
              <a:rPr lang="en-GB" sz="14900" dirty="0">
                <a:solidFill>
                  <a:schemeClr val="bg1"/>
                </a:solidFill>
                <a:latin typeface="HfW cursive" panose="000005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EDCB2-BCB0-4730-80F2-0E319DAA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32" y="3429000"/>
            <a:ext cx="4066797" cy="28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9C9-4362-42E6-ACB8-07F739D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404"/>
            <a:ext cx="10515600" cy="5388561"/>
          </a:xfrm>
        </p:spPr>
        <p:txBody>
          <a:bodyPr>
            <a:noAutofit/>
          </a:bodyPr>
          <a:lstStyle/>
          <a:p>
            <a:pPr algn="ctr"/>
            <a:r>
              <a:rPr lang="en-GB" sz="27800" dirty="0" err="1">
                <a:solidFill>
                  <a:schemeClr val="bg1"/>
                </a:solidFill>
                <a:latin typeface="HfW precursive" panose="00000500000000000000" pitchFamily="2" charset="0"/>
              </a:rPr>
              <a:t>igh</a:t>
            </a:r>
            <a:endParaRPr lang="en-GB" sz="48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9B04-3585-4B4C-94CD-2FD20E106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23" y="2254216"/>
            <a:ext cx="3086686" cy="1184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light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2FA1E-C627-4BF7-9125-053506C23BBD}"/>
              </a:ext>
            </a:extLst>
          </p:cNvPr>
          <p:cNvSpPr txBox="1">
            <a:spLocks/>
          </p:cNvSpPr>
          <p:nvPr/>
        </p:nvSpPr>
        <p:spPr>
          <a:xfrm>
            <a:off x="8741899" y="1007355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right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D05731-5AE3-40B4-8459-CE1919EC7A46}"/>
              </a:ext>
            </a:extLst>
          </p:cNvPr>
          <p:cNvSpPr txBox="1">
            <a:spLocks/>
          </p:cNvSpPr>
          <p:nvPr/>
        </p:nvSpPr>
        <p:spPr>
          <a:xfrm>
            <a:off x="8253711" y="407335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tight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893EE0-E618-4B7D-B106-D2E7C4776FF0}"/>
              </a:ext>
            </a:extLst>
          </p:cNvPr>
          <p:cNvSpPr txBox="1">
            <a:spLocks/>
          </p:cNvSpPr>
          <p:nvPr/>
        </p:nvSpPr>
        <p:spPr>
          <a:xfrm>
            <a:off x="4546501" y="1167071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sight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C658A8-0A53-4C53-A512-75CD67A41409}"/>
              </a:ext>
            </a:extLst>
          </p:cNvPr>
          <p:cNvSpPr txBox="1">
            <a:spLocks/>
          </p:cNvSpPr>
          <p:nvPr/>
        </p:nvSpPr>
        <p:spPr>
          <a:xfrm>
            <a:off x="851603" y="3807134"/>
            <a:ext cx="3086686" cy="1184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/>
                </a:solidFill>
                <a:latin typeface="HfW cursive" panose="00000500000000000000" pitchFamily="2" charset="0"/>
              </a:rPr>
              <a:t>night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A452D-3774-4E9F-A726-9496547E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3" y="395566"/>
            <a:ext cx="1384300" cy="1543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773BB-803F-436A-AA8E-18BAEA48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03" y="4665784"/>
            <a:ext cx="1696562" cy="1696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95E2A-C32B-46AB-B551-91612DE18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14" y="3726414"/>
            <a:ext cx="1282683" cy="2531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0ACBCE-2DC2-4666-BF43-A5BAA9ED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01" y="1706308"/>
            <a:ext cx="1877708" cy="1343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EEDD69-49BC-4477-8471-7964F6DC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95" y="1936339"/>
            <a:ext cx="1354467" cy="10835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2A5563-6D02-4910-89B7-E111D3787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97" y="1979101"/>
            <a:ext cx="1708879" cy="2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52242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212043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cursive" panose="00000500000000000000" pitchFamily="2" charset="0"/>
              </a:rPr>
              <a:t>sight</a:t>
            </a:r>
          </a:p>
        </p:txBody>
      </p:sp>
    </p:spTree>
    <p:extLst>
      <p:ext uri="{BB962C8B-B14F-4D97-AF65-F5344CB8AC3E}">
        <p14:creationId xmlns:p14="http://schemas.microsoft.com/office/powerpoint/2010/main" val="11365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1F10-3493-4B84-A3A4-CE98D79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7049"/>
          </a:xfrm>
        </p:spPr>
        <p:txBody>
          <a:bodyPr>
            <a:norm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HfW precursive" panose="00000500000000000000" pitchFamily="2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0965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51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HfW cursive</vt:lpstr>
      <vt:lpstr>HfW precursive</vt:lpstr>
      <vt:lpstr>Office Theme</vt:lpstr>
      <vt:lpstr>PowerPoint Presentation</vt:lpstr>
      <vt:lpstr>New tricky word</vt:lpstr>
      <vt:lpstr>They went to the park.</vt:lpstr>
      <vt:lpstr>igh</vt:lpstr>
      <vt:lpstr>PowerPoint Presentation</vt:lpstr>
      <vt:lpstr>light</vt:lpstr>
      <vt:lpstr>night</vt:lpstr>
      <vt:lpstr>sight</vt:lpstr>
      <vt:lpstr>right</vt:lpstr>
      <vt:lpstr>tight</vt:lpstr>
      <vt:lpstr>Is it light at night?</vt:lpstr>
      <vt:lpstr>They had a fight.</vt:lpstr>
      <vt:lpstr>We can all sleep tonight.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DHallihan</dc:creator>
  <cp:lastModifiedBy>DHallihan</cp:lastModifiedBy>
  <cp:revision>13</cp:revision>
  <dcterms:created xsi:type="dcterms:W3CDTF">2020-03-09T15:51:49Z</dcterms:created>
  <dcterms:modified xsi:type="dcterms:W3CDTF">2020-03-13T07:46:12Z</dcterms:modified>
</cp:coreProperties>
</file>