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9" r:id="rId12"/>
    <p:sldId id="263" r:id="rId13"/>
    <p:sldId id="262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FEB9C-E6E7-4923-B839-554D7C603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280E81-5296-48A5-847F-CE05B898B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C41D3-45BA-4CDA-8025-B06B22533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609-1B35-4221-B32F-8B6F0B68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53F7F-21A6-4AB3-A684-7DE8125A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00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5B423-CCF1-4318-8A41-F49E1F84F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DBFFA5-CCB7-4DBC-B1A9-F945701E4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92700-74E5-4E20-95E3-36708484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60857-4B1D-4C4C-AE50-35215468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8C10C-E2E2-4E98-910F-7CA4B37C4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8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61BE71-ABF4-4EB4-9431-70839C598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BCEA9-396A-4E92-86A4-511C7A3D0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2B39-3AF3-41AF-A96B-65DE793D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1D4C7-AB08-4984-8F35-DFC7CFF88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21F18-B172-4F8A-B217-9329CC0E0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1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00A3C-2FEF-47D8-BA1B-0BC7556B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D1F4-F0C8-47A6-8FD8-294D1FF4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675C9-D9BA-4CEC-8EA1-27B9D6B0F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746F8-09C7-4504-8BCF-A84FEE025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25A15-CAC2-4805-9158-6757D9BD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9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FCC58-52BF-4C85-BD25-4F27DEF11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DC5E9-48E7-4077-954E-BBA665FD6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2DECA-FB7D-44A2-827C-9A9D87C5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B006-EB0F-45E4-8E94-4CD5D9A7E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9B1D2-3F29-484C-8538-319615475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17DE1-6CF4-4612-9CB4-BCD98273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77E47-8C53-4EB6-8919-964CC21255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A0266-4C17-4B75-B5E2-DE4C10F14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25A5C-6375-4D61-91D2-6BA4BF57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A05CD-EDD8-425B-A915-85D34CBA6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2EDDE-3620-4903-8F4C-A6B21DED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5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3751A-ACF0-409C-8E3B-2B8C62B4C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347CC-7108-4657-A3DB-7D0E22A7E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E6C1A-6A8B-4181-A2FE-12B17BB94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49A33F-C276-4165-AD1B-CA2C9C19F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748F57-EA71-43C4-92F3-613112A52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3D3B9-B570-4932-8166-F380D7CBB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9745B-8334-44EC-9B89-0ACAD086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ABE4AD-1B5C-43BB-8AF4-1132CFFF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0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D545A-9391-45EA-97EC-01CDFEEB9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61AB9-D3EC-42FF-ADCC-2C54B5C7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3DA1A4-47BF-4838-A037-44322C65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B7597B-C548-4FD2-8AC0-2CA53676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49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61E7B7-F355-453C-8C98-2AAB4F17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548DA-BE14-4F51-86B9-F5588236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AEE60-9FB1-4628-AAA5-2190E7EA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29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B0FB-073B-491F-9925-595384083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69831-3B89-4D6E-B05B-9E1F8C5A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B2039-C7F5-4D99-925A-B09A51962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5FAA0-6D57-498C-86A7-C6E9497F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0EBB1-B3E3-4B28-B4FD-9FD25D52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D2C3C-83F1-4A24-8D00-0392D84B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76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5719-5FA1-4591-B84D-A10713DC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8F4A1B-F6E0-4DB6-AEB9-927D74685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CC03E-76A3-4AD7-8C90-5EDD8D18E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4546D-2915-422F-8BB1-1450F9D6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10280-E5FA-4140-AD46-BC7D54EE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9D544-04A3-4671-AD77-7191B7C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85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4AD4C7-18F6-4AF2-84B7-36BEC5D6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62311-7BDA-4F7D-BEF1-C1353405E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70A76-A31B-4F95-BE6E-A74472B3F0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1D00-52F6-413E-AF6F-050B8D92FB2A}" type="datetimeFigureOut">
              <a:rPr lang="en-GB" smtClean="0"/>
              <a:t>23/03/2020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EAAA6-C0CC-4377-885B-673450307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D5B60-F34B-409C-8470-FD17482A2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37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ioBg5RBmyWY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8FA594-BF8C-457F-98F3-845F89EB1C33}"/>
              </a:ext>
            </a:extLst>
          </p:cNvPr>
          <p:cNvSpPr/>
          <p:nvPr/>
        </p:nvSpPr>
        <p:spPr>
          <a:xfrm>
            <a:off x="397261" y="5579571"/>
            <a:ext cx="7860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https://www.youtube.com/watch?v=ioBg5RBmyWY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A659DED-8EB5-4C70-94CE-76A2E7478E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235" y="431062"/>
            <a:ext cx="47625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117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037175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jug</a:t>
            </a:r>
          </a:p>
        </p:txBody>
      </p:sp>
    </p:spTree>
    <p:extLst>
      <p:ext uri="{BB962C8B-B14F-4D97-AF65-F5344CB8AC3E}">
        <p14:creationId xmlns:p14="http://schemas.microsoft.com/office/powerpoint/2010/main" val="1782339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037175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jog</a:t>
            </a:r>
          </a:p>
        </p:txBody>
      </p:sp>
    </p:spTree>
    <p:extLst>
      <p:ext uri="{BB962C8B-B14F-4D97-AF65-F5344CB8AC3E}">
        <p14:creationId xmlns:p14="http://schemas.microsoft.com/office/powerpoint/2010/main" val="33293917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Jack and Jill went up 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 hill.</a:t>
            </a:r>
          </a:p>
        </p:txBody>
      </p:sp>
    </p:spTree>
    <p:extLst>
      <p:ext uri="{BB962C8B-B14F-4D97-AF65-F5344CB8AC3E}">
        <p14:creationId xmlns:p14="http://schemas.microsoft.com/office/powerpoint/2010/main" val="3590776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He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 has 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 jug.</a:t>
            </a:r>
          </a:p>
        </p:txBody>
      </p:sp>
    </p:spTree>
    <p:extLst>
      <p:ext uri="{BB962C8B-B14F-4D97-AF65-F5344CB8AC3E}">
        <p14:creationId xmlns:p14="http://schemas.microsoft.com/office/powerpoint/2010/main" val="14306209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 jet is fast.</a:t>
            </a:r>
          </a:p>
        </p:txBody>
      </p:sp>
    </p:spTree>
    <p:extLst>
      <p:ext uri="{BB962C8B-B14F-4D97-AF65-F5344CB8AC3E}">
        <p14:creationId xmlns:p14="http://schemas.microsoft.com/office/powerpoint/2010/main" val="2018152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287FD-55A9-426E-8CAB-91AC3365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HfW cursive" panose="00000500000000000000" pitchFamily="2" charset="0"/>
              </a:rPr>
              <a:t>New tricky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D8E5-7AA7-4BE9-9FF1-B9F834A0C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884" y="3230217"/>
            <a:ext cx="10515600" cy="412500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GB" sz="38600" dirty="0">
                <a:solidFill>
                  <a:srgbClr val="FF0000"/>
                </a:solidFill>
                <a:latin typeface="HfW cursive" panose="00000500000000000000" pitchFamily="2" charset="0"/>
              </a:rPr>
              <a:t>he</a:t>
            </a:r>
          </a:p>
        </p:txBody>
      </p:sp>
    </p:spTree>
    <p:extLst>
      <p:ext uri="{BB962C8B-B14F-4D97-AF65-F5344CB8AC3E}">
        <p14:creationId xmlns:p14="http://schemas.microsoft.com/office/powerpoint/2010/main" val="2830073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D610-4B2E-43C8-BD78-557B0DBB1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34932" cy="2884512"/>
          </a:xfrm>
        </p:spPr>
        <p:txBody>
          <a:bodyPr>
            <a:normAutofit/>
          </a:bodyPr>
          <a:lstStyle/>
          <a:p>
            <a:pPr algn="ctr"/>
            <a:r>
              <a:rPr lang="en-GB" sz="8900" dirty="0">
                <a:solidFill>
                  <a:srgbClr val="FF0000"/>
                </a:solidFill>
                <a:latin typeface="HfW cursive" panose="00000500000000000000" pitchFamily="2" charset="0"/>
              </a:rPr>
              <a:t>He</a:t>
            </a:r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 is sad</a:t>
            </a:r>
            <a:endParaRPr lang="en-GB" sz="14900" dirty="0">
              <a:solidFill>
                <a:srgbClr val="FF0000"/>
              </a:solidFill>
              <a:latin typeface="HfW cursive" panose="00000500000000000000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F530F0-107D-4F3B-AC50-2EA74EF3F8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381" y="2310782"/>
            <a:ext cx="4444514" cy="4444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180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929C9-4362-42E6-ACB8-07F739DB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3686" y="1638835"/>
            <a:ext cx="7580244" cy="4019843"/>
          </a:xfrm>
        </p:spPr>
        <p:txBody>
          <a:bodyPr>
            <a:noAutofit/>
          </a:bodyPr>
          <a:lstStyle/>
          <a:p>
            <a:pPr algn="ctr"/>
            <a:r>
              <a:rPr lang="en-GB" sz="23200" dirty="0">
                <a:solidFill>
                  <a:schemeClr val="bg1"/>
                </a:solidFill>
                <a:latin typeface="HfW cursive" panose="00000500000000000000" pitchFamily="2" charset="0"/>
              </a:rPr>
              <a:t>j</a:t>
            </a:r>
          </a:p>
        </p:txBody>
      </p:sp>
    </p:spTree>
    <p:extLst>
      <p:ext uri="{BB962C8B-B14F-4D97-AF65-F5344CB8AC3E}">
        <p14:creationId xmlns:p14="http://schemas.microsoft.com/office/powerpoint/2010/main" val="604322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C9B04-3585-4B4C-94CD-2FD20E106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923" y="2254216"/>
            <a:ext cx="3086686" cy="11848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jam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5D2FA1E-C627-4BF7-9125-053506C23BBD}"/>
              </a:ext>
            </a:extLst>
          </p:cNvPr>
          <p:cNvSpPr txBox="1">
            <a:spLocks/>
          </p:cNvSpPr>
          <p:nvPr/>
        </p:nvSpPr>
        <p:spPr>
          <a:xfrm>
            <a:off x="8741899" y="1007355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jug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6D05731-5AE3-40B4-8459-CE1919EC7A46}"/>
              </a:ext>
            </a:extLst>
          </p:cNvPr>
          <p:cNvSpPr txBox="1">
            <a:spLocks/>
          </p:cNvSpPr>
          <p:nvPr/>
        </p:nvSpPr>
        <p:spPr>
          <a:xfrm>
            <a:off x="8038514" y="4665784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jog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A893EE0-E618-4B7D-B106-D2E7C4776FF0}"/>
              </a:ext>
            </a:extLst>
          </p:cNvPr>
          <p:cNvSpPr txBox="1">
            <a:spLocks/>
          </p:cNvSpPr>
          <p:nvPr/>
        </p:nvSpPr>
        <p:spPr>
          <a:xfrm>
            <a:off x="4188692" y="1167071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Jack and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 Jill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6C658A8-0A53-4C53-A512-75CD67A41409}"/>
              </a:ext>
            </a:extLst>
          </p:cNvPr>
          <p:cNvSpPr txBox="1">
            <a:spLocks/>
          </p:cNvSpPr>
          <p:nvPr/>
        </p:nvSpPr>
        <p:spPr>
          <a:xfrm>
            <a:off x="851603" y="3807134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jet</a:t>
            </a:r>
          </a:p>
        </p:txBody>
      </p:sp>
      <p:pic>
        <p:nvPicPr>
          <p:cNvPr id="1030" name="Picture 6" descr="Image result for jet clip art">
            <a:extLst>
              <a:ext uri="{FF2B5EF4-FFF2-40B4-BE49-F238E27FC236}">
                <a16:creationId xmlns:a16="http://schemas.microsoft.com/office/drawing/2014/main" id="{A2E88A42-5620-4709-A2BC-248FC7C58B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26" y="4866861"/>
            <a:ext cx="2466975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jam clip art">
            <a:extLst>
              <a:ext uri="{FF2B5EF4-FFF2-40B4-BE49-F238E27FC236}">
                <a16:creationId xmlns:a16="http://schemas.microsoft.com/office/drawing/2014/main" id="{3DF78274-8FB1-4F0E-81AA-87845BB235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603" y="681866"/>
            <a:ext cx="1215305" cy="151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D900ADB-BD12-4052-9339-DF6691419A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9802" y="4449260"/>
            <a:ext cx="1220235" cy="17907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EEC9922-6D9A-4AAA-940D-0098E8E29EB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7385" y="618040"/>
            <a:ext cx="1981200" cy="203835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6832661-B9F7-4388-88E6-604011D2F5C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7846" y="2363285"/>
            <a:ext cx="2571750" cy="208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839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jam</a:t>
            </a:r>
          </a:p>
        </p:txBody>
      </p:sp>
    </p:spTree>
    <p:extLst>
      <p:ext uri="{BB962C8B-B14F-4D97-AF65-F5344CB8AC3E}">
        <p14:creationId xmlns:p14="http://schemas.microsoft.com/office/powerpoint/2010/main" val="3301173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jet</a:t>
            </a:r>
          </a:p>
        </p:txBody>
      </p:sp>
    </p:spTree>
    <p:extLst>
      <p:ext uri="{BB962C8B-B14F-4D97-AF65-F5344CB8AC3E}">
        <p14:creationId xmlns:p14="http://schemas.microsoft.com/office/powerpoint/2010/main" val="3750191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Jack</a:t>
            </a:r>
          </a:p>
        </p:txBody>
      </p:sp>
    </p:spTree>
    <p:extLst>
      <p:ext uri="{BB962C8B-B14F-4D97-AF65-F5344CB8AC3E}">
        <p14:creationId xmlns:p14="http://schemas.microsoft.com/office/powerpoint/2010/main" val="3089636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239768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Jill</a:t>
            </a:r>
          </a:p>
        </p:txBody>
      </p:sp>
    </p:spTree>
    <p:extLst>
      <p:ext uri="{BB962C8B-B14F-4D97-AF65-F5344CB8AC3E}">
        <p14:creationId xmlns:p14="http://schemas.microsoft.com/office/powerpoint/2010/main" val="3302284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53</Words>
  <Application>Microsoft Office PowerPoint</Application>
  <PresentationFormat>Widescreen</PresentationFormat>
  <Paragraphs>20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HfW cursive</vt:lpstr>
      <vt:lpstr>Office Theme</vt:lpstr>
      <vt:lpstr>PowerPoint Presentation</vt:lpstr>
      <vt:lpstr>New tricky word</vt:lpstr>
      <vt:lpstr>He is sad</vt:lpstr>
      <vt:lpstr>j</vt:lpstr>
      <vt:lpstr>PowerPoint Presentation</vt:lpstr>
      <vt:lpstr>jam</vt:lpstr>
      <vt:lpstr>jet</vt:lpstr>
      <vt:lpstr>Jack</vt:lpstr>
      <vt:lpstr>Jill</vt:lpstr>
      <vt:lpstr>jug</vt:lpstr>
      <vt:lpstr>jog</vt:lpstr>
      <vt:lpstr>Jack and Jill went up the hill.</vt:lpstr>
      <vt:lpstr>He has the jug.</vt:lpstr>
      <vt:lpstr>The jet is fast.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DHallihan</dc:creator>
  <cp:lastModifiedBy>DHallihan</cp:lastModifiedBy>
  <cp:revision>10</cp:revision>
  <dcterms:created xsi:type="dcterms:W3CDTF">2020-03-09T15:51:49Z</dcterms:created>
  <dcterms:modified xsi:type="dcterms:W3CDTF">2020-03-23T15:13:07Z</dcterms:modified>
</cp:coreProperties>
</file>