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3" r:id="rId12"/>
    <p:sldId id="262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ioBg5RBmyW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97261" y="557957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https://www.youtube.com/watch?v=ioBg5RBmyWY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659DED-8EB5-4C70-94CE-76A2E7478E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235" y="431062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now</a:t>
            </a:r>
          </a:p>
        </p:txBody>
      </p:sp>
    </p:spTree>
    <p:extLst>
      <p:ext uri="{BB962C8B-B14F-4D97-AF65-F5344CB8AC3E}">
        <p14:creationId xmlns:p14="http://schemas.microsoft.com/office/powerpoint/2010/main" val="1782339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The owl looks sad.</a:t>
            </a: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I park my car in the town.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We need to feed the brown cow.</a:t>
            </a:r>
          </a:p>
        </p:txBody>
      </p:sp>
    </p:spTree>
    <p:extLst>
      <p:ext uri="{BB962C8B-B14F-4D97-AF65-F5344CB8AC3E}">
        <p14:creationId xmlns:p14="http://schemas.microsoft.com/office/powerpoint/2010/main" val="201815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641" y="2103782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my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078" y="1775791"/>
            <a:ext cx="9872054" cy="1473846"/>
          </a:xfrm>
        </p:spPr>
        <p:txBody>
          <a:bodyPr>
            <a:normAutofit fontScale="90000"/>
          </a:bodyPr>
          <a:lstStyle/>
          <a:p>
            <a:pPr algn="ctr"/>
            <a:r>
              <a:rPr lang="en-GB" sz="14900" dirty="0">
                <a:solidFill>
                  <a:schemeClr val="bg1">
                    <a:lumMod val="95000"/>
                  </a:schemeClr>
                </a:solidFill>
                <a:latin typeface="HfW cursive" panose="00000500000000000000" pitchFamily="2" charset="0"/>
              </a:rPr>
              <a:t>This is </a:t>
            </a:r>
            <a:r>
              <a:rPr lang="en-GB" sz="14900" dirty="0">
                <a:solidFill>
                  <a:srgbClr val="FF0000"/>
                </a:solidFill>
                <a:latin typeface="HfW cursive" panose="00000500000000000000" pitchFamily="2" charset="0"/>
              </a:rPr>
              <a:t>my</a:t>
            </a:r>
            <a:r>
              <a:rPr lang="en-GB" sz="14900" dirty="0">
                <a:solidFill>
                  <a:schemeClr val="bg1">
                    <a:lumMod val="95000"/>
                  </a:schemeClr>
                </a:solidFill>
                <a:latin typeface="HfW cursive" panose="00000500000000000000" pitchFamily="2" charset="0"/>
              </a:rPr>
              <a:t> rabbit.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3C7BE-BA52-45E2-96B5-725108D14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3872139"/>
            <a:ext cx="4659086" cy="2620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88561"/>
          </a:xfrm>
        </p:spPr>
        <p:txBody>
          <a:bodyPr>
            <a:noAutofit/>
          </a:bodyPr>
          <a:lstStyle/>
          <a:p>
            <a:pPr algn="ctr"/>
            <a:r>
              <a:rPr lang="en-GB" sz="48100" dirty="0">
                <a:solidFill>
                  <a:schemeClr val="bg1"/>
                </a:solidFill>
                <a:latin typeface="HfW cursive" panose="00000500000000000000" pitchFamily="2" charset="0"/>
              </a:rPr>
              <a:t>ow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9B04-3585-4B4C-94CD-2FD20E106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979" y="2192216"/>
            <a:ext cx="3086686" cy="1184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cow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D2FA1E-C627-4BF7-9125-053506C23BBD}"/>
              </a:ext>
            </a:extLst>
          </p:cNvPr>
          <p:cNvSpPr txBox="1">
            <a:spLocks/>
          </p:cNvSpPr>
          <p:nvPr/>
        </p:nvSpPr>
        <p:spPr>
          <a:xfrm>
            <a:off x="8741899" y="1007355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down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D05731-5AE3-40B4-8459-CE1919EC7A46}"/>
              </a:ext>
            </a:extLst>
          </p:cNvPr>
          <p:cNvSpPr txBox="1">
            <a:spLocks/>
          </p:cNvSpPr>
          <p:nvPr/>
        </p:nvSpPr>
        <p:spPr>
          <a:xfrm>
            <a:off x="8038514" y="4665784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now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893EE0-E618-4B7D-B106-D2E7C4776FF0}"/>
              </a:ext>
            </a:extLst>
          </p:cNvPr>
          <p:cNvSpPr txBox="1">
            <a:spLocks/>
          </p:cNvSpPr>
          <p:nvPr/>
        </p:nvSpPr>
        <p:spPr>
          <a:xfrm>
            <a:off x="4546501" y="1167071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owl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C658A8-0A53-4C53-A512-75CD67A41409}"/>
              </a:ext>
            </a:extLst>
          </p:cNvPr>
          <p:cNvSpPr txBox="1">
            <a:spLocks/>
          </p:cNvSpPr>
          <p:nvPr/>
        </p:nvSpPr>
        <p:spPr>
          <a:xfrm>
            <a:off x="851603" y="3807134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town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8E8D3C6-272B-487E-9266-1502084A1E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923" y="778318"/>
            <a:ext cx="1829194" cy="129186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62E42F7-2390-4771-BF6F-AABAF2A6F0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95" y="4697129"/>
            <a:ext cx="1700249" cy="118486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01E5216-A65B-433E-B3F8-E50AB47959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907" y="1774634"/>
            <a:ext cx="1304188" cy="20325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1E21A20-EB2E-42B2-A0A9-C6D5A8CE69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857" y="1014578"/>
            <a:ext cx="1166686" cy="152011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12EA446-956D-4EDE-A72A-0EB72F09C48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0725" y="4665784"/>
            <a:ext cx="1269033" cy="153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839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cow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town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owl</a:t>
            </a:r>
          </a:p>
        </p:txBody>
      </p:sp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9763539" cy="5081518"/>
          </a:xfrm>
        </p:spPr>
        <p:txBody>
          <a:bodyPr>
            <a:noAutofit/>
          </a:bodyPr>
          <a:lstStyle/>
          <a:p>
            <a:pPr algn="ctr"/>
            <a:r>
              <a:rPr lang="en-GB" sz="12400" dirty="0">
                <a:solidFill>
                  <a:schemeClr val="bg1"/>
                </a:solidFill>
                <a:latin typeface="HfW cursive" panose="00000500000000000000" pitchFamily="2" charset="0"/>
              </a:rPr>
              <a:t>down</a:t>
            </a:r>
          </a:p>
        </p:txBody>
      </p:sp>
    </p:spTree>
    <p:extLst>
      <p:ext uri="{BB962C8B-B14F-4D97-AF65-F5344CB8AC3E}">
        <p14:creationId xmlns:p14="http://schemas.microsoft.com/office/powerpoint/2010/main" val="3302284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54</Words>
  <Application>Microsoft Office PowerPoint</Application>
  <PresentationFormat>Widescreen</PresentationFormat>
  <Paragraphs>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HfW cursive</vt:lpstr>
      <vt:lpstr>Office Theme</vt:lpstr>
      <vt:lpstr>PowerPoint Presentation</vt:lpstr>
      <vt:lpstr>New tricky word</vt:lpstr>
      <vt:lpstr>This is my rabbit.</vt:lpstr>
      <vt:lpstr>ow</vt:lpstr>
      <vt:lpstr>PowerPoint Presentation</vt:lpstr>
      <vt:lpstr>cow</vt:lpstr>
      <vt:lpstr>town</vt:lpstr>
      <vt:lpstr>owl</vt:lpstr>
      <vt:lpstr>down</vt:lpstr>
      <vt:lpstr>now</vt:lpstr>
      <vt:lpstr>The owl looks sad.</vt:lpstr>
      <vt:lpstr>I park my car in the town.</vt:lpstr>
      <vt:lpstr>We need to feed the brown cow.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12</cp:revision>
  <dcterms:created xsi:type="dcterms:W3CDTF">2020-03-09T15:51:49Z</dcterms:created>
  <dcterms:modified xsi:type="dcterms:W3CDTF">2020-03-19T09:21:56Z</dcterms:modified>
</cp:coreProperties>
</file>