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5" r:id="rId8"/>
    <p:sldId id="266" r:id="rId9"/>
    <p:sldId id="267" r:id="rId10"/>
    <p:sldId id="268" r:id="rId11"/>
    <p:sldId id="261" r:id="rId12"/>
    <p:sldId id="263" r:id="rId13"/>
    <p:sldId id="262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8FEB9C-E6E7-4923-B839-554D7C6037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280E81-5296-48A5-847F-CE05B898BA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EC41D3-45BA-4CDA-8025-B06B22533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23/03/2020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EC0609-1B35-4221-B32F-8B6F0B680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953F7F-21A6-4AB3-A684-7DE8125A8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9006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A5B423-CCF1-4318-8A41-F49E1F84FF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DBFFA5-CCB7-4DBC-B1A9-F945701E47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792700-74E5-4E20-95E3-367084845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23/03/2020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660857-4B1D-4C4C-AE50-35215468E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F8C10C-E2E2-4E98-910F-7CA4B37C4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4783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961BE71-ABF4-4EB4-9431-70839C598C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4BCEA9-396A-4E92-86A4-511C7A3D04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EC2B39-3AF3-41AF-A96B-65DE793D2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23/03/2020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F1D4C7-AB08-4984-8F35-DFC7CFF88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621F18-B172-4F8A-B217-9329CC0E0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7911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900A3C-2FEF-47D8-BA1B-0BC7556BE0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36D1F4-F0C8-47A6-8FD8-294D1FF4AF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675C9-D9BA-4CEC-8EA1-27B9D6B0F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23/03/2020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C746F8-09C7-4504-8BCF-A84FEE025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25A15-CAC2-4805-9158-6757D9BD0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390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5FCC58-52BF-4C85-BD25-4F27DEF118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BDC5E9-48E7-4077-954E-BBA665FD69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12DECA-FB7D-44A2-827C-9A9D87C51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23/03/2020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08B006-EB0F-45E4-8E94-4CD5D9A7E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69B1D2-3F29-484C-8538-319615475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99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B17DE1-6CF4-4612-9CB4-BCD98273C6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C77E47-8C53-4EB6-8919-964CC21255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AA0266-4C17-4B75-B5E2-DE4C10F14F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F25A5C-6375-4D61-91D2-6BA4BF578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23/03/2020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0A05CD-EDD8-425B-A915-85D34CBA6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B2EDDE-3620-4903-8F4C-A6B21DED2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352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93751A-ACF0-409C-8E3B-2B8C62B4C7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8347CC-7108-4657-A3DB-7D0E22A7E2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8E6C1A-6A8B-4181-A2FE-12B17BB944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E49A33F-C276-4165-AD1B-CA2C9C19FF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748F57-EA71-43C4-92F3-613112A52E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CD3D3B9-B570-4932-8166-F380D7CBB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23/03/2020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8D9745B-8334-44EC-9B89-0ACAD0863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8ABE4AD-1B5C-43BB-8AF4-1132CFFF6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9704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ED545A-9391-45EA-97EC-01CDFEEB93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A61AB9-D3EC-42FF-ADCC-2C54B5C74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23/03/2020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3DA1A4-47BF-4838-A037-44322C659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B7597B-C548-4FD2-8AC0-2CA536762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5496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061E7B7-F355-453C-8C98-2AAB4F17C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23/03/2020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71548DA-BE14-4F51-86B9-F5588236B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6AEE60-9FB1-4628-AAA5-2190E7EA1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4294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0B0FB-073B-491F-9925-595384083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369831-3B89-4D6E-B05B-9E1F8C5A92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7B2039-C7F5-4D99-925A-B09A51962E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F5FAA0-6D57-498C-86A7-C6E9497FE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23/03/2020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60EBB1-B3E3-4B28-B4FD-9FD25D5233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6D2C3C-83F1-4A24-8D00-0392D84B6C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9760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F5719-5FA1-4591-B84D-A10713DC81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18F4A1B-F6E0-4DB6-AEB9-927D74685A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DCC03E-76A3-4AD7-8C90-5EDD8D18E4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74546D-2915-422F-8BB1-1450F9D6BC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23/03/2020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010280-E5FA-4140-AD46-BC7D54EED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49D544-04A3-4671-AD77-7191B7C62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3858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A4AD4C7-18F6-4AF2-84B7-36BEC5D6D4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F62311-7BDA-4F7D-BEF1-C1353405EF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A70A76-A31B-4F95-BE6E-A74472B3F0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6F1D00-52F6-413E-AF6F-050B8D92FB2A}" type="datetimeFigureOut">
              <a:rPr lang="en-GB" smtClean="0"/>
              <a:t>23/03/2020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4EAAA6-C0CC-4377-885B-6734503079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9D5B60-F34B-409C-8470-FD17482A2F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1378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s://www.youtube.com/watch?v=ioBg5RBmyWY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microsoft.com/office/2007/relationships/hdphoto" Target="../media/hdphoto1.wdp"/><Relationship Id="rId7" Type="http://schemas.microsoft.com/office/2007/relationships/hdphoto" Target="../media/hdphoto3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microsoft.com/office/2007/relationships/hdphoto" Target="../media/hdphoto2.wdp"/><Relationship Id="rId4" Type="http://schemas.openxmlformats.org/officeDocument/2006/relationships/image" Target="../media/image4.png"/><Relationship Id="rId9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D8FA594-BF8C-457F-98F3-845F89EB1C33}"/>
              </a:ext>
            </a:extLst>
          </p:cNvPr>
          <p:cNvSpPr/>
          <p:nvPr/>
        </p:nvSpPr>
        <p:spPr>
          <a:xfrm>
            <a:off x="397261" y="5579571"/>
            <a:ext cx="786047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https://www.youtube.com/watch?v=ioBg5RBmyWY</a:t>
            </a:r>
            <a:r>
              <a:rPr lang="en-GB" sz="2800" dirty="0">
                <a:solidFill>
                  <a:schemeClr val="bg1"/>
                </a:solidFill>
              </a:rPr>
              <a:t>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F4D521E-F4D3-4D3F-8D4E-71B4971FDBE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0523" y="407963"/>
            <a:ext cx="8510954" cy="4787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11173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EB26D5-2325-4E94-8AB7-FFFF023F4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5278" y="3121577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GB" sz="28700" dirty="0">
                <a:solidFill>
                  <a:schemeClr val="bg1"/>
                </a:solidFill>
                <a:latin typeface="HfW precursive" panose="00000500000000000000" pitchFamily="2" charset="0"/>
              </a:rPr>
              <a:t>teeth</a:t>
            </a:r>
          </a:p>
        </p:txBody>
      </p:sp>
    </p:spTree>
    <p:extLst>
      <p:ext uri="{BB962C8B-B14F-4D97-AF65-F5344CB8AC3E}">
        <p14:creationId xmlns:p14="http://schemas.microsoft.com/office/powerpoint/2010/main" val="23659924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84766" cy="4783650"/>
          </a:xfrm>
        </p:spPr>
        <p:txBody>
          <a:bodyPr>
            <a:normAutofit/>
          </a:bodyPr>
          <a:lstStyle/>
          <a:p>
            <a:r>
              <a:rPr lang="en-GB" sz="8800" dirty="0">
                <a:solidFill>
                  <a:srgbClr val="FF0000"/>
                </a:solidFill>
                <a:latin typeface="HfW cursive" panose="00000500000000000000" pitchFamily="2" charset="0"/>
              </a:rPr>
              <a:t>He </a:t>
            </a:r>
            <a:r>
              <a:rPr lang="en-GB" sz="8800" dirty="0">
                <a:solidFill>
                  <a:schemeClr val="bg1"/>
                </a:solidFill>
                <a:latin typeface="HfW cursive" panose="00000500000000000000" pitchFamily="2" charset="0"/>
              </a:rPr>
              <a:t>has a thick book.</a:t>
            </a:r>
          </a:p>
        </p:txBody>
      </p:sp>
    </p:spTree>
    <p:extLst>
      <p:ext uri="{BB962C8B-B14F-4D97-AF65-F5344CB8AC3E}">
        <p14:creationId xmlns:p14="http://schemas.microsoft.com/office/powerpoint/2010/main" val="33011734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84766" cy="4783650"/>
          </a:xfrm>
        </p:spPr>
        <p:txBody>
          <a:bodyPr>
            <a:normAutofit/>
          </a:bodyPr>
          <a:lstStyle/>
          <a:p>
            <a:r>
              <a:rPr lang="en-GB" sz="8800" dirty="0">
                <a:solidFill>
                  <a:srgbClr val="FF0000"/>
                </a:solidFill>
                <a:latin typeface="HfW cursive" panose="00000500000000000000" pitchFamily="2" charset="0"/>
              </a:rPr>
              <a:t>They</a:t>
            </a:r>
            <a:r>
              <a:rPr lang="en-GB" sz="8800" dirty="0">
                <a:solidFill>
                  <a:schemeClr val="bg1"/>
                </a:solidFill>
                <a:latin typeface="HfW cursive" panose="00000500000000000000" pitchFamily="2" charset="0"/>
              </a:rPr>
              <a:t> brush </a:t>
            </a:r>
            <a:r>
              <a:rPr lang="en-GB" sz="8800" dirty="0">
                <a:solidFill>
                  <a:srgbClr val="FF0000"/>
                </a:solidFill>
                <a:latin typeface="HfW cursive" panose="00000500000000000000" pitchFamily="2" charset="0"/>
              </a:rPr>
              <a:t>the</a:t>
            </a:r>
            <a:r>
              <a:rPr lang="en-GB" sz="8800" dirty="0">
                <a:solidFill>
                  <a:schemeClr val="bg1"/>
                </a:solidFill>
                <a:latin typeface="HfW cursive" panose="00000500000000000000" pitchFamily="2" charset="0"/>
              </a:rPr>
              <a:t> dogs teeth.</a:t>
            </a:r>
          </a:p>
        </p:txBody>
      </p:sp>
    </p:spTree>
    <p:extLst>
      <p:ext uri="{BB962C8B-B14F-4D97-AF65-F5344CB8AC3E}">
        <p14:creationId xmlns:p14="http://schemas.microsoft.com/office/powerpoint/2010/main" val="3590776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84766" cy="4783650"/>
          </a:xfrm>
        </p:spPr>
        <p:txBody>
          <a:bodyPr>
            <a:normAutofit/>
          </a:bodyPr>
          <a:lstStyle/>
          <a:p>
            <a:r>
              <a:rPr lang="en-GB" sz="8800" dirty="0">
                <a:solidFill>
                  <a:srgbClr val="FF0000"/>
                </a:solidFill>
                <a:latin typeface="HfW cursive" panose="00000500000000000000" pitchFamily="2" charset="0"/>
              </a:rPr>
              <a:t>The</a:t>
            </a:r>
            <a:r>
              <a:rPr lang="en-GB" sz="8800" dirty="0">
                <a:solidFill>
                  <a:schemeClr val="bg1"/>
                </a:solidFill>
                <a:latin typeface="HfW cursive" panose="00000500000000000000" pitchFamily="2" charset="0"/>
              </a:rPr>
              <a:t> thorn is sharp.</a:t>
            </a:r>
          </a:p>
        </p:txBody>
      </p:sp>
    </p:spTree>
    <p:extLst>
      <p:ext uri="{BB962C8B-B14F-4D97-AF65-F5344CB8AC3E}">
        <p14:creationId xmlns:p14="http://schemas.microsoft.com/office/powerpoint/2010/main" val="14306209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E287FD-55A9-426E-8CAB-91AC33655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>
                <a:latin typeface="HfW cursive" panose="00000500000000000000" pitchFamily="2" charset="0"/>
              </a:rPr>
              <a:t>New tricky 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DED8E5-7AA7-4BE9-9FF1-B9F834A0C0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5658" y="3429000"/>
            <a:ext cx="10515600" cy="4125009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GB" sz="38600" dirty="0">
                <a:solidFill>
                  <a:srgbClr val="FF0000"/>
                </a:solidFill>
                <a:latin typeface="HfW cursive" panose="00000500000000000000" pitchFamily="2" charset="0"/>
              </a:rPr>
              <a:t>her</a:t>
            </a:r>
          </a:p>
        </p:txBody>
      </p:sp>
    </p:spTree>
    <p:extLst>
      <p:ext uri="{BB962C8B-B14F-4D97-AF65-F5344CB8AC3E}">
        <p14:creationId xmlns:p14="http://schemas.microsoft.com/office/powerpoint/2010/main" val="28300739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46D610-4B2E-43C8-BD78-557B0DBB15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034932" cy="2884512"/>
          </a:xfrm>
        </p:spPr>
        <p:txBody>
          <a:bodyPr>
            <a:normAutofit fontScale="90000"/>
          </a:bodyPr>
          <a:lstStyle/>
          <a:p>
            <a:pPr algn="ctr"/>
            <a:r>
              <a:rPr lang="en-GB" sz="10700" dirty="0">
                <a:solidFill>
                  <a:schemeClr val="bg1"/>
                </a:solidFill>
                <a:latin typeface="HfW cursive" panose="00000500000000000000" pitchFamily="2" charset="0"/>
              </a:rPr>
              <a:t>This is</a:t>
            </a:r>
            <a:r>
              <a:rPr lang="en-GB" sz="10700" dirty="0">
                <a:solidFill>
                  <a:srgbClr val="FF0000"/>
                </a:solidFill>
                <a:latin typeface="HfW cursive" panose="00000500000000000000" pitchFamily="2" charset="0"/>
              </a:rPr>
              <a:t> her </a:t>
            </a:r>
            <a:r>
              <a:rPr lang="en-GB" sz="10700" dirty="0">
                <a:solidFill>
                  <a:schemeClr val="bg1"/>
                </a:solidFill>
                <a:latin typeface="HfW cursive" panose="00000500000000000000" pitchFamily="2" charset="0"/>
              </a:rPr>
              <a:t>dog</a:t>
            </a:r>
            <a:r>
              <a:rPr lang="en-GB" sz="14900" dirty="0">
                <a:solidFill>
                  <a:schemeClr val="bg1"/>
                </a:solidFill>
                <a:latin typeface="HfW cursive" panose="00000500000000000000" pitchFamily="2" charset="0"/>
              </a:rPr>
              <a:t>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9C8F184-C7D3-4B58-93CC-1049E02546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2682" y="2841287"/>
            <a:ext cx="3643533" cy="3376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71803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7929C9-4362-42E6-ACB8-07F739DB7F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90342"/>
            <a:ext cx="10515600" cy="5388561"/>
          </a:xfrm>
        </p:spPr>
        <p:txBody>
          <a:bodyPr>
            <a:noAutofit/>
          </a:bodyPr>
          <a:lstStyle/>
          <a:p>
            <a:pPr algn="ctr"/>
            <a:r>
              <a:rPr lang="en-GB" sz="27800" dirty="0" err="1">
                <a:solidFill>
                  <a:schemeClr val="bg1"/>
                </a:solidFill>
                <a:latin typeface="HfW precursive" panose="00000500000000000000" pitchFamily="2" charset="0"/>
              </a:rPr>
              <a:t>th</a:t>
            </a:r>
            <a:endParaRPr lang="en-GB" sz="27800" dirty="0">
              <a:solidFill>
                <a:schemeClr val="bg1"/>
              </a:solidFill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43220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EC9B04-3585-4B4C-94CD-2FD20E1067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4247" y="1940832"/>
            <a:ext cx="3086686" cy="11848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4800" dirty="0">
                <a:solidFill>
                  <a:schemeClr val="bg1"/>
                </a:solidFill>
                <a:latin typeface="HfW cursive" panose="00000500000000000000" pitchFamily="2" charset="0"/>
              </a:rPr>
              <a:t>moth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5D2FA1E-C627-4BF7-9125-053506C23BBD}"/>
              </a:ext>
            </a:extLst>
          </p:cNvPr>
          <p:cNvSpPr txBox="1">
            <a:spLocks/>
          </p:cNvSpPr>
          <p:nvPr/>
        </p:nvSpPr>
        <p:spPr>
          <a:xfrm>
            <a:off x="8741899" y="1007355"/>
            <a:ext cx="3086686" cy="11848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4800" dirty="0">
                <a:solidFill>
                  <a:schemeClr val="bg1"/>
                </a:solidFill>
                <a:latin typeface="HfW cursive" panose="00000500000000000000" pitchFamily="2" charset="0"/>
              </a:rPr>
              <a:t>thorn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6D05731-5AE3-40B4-8459-CE1919EC7A46}"/>
              </a:ext>
            </a:extLst>
          </p:cNvPr>
          <p:cNvSpPr txBox="1">
            <a:spLocks/>
          </p:cNvSpPr>
          <p:nvPr/>
        </p:nvSpPr>
        <p:spPr>
          <a:xfrm>
            <a:off x="7633187" y="3656589"/>
            <a:ext cx="3086686" cy="11848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4800" dirty="0">
                <a:solidFill>
                  <a:schemeClr val="bg1"/>
                </a:solidFill>
                <a:latin typeface="HfW cursive" panose="00000500000000000000" pitchFamily="2" charset="0"/>
              </a:rPr>
              <a:t>teeth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A893EE0-E618-4B7D-B106-D2E7C4776FF0}"/>
              </a:ext>
            </a:extLst>
          </p:cNvPr>
          <p:cNvSpPr txBox="1">
            <a:spLocks/>
          </p:cNvSpPr>
          <p:nvPr/>
        </p:nvSpPr>
        <p:spPr>
          <a:xfrm>
            <a:off x="4546501" y="1167071"/>
            <a:ext cx="3086686" cy="11848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4800" dirty="0">
                <a:solidFill>
                  <a:schemeClr val="bg1"/>
                </a:solidFill>
                <a:latin typeface="HfW cursive" panose="00000500000000000000" pitchFamily="2" charset="0"/>
              </a:rPr>
              <a:t>thin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6C658A8-0A53-4C53-A512-75CD67A41409}"/>
              </a:ext>
            </a:extLst>
          </p:cNvPr>
          <p:cNvSpPr txBox="1">
            <a:spLocks/>
          </p:cNvSpPr>
          <p:nvPr/>
        </p:nvSpPr>
        <p:spPr>
          <a:xfrm>
            <a:off x="1066801" y="3696413"/>
            <a:ext cx="3086686" cy="11848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4800" dirty="0">
                <a:solidFill>
                  <a:schemeClr val="bg1"/>
                </a:solidFill>
                <a:latin typeface="HfW cursive" panose="00000500000000000000" pitchFamily="2" charset="0"/>
              </a:rPr>
              <a:t>thick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7552BB5-EB51-4786-9360-CA57C3D431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582" y="584522"/>
            <a:ext cx="2647950" cy="1165098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1C42FA26-7D33-452F-A539-26DE6B2BF6C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582" y="4308424"/>
            <a:ext cx="3436868" cy="2109976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327D15B8-18DA-45CF-8088-ABA96EE74C2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7512" y="1749620"/>
            <a:ext cx="2677196" cy="1636436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0C44C4B6-BE77-402E-A1E8-BACA162572B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94132">
            <a:off x="10254143" y="1092397"/>
            <a:ext cx="1055585" cy="2136812"/>
          </a:xfrm>
          <a:prstGeom prst="rect">
            <a:avLst/>
          </a:prstGeom>
        </p:spPr>
      </p:pic>
      <p:pic>
        <p:nvPicPr>
          <p:cNvPr id="1026" name="Picture 2" descr="See the source image">
            <a:extLst>
              <a:ext uri="{FF2B5EF4-FFF2-40B4-BE49-F238E27FC236}">
                <a16:creationId xmlns:a16="http://schemas.microsoft.com/office/drawing/2014/main" id="{812C74DF-4000-459D-878A-CE8F60CF16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3680" y="4691871"/>
            <a:ext cx="2751772" cy="16101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38392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EB26D5-2325-4E94-8AB7-FFFF023F4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5278" y="3121577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GB" sz="28700" dirty="0">
                <a:solidFill>
                  <a:schemeClr val="bg1"/>
                </a:solidFill>
                <a:latin typeface="HfW precursive" panose="00000500000000000000" pitchFamily="2" charset="0"/>
              </a:rPr>
              <a:t>moth</a:t>
            </a:r>
          </a:p>
        </p:txBody>
      </p:sp>
    </p:spTree>
    <p:extLst>
      <p:ext uri="{BB962C8B-B14F-4D97-AF65-F5344CB8AC3E}">
        <p14:creationId xmlns:p14="http://schemas.microsoft.com/office/powerpoint/2010/main" val="537992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EB26D5-2325-4E94-8AB7-FFFF023F4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5278" y="3121577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GB" sz="28700" dirty="0">
                <a:solidFill>
                  <a:schemeClr val="bg1"/>
                </a:solidFill>
                <a:latin typeface="HfW precursive" panose="00000500000000000000" pitchFamily="2" charset="0"/>
              </a:rPr>
              <a:t>thin</a:t>
            </a:r>
          </a:p>
        </p:txBody>
      </p:sp>
    </p:spTree>
    <p:extLst>
      <p:ext uri="{BB962C8B-B14F-4D97-AF65-F5344CB8AC3E}">
        <p14:creationId xmlns:p14="http://schemas.microsoft.com/office/powerpoint/2010/main" val="37109069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EB26D5-2325-4E94-8AB7-FFFF023F4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5278" y="3121577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GB" sz="28700" dirty="0">
                <a:solidFill>
                  <a:schemeClr val="bg1"/>
                </a:solidFill>
                <a:latin typeface="HfW precursive" panose="00000500000000000000" pitchFamily="2" charset="0"/>
              </a:rPr>
              <a:t>thick</a:t>
            </a:r>
          </a:p>
        </p:txBody>
      </p:sp>
    </p:spTree>
    <p:extLst>
      <p:ext uri="{BB962C8B-B14F-4D97-AF65-F5344CB8AC3E}">
        <p14:creationId xmlns:p14="http://schemas.microsoft.com/office/powerpoint/2010/main" val="21700240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EB26D5-2325-4E94-8AB7-FFFF023F4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5278" y="3121577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GB" sz="28700" dirty="0">
                <a:solidFill>
                  <a:schemeClr val="bg1"/>
                </a:solidFill>
                <a:latin typeface="HfW precursive" panose="00000500000000000000" pitchFamily="2" charset="0"/>
              </a:rPr>
              <a:t>thorn</a:t>
            </a:r>
          </a:p>
        </p:txBody>
      </p:sp>
    </p:spTree>
    <p:extLst>
      <p:ext uri="{BB962C8B-B14F-4D97-AF65-F5344CB8AC3E}">
        <p14:creationId xmlns:p14="http://schemas.microsoft.com/office/powerpoint/2010/main" val="12196399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50</Words>
  <Application>Microsoft Office PowerPoint</Application>
  <PresentationFormat>Widescreen</PresentationFormat>
  <Paragraphs>18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HfW cursive</vt:lpstr>
      <vt:lpstr>HfW precursive</vt:lpstr>
      <vt:lpstr>Office Theme</vt:lpstr>
      <vt:lpstr>PowerPoint Presentation</vt:lpstr>
      <vt:lpstr>New tricky word</vt:lpstr>
      <vt:lpstr>This is her dog.</vt:lpstr>
      <vt:lpstr>th</vt:lpstr>
      <vt:lpstr>PowerPoint Presentation</vt:lpstr>
      <vt:lpstr>moth</vt:lpstr>
      <vt:lpstr>thin</vt:lpstr>
      <vt:lpstr>thick</vt:lpstr>
      <vt:lpstr>thorn</vt:lpstr>
      <vt:lpstr>teeth</vt:lpstr>
      <vt:lpstr>He has a thick book.</vt:lpstr>
      <vt:lpstr>They brush the dogs teeth.</vt:lpstr>
      <vt:lpstr>The thorn is sharp.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DHallihan</dc:creator>
  <cp:lastModifiedBy>DHallihan</cp:lastModifiedBy>
  <cp:revision>5</cp:revision>
  <dcterms:created xsi:type="dcterms:W3CDTF">2020-03-09T15:51:49Z</dcterms:created>
  <dcterms:modified xsi:type="dcterms:W3CDTF">2020-03-23T10:08:16Z</dcterms:modified>
</cp:coreProperties>
</file>