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7" r:id="rId11"/>
    <p:sldId id="263" r:id="rId12"/>
    <p:sldId id="262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EB9C-E6E7-4923-B839-554D7C6037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280E81-5296-48A5-847F-CE05B898BA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C41D3-45BA-4CDA-8025-B06B22533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C0609-1B35-4221-B32F-8B6F0B68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53F7F-21A6-4AB3-A684-7DE8125A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00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5B423-CCF1-4318-8A41-F49E1F84F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DBFFA5-CCB7-4DBC-B1A9-F945701E4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92700-74E5-4E20-95E3-36708484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60857-4B1D-4C4C-AE50-35215468E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8C10C-E2E2-4E98-910F-7CA4B37C4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78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61BE71-ABF4-4EB4-9431-70839C598C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4BCEA9-396A-4E92-86A4-511C7A3D04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2B39-3AF3-41AF-A96B-65DE793D2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1D4C7-AB08-4984-8F35-DFC7CF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21F18-B172-4F8A-B217-9329CC0E0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911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00A3C-2FEF-47D8-BA1B-0BC7556BE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36D1F4-F0C8-47A6-8FD8-294D1FF4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675C9-D9BA-4CEC-8EA1-27B9D6B0F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C746F8-09C7-4504-8BCF-A84FEE02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25A15-CAC2-4805-9158-6757D9BD0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9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FCC58-52BF-4C85-BD25-4F27DEF11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DC5E9-48E7-4077-954E-BBA665FD6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2DECA-FB7D-44A2-827C-9A9D87C51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8B006-EB0F-45E4-8E94-4CD5D9A7E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69B1D2-3F29-484C-8538-319615475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17DE1-6CF4-4612-9CB4-BCD98273C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77E47-8C53-4EB6-8919-964CC21255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AA0266-4C17-4B75-B5E2-DE4C10F14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F25A5C-6375-4D61-91D2-6BA4BF57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0A05CD-EDD8-425B-A915-85D34CBA6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B2EDDE-3620-4903-8F4C-A6B21DED2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52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3751A-ACF0-409C-8E3B-2B8C62B4C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347CC-7108-4657-A3DB-7D0E22A7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E6C1A-6A8B-4181-A2FE-12B17BB94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49A33F-C276-4165-AD1B-CA2C9C19FF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748F57-EA71-43C4-92F3-613112A52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D3D3B9-B570-4932-8166-F380D7CBB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9745B-8334-44EC-9B89-0ACAD0863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ABE4AD-1B5C-43BB-8AF4-1132CFFF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704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D545A-9391-45EA-97EC-01CDFEEB9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A61AB9-D3EC-42FF-ADCC-2C54B5C74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3DA1A4-47BF-4838-A037-44322C659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B7597B-C548-4FD2-8AC0-2CA536762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49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1E7B7-F355-453C-8C98-2AAB4F17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1548DA-BE14-4F51-86B9-F5588236B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AEE60-9FB1-4628-AAA5-2190E7EA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94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0B0FB-073B-491F-9925-595384083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69831-3B89-4D6E-B05B-9E1F8C5A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7B2039-C7F5-4D99-925A-B09A51962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FAA0-6D57-498C-86A7-C6E9497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BB1-B3E3-4B28-B4FD-9FD25D523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D2C3C-83F1-4A24-8D00-0392D84B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76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F5719-5FA1-4591-B84D-A10713DC8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4A1B-F6E0-4DB6-AEB9-927D74685A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DCC03E-76A3-4AD7-8C90-5EDD8D18E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4546D-2915-422F-8BB1-1450F9D6B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10280-E5FA-4140-AD46-BC7D54EE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49D544-04A3-4671-AD77-7191B7C6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85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4AD4C7-18F6-4AF2-84B7-36BEC5D6D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62311-7BDA-4F7D-BEF1-C1353405E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70A76-A31B-4F95-BE6E-A74472B3F0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F1D00-52F6-413E-AF6F-050B8D92FB2A}" type="datetimeFigureOut">
              <a:rPr lang="en-GB" smtClean="0"/>
              <a:t>24/03/2020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EAAA6-C0CC-4377-885B-6734503079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D5B60-F34B-409C-8470-FD17482A2F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9756D-B730-4AA0-840B-AC91762843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137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ioBg5RBmyWY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FA594-BF8C-457F-98F3-845F89EB1C33}"/>
              </a:ext>
            </a:extLst>
          </p:cNvPr>
          <p:cNvSpPr/>
          <p:nvPr/>
        </p:nvSpPr>
        <p:spPr>
          <a:xfrm>
            <a:off x="397261" y="5579571"/>
            <a:ext cx="7860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https://www.youtube.com/watch?v=ioBg5RBmyWY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659DED-8EB5-4C70-94CE-76A2E7478E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235" y="431062"/>
            <a:ext cx="476250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111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03717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Wilf</a:t>
            </a:r>
          </a:p>
        </p:txBody>
      </p:sp>
    </p:spTree>
    <p:extLst>
      <p:ext uri="{BB962C8B-B14F-4D97-AF65-F5344CB8AC3E}">
        <p14:creationId xmlns:p14="http://schemas.microsoft.com/office/powerpoint/2010/main" val="1782339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wax is hot.</a:t>
            </a:r>
          </a:p>
        </p:txBody>
      </p:sp>
    </p:spTree>
    <p:extLst>
      <p:ext uri="{BB962C8B-B14F-4D97-AF65-F5344CB8AC3E}">
        <p14:creationId xmlns:p14="http://schemas.microsoft.com/office/powerpoint/2010/main" val="359077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bug is in </a:t>
            </a:r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 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web.</a:t>
            </a:r>
          </a:p>
        </p:txBody>
      </p:sp>
    </p:spTree>
    <p:extLst>
      <p:ext uri="{BB962C8B-B14F-4D97-AF65-F5344CB8AC3E}">
        <p14:creationId xmlns:p14="http://schemas.microsoft.com/office/powerpoint/2010/main" val="1430620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/>
          </a:bodyPr>
          <a:lstStyle/>
          <a:p>
            <a:r>
              <a:rPr lang="en-GB" sz="8800" dirty="0">
                <a:solidFill>
                  <a:srgbClr val="FF0000"/>
                </a:solidFill>
                <a:latin typeface="HfW cursive" panose="00000500000000000000" pitchFamily="2" charset="0"/>
              </a:rPr>
              <a:t>The</a:t>
            </a:r>
            <a:r>
              <a:rPr lang="en-GB" sz="8800" dirty="0">
                <a:solidFill>
                  <a:schemeClr val="bg1"/>
                </a:solidFill>
                <a:latin typeface="HfW cursive" panose="00000500000000000000" pitchFamily="2" charset="0"/>
              </a:rPr>
              <a:t> wig </a:t>
            </a:r>
            <a:r>
              <a:rPr lang="en-GB" sz="8800">
                <a:solidFill>
                  <a:schemeClr val="bg1"/>
                </a:solidFill>
                <a:latin typeface="HfW cursive" panose="00000500000000000000" pitchFamily="2" charset="0"/>
              </a:rPr>
              <a:t>is black.</a:t>
            </a:r>
            <a:endParaRPr lang="en-GB" sz="88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152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287FD-55A9-426E-8CAB-91AC336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latin typeface="HfW cursive" panose="00000500000000000000" pitchFamily="2" charset="0"/>
              </a:rPr>
              <a:t>New tricky 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D8E5-7AA7-4BE9-9FF1-B9F834A0C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884" y="3230217"/>
            <a:ext cx="10515600" cy="412500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GB" sz="38600" dirty="0">
                <a:solidFill>
                  <a:srgbClr val="FF0000"/>
                </a:solidFill>
                <a:latin typeface="HfW cursive" panose="00000500000000000000" pitchFamily="2" charset="0"/>
              </a:rPr>
              <a:t>she</a:t>
            </a:r>
          </a:p>
        </p:txBody>
      </p:sp>
    </p:spTree>
    <p:extLst>
      <p:ext uri="{BB962C8B-B14F-4D97-AF65-F5344CB8AC3E}">
        <p14:creationId xmlns:p14="http://schemas.microsoft.com/office/powerpoint/2010/main" val="2830073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6D610-4B2E-43C8-BD78-557B0DBB1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34932" cy="2884512"/>
          </a:xfrm>
        </p:spPr>
        <p:txBody>
          <a:bodyPr>
            <a:normAutofit/>
          </a:bodyPr>
          <a:lstStyle/>
          <a:p>
            <a:pPr algn="ctr"/>
            <a:r>
              <a:rPr lang="en-GB" sz="8900" dirty="0">
                <a:solidFill>
                  <a:srgbClr val="FF0000"/>
                </a:solidFill>
                <a:latin typeface="HfW cursive" panose="00000500000000000000" pitchFamily="2" charset="0"/>
              </a:rPr>
              <a:t>She </a:t>
            </a:r>
            <a:r>
              <a:rPr lang="en-GB" sz="8900" dirty="0">
                <a:solidFill>
                  <a:schemeClr val="bg1"/>
                </a:solidFill>
                <a:latin typeface="HfW cursive" panose="00000500000000000000" pitchFamily="2" charset="0"/>
              </a:rPr>
              <a:t>has a rabbit.</a:t>
            </a:r>
            <a:endParaRPr lang="en-GB" sz="14900" dirty="0">
              <a:solidFill>
                <a:schemeClr val="bg1"/>
              </a:solidFill>
              <a:latin typeface="HfW 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80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929C9-4362-42E6-ACB8-07F739DB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3686" y="1638835"/>
            <a:ext cx="7580244" cy="4019843"/>
          </a:xfrm>
        </p:spPr>
        <p:txBody>
          <a:bodyPr>
            <a:noAutofit/>
          </a:bodyPr>
          <a:lstStyle/>
          <a:p>
            <a:pPr algn="ctr"/>
            <a:r>
              <a:rPr lang="en-GB" sz="23200" dirty="0">
                <a:solidFill>
                  <a:schemeClr val="bg1"/>
                </a:solidFill>
                <a:latin typeface="HfW precursive" panose="00000500000000000000" pitchFamily="2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60432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C9B04-3585-4B4C-94CD-2FD20E106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923" y="2254216"/>
            <a:ext cx="3086686" cy="1184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web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D2FA1E-C627-4BF7-9125-053506C23BBD}"/>
              </a:ext>
            </a:extLst>
          </p:cNvPr>
          <p:cNvSpPr txBox="1">
            <a:spLocks/>
          </p:cNvSpPr>
          <p:nvPr/>
        </p:nvSpPr>
        <p:spPr>
          <a:xfrm>
            <a:off x="8741899" y="1007355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wig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6D05731-5AE3-40B4-8459-CE1919EC7A46}"/>
              </a:ext>
            </a:extLst>
          </p:cNvPr>
          <p:cNvSpPr txBox="1">
            <a:spLocks/>
          </p:cNvSpPr>
          <p:nvPr/>
        </p:nvSpPr>
        <p:spPr>
          <a:xfrm>
            <a:off x="8038514" y="466578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Wilf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893EE0-E618-4B7D-B106-D2E7C4776FF0}"/>
              </a:ext>
            </a:extLst>
          </p:cNvPr>
          <p:cNvSpPr txBox="1">
            <a:spLocks/>
          </p:cNvSpPr>
          <p:nvPr/>
        </p:nvSpPr>
        <p:spPr>
          <a:xfrm>
            <a:off x="4188692" y="1167071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wax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6C658A8-0A53-4C53-A512-75CD67A41409}"/>
              </a:ext>
            </a:extLst>
          </p:cNvPr>
          <p:cNvSpPr txBox="1">
            <a:spLocks/>
          </p:cNvSpPr>
          <p:nvPr/>
        </p:nvSpPr>
        <p:spPr>
          <a:xfrm>
            <a:off x="851603" y="3807134"/>
            <a:ext cx="3086686" cy="11848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4800" dirty="0">
                <a:solidFill>
                  <a:schemeClr val="bg1"/>
                </a:solidFill>
                <a:latin typeface="HfW cursive" panose="00000500000000000000" pitchFamily="2" charset="0"/>
              </a:rPr>
              <a:t>wet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8DE6C6-0DBD-4222-AA07-64C9614446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8980" y="95209"/>
            <a:ext cx="2351931" cy="23519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A5334AF-84CE-454C-9163-082FBA18BB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785" y="3663464"/>
            <a:ext cx="1839504" cy="265706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07D736E-FE34-4D14-9937-0265D71288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432" y="1908313"/>
            <a:ext cx="1410942" cy="14109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907F748-3C7E-4492-AFCA-42CA1984D6F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3927" y="1881319"/>
            <a:ext cx="1524213" cy="15242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ACECFF8-484F-4CCC-AD5C-1A66286F30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9240" y="4141633"/>
            <a:ext cx="887950" cy="217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83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895212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web</a:t>
            </a:r>
          </a:p>
        </p:txBody>
      </p:sp>
    </p:spTree>
    <p:extLst>
      <p:ext uri="{BB962C8B-B14F-4D97-AF65-F5344CB8AC3E}">
        <p14:creationId xmlns:p14="http://schemas.microsoft.com/office/powerpoint/2010/main" val="3301173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wet</a:t>
            </a:r>
          </a:p>
        </p:txBody>
      </p:sp>
    </p:spTree>
    <p:extLst>
      <p:ext uri="{BB962C8B-B14F-4D97-AF65-F5344CB8AC3E}">
        <p14:creationId xmlns:p14="http://schemas.microsoft.com/office/powerpoint/2010/main" val="3750191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160256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wax</a:t>
            </a:r>
          </a:p>
        </p:txBody>
      </p:sp>
    </p:spTree>
    <p:extLst>
      <p:ext uri="{BB962C8B-B14F-4D97-AF65-F5344CB8AC3E}">
        <p14:creationId xmlns:p14="http://schemas.microsoft.com/office/powerpoint/2010/main" val="3089636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8A2C8-D67B-400D-8D0E-5901E679F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3617" y="1239768"/>
            <a:ext cx="10584766" cy="478365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4400" dirty="0">
                <a:solidFill>
                  <a:schemeClr val="bg1"/>
                </a:solidFill>
                <a:latin typeface="HfW cursive" panose="00000500000000000000" pitchFamily="2" charset="0"/>
              </a:rPr>
              <a:t>wig</a:t>
            </a:r>
          </a:p>
        </p:txBody>
      </p:sp>
    </p:spTree>
    <p:extLst>
      <p:ext uri="{BB962C8B-B14F-4D97-AF65-F5344CB8AC3E}">
        <p14:creationId xmlns:p14="http://schemas.microsoft.com/office/powerpoint/2010/main" val="3302284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50</Words>
  <Application>Microsoft Office PowerPoint</Application>
  <PresentationFormat>Widescreen</PresentationFormat>
  <Paragraphs>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HfW cursive</vt:lpstr>
      <vt:lpstr>HfW precursive</vt:lpstr>
      <vt:lpstr>Office Theme</vt:lpstr>
      <vt:lpstr>PowerPoint Presentation</vt:lpstr>
      <vt:lpstr>New tricky word</vt:lpstr>
      <vt:lpstr>She has a rabbit.</vt:lpstr>
      <vt:lpstr>w</vt:lpstr>
      <vt:lpstr>PowerPoint Presentation</vt:lpstr>
      <vt:lpstr>web</vt:lpstr>
      <vt:lpstr>wet</vt:lpstr>
      <vt:lpstr>wax</vt:lpstr>
      <vt:lpstr>wig</vt:lpstr>
      <vt:lpstr>Wilf</vt:lpstr>
      <vt:lpstr>The wax is hot.</vt:lpstr>
      <vt:lpstr>The bug is in the web.</vt:lpstr>
      <vt:lpstr>The wig is black.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DHallihan</dc:creator>
  <cp:lastModifiedBy>DHallihan</cp:lastModifiedBy>
  <cp:revision>11</cp:revision>
  <dcterms:created xsi:type="dcterms:W3CDTF">2020-03-09T15:51:49Z</dcterms:created>
  <dcterms:modified xsi:type="dcterms:W3CDTF">2020-03-24T11:30:09Z</dcterms:modified>
</cp:coreProperties>
</file>