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78" r:id="rId6"/>
    <p:sldId id="261" r:id="rId7"/>
    <p:sldId id="271" r:id="rId8"/>
    <p:sldId id="270" r:id="rId9"/>
    <p:sldId id="273" r:id="rId10"/>
    <p:sldId id="279" r:id="rId11"/>
    <p:sldId id="264" r:id="rId12"/>
    <p:sldId id="265" r:id="rId13"/>
    <p:sldId id="274" r:id="rId14"/>
    <p:sldId id="275" r:id="rId15"/>
    <p:sldId id="276" r:id="rId16"/>
    <p:sldId id="280" r:id="rId17"/>
    <p:sldId id="277" r:id="rId18"/>
    <p:sldId id="263" r:id="rId19"/>
    <p:sldId id="268" r:id="rId20"/>
    <p:sldId id="28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Oskhln9X3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715313" y="411223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HfW precursive" panose="00000500000000000000" pitchFamily="2" charset="0"/>
              </a:rPr>
              <a:t>Can you the name the following: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CDAFC5-1660-4391-AE4D-AA195E6F43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428" y="1033669"/>
            <a:ext cx="3935144" cy="558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win</a:t>
            </a:r>
          </a:p>
        </p:txBody>
      </p:sp>
    </p:spTree>
    <p:extLst>
      <p:ext uri="{BB962C8B-B14F-4D97-AF65-F5344CB8AC3E}">
        <p14:creationId xmlns:p14="http://schemas.microsoft.com/office/powerpoint/2010/main" val="2146370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add a letter to a 3 letter word (CVC).</a:t>
            </a:r>
          </a:p>
        </p:txBody>
      </p:sp>
    </p:spTree>
    <p:extLst>
      <p:ext uri="{BB962C8B-B14F-4D97-AF65-F5344CB8AC3E}">
        <p14:creationId xmlns:p14="http://schemas.microsoft.com/office/powerpoint/2010/main" val="3750191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21500" dirty="0">
                <a:solidFill>
                  <a:schemeClr val="bg1"/>
                </a:solidFill>
                <a:latin typeface="HfW cursive" panose="00000500000000000000" pitchFamily="2" charset="0"/>
              </a:rPr>
              <a:t>pink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488F1E-1A63-46D5-9559-A606CBA1D7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0183" y="3724275"/>
            <a:ext cx="192405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636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21500" dirty="0">
                <a:solidFill>
                  <a:schemeClr val="bg1"/>
                </a:solidFill>
                <a:latin typeface="HfW cursive" panose="00000500000000000000" pitchFamily="2" charset="0"/>
              </a:rPr>
              <a:t>sink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54531A-DA9B-4434-8C38-90DF95242A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8077" y="3429000"/>
            <a:ext cx="2635940" cy="248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984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bank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80BF3E-AC43-4264-988F-47781D547C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095" y="2809857"/>
            <a:ext cx="1859653" cy="325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507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tank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DFFDE4-FA1F-42E3-A68B-7542E4AE58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974" y="3766930"/>
            <a:ext cx="3339547" cy="2087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379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wink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85807B-9C21-4322-BBE8-D2441044DF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4101" y="3834848"/>
            <a:ext cx="4037771" cy="2261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3910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read some sentences.</a:t>
            </a:r>
          </a:p>
        </p:txBody>
      </p:sp>
    </p:spTree>
    <p:extLst>
      <p:ext uri="{BB962C8B-B14F-4D97-AF65-F5344CB8AC3E}">
        <p14:creationId xmlns:p14="http://schemas.microsoft.com/office/powerpoint/2010/main" val="37188625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It is damp in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pink tent.</a:t>
            </a: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2749136"/>
          </a:xfrm>
        </p:spPr>
        <p:txBody>
          <a:bodyPr>
            <a:normAutofit/>
          </a:bodyPr>
          <a:lstStyle/>
          <a:p>
            <a:pPr algn="ctr"/>
            <a:r>
              <a:rPr lang="en-GB" sz="6000" dirty="0">
                <a:solidFill>
                  <a:schemeClr val="bg1"/>
                </a:solidFill>
                <a:latin typeface="HfW cursive" panose="00000500000000000000" pitchFamily="2" charset="0"/>
              </a:rPr>
              <a:t>Can you write a sentence for this picture?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1E6AC5-F543-4A53-BAAB-FE659CF99D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9290" y="2815812"/>
            <a:ext cx="2757797" cy="3677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15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C9B04-3585-4B4C-94CD-2FD20E106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086686" cy="1184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van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D05731-5AE3-40B4-8459-CE1919EC7A46}"/>
              </a:ext>
            </a:extLst>
          </p:cNvPr>
          <p:cNvSpPr txBox="1">
            <a:spLocks/>
          </p:cNvSpPr>
          <p:nvPr/>
        </p:nvSpPr>
        <p:spPr>
          <a:xfrm>
            <a:off x="8846896" y="4626027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Jack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893EE0-E618-4B7D-B106-D2E7C4776FF0}"/>
              </a:ext>
            </a:extLst>
          </p:cNvPr>
          <p:cNvSpPr txBox="1">
            <a:spLocks/>
          </p:cNvSpPr>
          <p:nvPr/>
        </p:nvSpPr>
        <p:spPr>
          <a:xfrm>
            <a:off x="7634258" y="2001268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jet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C658A8-0A53-4C53-A512-75CD67A41409}"/>
              </a:ext>
            </a:extLst>
          </p:cNvPr>
          <p:cNvSpPr txBox="1">
            <a:spLocks/>
          </p:cNvSpPr>
          <p:nvPr/>
        </p:nvSpPr>
        <p:spPr>
          <a:xfrm>
            <a:off x="838200" y="4173180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vet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7802EEE-233D-4C97-B96D-B0ED0E8F7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6684" y="524351"/>
            <a:ext cx="8126234" cy="966007"/>
          </a:xfrm>
        </p:spPr>
        <p:txBody>
          <a:bodyPr>
            <a:no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Can you read these words?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3EE33CE-2CC7-4DC0-93F3-957F26254C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166" y="2503175"/>
            <a:ext cx="1845779" cy="1162695"/>
          </a:xfrm>
          <a:prstGeom prst="rect">
            <a:avLst/>
          </a:prstGeom>
        </p:spPr>
      </p:pic>
      <p:pic>
        <p:nvPicPr>
          <p:cNvPr id="1026" name="Picture 2" descr="Image result for vet">
            <a:extLst>
              <a:ext uri="{FF2B5EF4-FFF2-40B4-BE49-F238E27FC236}">
                <a16:creationId xmlns:a16="http://schemas.microsoft.com/office/drawing/2014/main" id="{58DCC7C0-41B5-490A-8E80-B48E4D07C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477" y="4828564"/>
            <a:ext cx="2332409" cy="1557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85459A4-E2A2-42E3-A288-9E0E8DEDD0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8955" y="2069769"/>
            <a:ext cx="2447925" cy="1524000"/>
          </a:xfrm>
          <a:prstGeom prst="rect">
            <a:avLst/>
          </a:prstGeom>
        </p:spPr>
      </p:pic>
      <p:pic>
        <p:nvPicPr>
          <p:cNvPr id="1028" name="Picture 4" descr="Image result for Jack and jill clip art">
            <a:extLst>
              <a:ext uri="{FF2B5EF4-FFF2-40B4-BE49-F238E27FC236}">
                <a16:creationId xmlns:a16="http://schemas.microsoft.com/office/drawing/2014/main" id="{DBC14681-11B3-48F6-BFA3-14D3858723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4806" y="4862222"/>
            <a:ext cx="1878904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38392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707ED-E86B-4E2D-94E5-AA4CC4E14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426" y="1663838"/>
            <a:ext cx="10515600" cy="3106945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bg1"/>
                </a:solidFill>
                <a:latin typeface="HfW precursive" panose="00000500000000000000" pitchFamily="2" charset="0"/>
              </a:rPr>
              <a:t>Practise some reading here</a:t>
            </a:r>
            <a:br>
              <a:rPr lang="en-GB" b="1" dirty="0">
                <a:solidFill>
                  <a:schemeClr val="bg1"/>
                </a:solidFill>
                <a:latin typeface="HfW precursive" panose="00000500000000000000" pitchFamily="2" charset="0"/>
              </a:rPr>
            </a:br>
            <a:br>
              <a:rPr lang="en-GB" b="1" dirty="0">
                <a:solidFill>
                  <a:schemeClr val="bg1"/>
                </a:solidFill>
                <a:latin typeface="HfW precursive" panose="00000500000000000000" pitchFamily="2" charset="0"/>
                <a:hlinkClick r:id="rId2"/>
              </a:rPr>
            </a:br>
            <a:r>
              <a:rPr lang="en-GB" b="1" dirty="0">
                <a:solidFill>
                  <a:schemeClr val="bg1"/>
                </a:solidFill>
                <a:latin typeface="HfW precursive" panose="00000500000000000000" pitchFamily="2" charset="0"/>
                <a:hlinkClick r:id="rId2"/>
              </a:rPr>
              <a:t>https://www.youtube.com/watch?v=MOskhln9X3s</a:t>
            </a:r>
            <a:br>
              <a:rPr lang="en-GB" b="1" dirty="0">
                <a:solidFill>
                  <a:schemeClr val="bg1"/>
                </a:solidFill>
                <a:latin typeface="HfW precursive" panose="00000500000000000000" pitchFamily="2" charset="0"/>
              </a:rPr>
            </a:br>
            <a:br>
              <a:rPr lang="en-GB" b="1" dirty="0">
                <a:solidFill>
                  <a:schemeClr val="bg1"/>
                </a:solidFill>
                <a:latin typeface="HfW precursive" panose="00000500000000000000" pitchFamily="2" charset="0"/>
              </a:rPr>
            </a:br>
            <a:endParaRPr lang="en-GB" b="1" dirty="0">
              <a:solidFill>
                <a:schemeClr val="bg1"/>
              </a:solidFill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985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875" y="2156791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precursive" panose="00000500000000000000" pitchFamily="2" charset="0"/>
              </a:rPr>
              <a:t>so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4932" cy="2884512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It is cold </a:t>
            </a:r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so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 I need my coat.</a:t>
            </a:r>
            <a:endParaRPr lang="en-GB" sz="149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D52307-53CD-4C05-992C-FA5E768E07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637" y="3314677"/>
            <a:ext cx="1798725" cy="3178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603" y="1167593"/>
            <a:ext cx="8126234" cy="966007"/>
          </a:xfrm>
        </p:spPr>
        <p:txBody>
          <a:bodyPr>
            <a:noAutofit/>
          </a:bodyPr>
          <a:lstStyle/>
          <a:p>
            <a:pPr algn="ctr"/>
            <a:r>
              <a:rPr lang="en-GB" sz="8000" dirty="0">
                <a:solidFill>
                  <a:schemeClr val="bg1"/>
                </a:solidFill>
                <a:latin typeface="HfW cursive" panose="00000500000000000000" pitchFamily="2" charset="0"/>
              </a:rPr>
              <a:t>Can you read these words? </a:t>
            </a:r>
          </a:p>
        </p:txBody>
      </p:sp>
    </p:spTree>
    <p:extLst>
      <p:ext uri="{BB962C8B-B14F-4D97-AF65-F5344CB8AC3E}">
        <p14:creationId xmlns:p14="http://schemas.microsoft.com/office/powerpoint/2010/main" val="1845092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pin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sin</a:t>
            </a:r>
          </a:p>
        </p:txBody>
      </p:sp>
    </p:spTree>
    <p:extLst>
      <p:ext uri="{BB962C8B-B14F-4D97-AF65-F5344CB8AC3E}">
        <p14:creationId xmlns:p14="http://schemas.microsoft.com/office/powerpoint/2010/main" val="3789765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ban</a:t>
            </a:r>
          </a:p>
        </p:txBody>
      </p:sp>
    </p:spTree>
    <p:extLst>
      <p:ext uri="{BB962C8B-B14F-4D97-AF65-F5344CB8AC3E}">
        <p14:creationId xmlns:p14="http://schemas.microsoft.com/office/powerpoint/2010/main" val="1137026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tan</a:t>
            </a:r>
          </a:p>
        </p:txBody>
      </p:sp>
    </p:spTree>
    <p:extLst>
      <p:ext uri="{BB962C8B-B14F-4D97-AF65-F5344CB8AC3E}">
        <p14:creationId xmlns:p14="http://schemas.microsoft.com/office/powerpoint/2010/main" val="1977564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109</Words>
  <Application>Microsoft Office PowerPoint</Application>
  <PresentationFormat>Widescreen</PresentationFormat>
  <Paragraphs>25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Can you read these words? </vt:lpstr>
      <vt:lpstr>New tricky word</vt:lpstr>
      <vt:lpstr>It is cold so I need my coat.</vt:lpstr>
      <vt:lpstr>Can you read these words? </vt:lpstr>
      <vt:lpstr>pin</vt:lpstr>
      <vt:lpstr>sin</vt:lpstr>
      <vt:lpstr>ban</vt:lpstr>
      <vt:lpstr>tan</vt:lpstr>
      <vt:lpstr>win</vt:lpstr>
      <vt:lpstr>Now we are going to add a letter to a 3 letter word (CVC).</vt:lpstr>
      <vt:lpstr>pink</vt:lpstr>
      <vt:lpstr>sink</vt:lpstr>
      <vt:lpstr>bank</vt:lpstr>
      <vt:lpstr>tank</vt:lpstr>
      <vt:lpstr>wink</vt:lpstr>
      <vt:lpstr>Now we are going to read some sentences.</vt:lpstr>
      <vt:lpstr>It is damp in the pink tent.</vt:lpstr>
      <vt:lpstr>Can you write a sentence for this picture?</vt:lpstr>
      <vt:lpstr>Practise some reading here  https://www.youtube.com/watch?v=MOskhln9X3s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DHallihan</cp:lastModifiedBy>
  <cp:revision>15</cp:revision>
  <dcterms:created xsi:type="dcterms:W3CDTF">2020-03-09T15:51:49Z</dcterms:created>
  <dcterms:modified xsi:type="dcterms:W3CDTF">2020-04-20T15:24:51Z</dcterms:modified>
</cp:coreProperties>
</file>