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78" r:id="rId6"/>
    <p:sldId id="261" r:id="rId7"/>
    <p:sldId id="271" r:id="rId8"/>
    <p:sldId id="270" r:id="rId9"/>
    <p:sldId id="273" r:id="rId10"/>
    <p:sldId id="279" r:id="rId11"/>
    <p:sldId id="282" r:id="rId12"/>
    <p:sldId id="264" r:id="rId13"/>
    <p:sldId id="265" r:id="rId14"/>
    <p:sldId id="275" r:id="rId15"/>
    <p:sldId id="283" r:id="rId16"/>
    <p:sldId id="276" r:id="rId17"/>
    <p:sldId id="280" r:id="rId18"/>
    <p:sldId id="274" r:id="rId19"/>
    <p:sldId id="277" r:id="rId20"/>
    <p:sldId id="263" r:id="rId21"/>
    <p:sldId id="284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FEB9C-E6E7-4923-B839-554D7C6037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280E81-5296-48A5-847F-CE05B898B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C41D3-45BA-4CDA-8025-B06B22533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C0609-1B35-4221-B32F-8B6F0B680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953F7F-21A6-4AB3-A684-7DE8125A8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006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5B423-CCF1-4318-8A41-F49E1F84F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DBFFA5-CCB7-4DBC-B1A9-F945701E47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92700-74E5-4E20-95E3-367084845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60857-4B1D-4C4C-AE50-35215468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8C10C-E2E2-4E98-910F-7CA4B37C4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783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61BE71-ABF4-4EB4-9431-70839C598C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4BCEA9-396A-4E92-86A4-511C7A3D04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C2B39-3AF3-41AF-A96B-65DE793D2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1D4C7-AB08-4984-8F35-DFC7CFF88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21F18-B172-4F8A-B217-9329CC0E0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911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00A3C-2FEF-47D8-BA1B-0BC7556BE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6D1F4-F0C8-47A6-8FD8-294D1FF4A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675C9-D9BA-4CEC-8EA1-27B9D6B0F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746F8-09C7-4504-8BCF-A84FEE025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25A15-CAC2-4805-9158-6757D9BD0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90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FCC58-52BF-4C85-BD25-4F27DEF11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BDC5E9-48E7-4077-954E-BBA665FD6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2DECA-FB7D-44A2-827C-9A9D87C51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8B006-EB0F-45E4-8E94-4CD5D9A7E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9B1D2-3F29-484C-8538-319615475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9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17DE1-6CF4-4612-9CB4-BCD98273C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77E47-8C53-4EB6-8919-964CC21255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AA0266-4C17-4B75-B5E2-DE4C10F14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F25A5C-6375-4D61-91D2-6BA4BF578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0A05CD-EDD8-425B-A915-85D34CBA6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B2EDDE-3620-4903-8F4C-A6B21DED2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52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3751A-ACF0-409C-8E3B-2B8C62B4C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8347CC-7108-4657-A3DB-7D0E22A7E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8E6C1A-6A8B-4181-A2FE-12B17BB944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49A33F-C276-4165-AD1B-CA2C9C19FF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748F57-EA71-43C4-92F3-613112A52E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D3D3B9-B570-4932-8166-F380D7CBB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D9745B-8334-44EC-9B89-0ACAD0863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ABE4AD-1B5C-43BB-8AF4-1132CFFF6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704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D545A-9391-45EA-97EC-01CDFEEB9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A61AB9-D3EC-42FF-ADCC-2C54B5C74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3DA1A4-47BF-4838-A037-44322C659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B7597B-C548-4FD2-8AC0-2CA536762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496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61E7B7-F355-453C-8C98-2AAB4F17C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1548DA-BE14-4F51-86B9-F5588236B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6AEE60-9FB1-4628-AAA5-2190E7EA1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294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0B0FB-073B-491F-9925-595384083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69831-3B89-4D6E-B05B-9E1F8C5A9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7B2039-C7F5-4D99-925A-B09A51962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F5FAA0-6D57-498C-86A7-C6E9497FE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60EBB1-B3E3-4B28-B4FD-9FD25D523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6D2C3C-83F1-4A24-8D00-0392D84B6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760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F5719-5FA1-4591-B84D-A10713DC8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8F4A1B-F6E0-4DB6-AEB9-927D74685A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DCC03E-76A3-4AD7-8C90-5EDD8D18E4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74546D-2915-422F-8BB1-1450F9D6B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010280-E5FA-4140-AD46-BC7D54EE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49D544-04A3-4671-AD77-7191B7C6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858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4AD4C7-18F6-4AF2-84B7-36BEC5D6D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F62311-7BDA-4F7D-BEF1-C1353405EF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70A76-A31B-4F95-BE6E-A74472B3F0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F1D00-52F6-413E-AF6F-050B8D92FB2A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EAAA6-C0CC-4377-885B-6734503079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9D5B60-F34B-409C-8470-FD17482A2F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137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D8FA594-BF8C-457F-98F3-845F89EB1C33}"/>
              </a:ext>
            </a:extLst>
          </p:cNvPr>
          <p:cNvSpPr/>
          <p:nvPr/>
        </p:nvSpPr>
        <p:spPr>
          <a:xfrm>
            <a:off x="715313" y="411223"/>
            <a:ext cx="78604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latin typeface="HfW precursive" panose="00000500000000000000" pitchFamily="2" charset="0"/>
              </a:rPr>
              <a:t>Can you the name the following: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8CDAFC5-1660-4391-AE4D-AA195E6F43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428" y="1033669"/>
            <a:ext cx="3935144" cy="558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117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and</a:t>
            </a:r>
          </a:p>
        </p:txBody>
      </p:sp>
    </p:spTree>
    <p:extLst>
      <p:ext uri="{BB962C8B-B14F-4D97-AF65-F5344CB8AC3E}">
        <p14:creationId xmlns:p14="http://schemas.microsoft.com/office/powerpoint/2010/main" val="21463705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ink</a:t>
            </a:r>
          </a:p>
        </p:txBody>
      </p:sp>
    </p:spTree>
    <p:extLst>
      <p:ext uri="{BB962C8B-B14F-4D97-AF65-F5344CB8AC3E}">
        <p14:creationId xmlns:p14="http://schemas.microsoft.com/office/powerpoint/2010/main" val="30205651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9600" dirty="0">
                <a:solidFill>
                  <a:schemeClr val="bg1"/>
                </a:solidFill>
                <a:latin typeface="HfW cursive" panose="00000500000000000000" pitchFamily="2" charset="0"/>
              </a:rPr>
              <a:t>Now we are going to add a letter to the start of each word.</a:t>
            </a:r>
          </a:p>
        </p:txBody>
      </p:sp>
    </p:spTree>
    <p:extLst>
      <p:ext uri="{BB962C8B-B14F-4D97-AF65-F5344CB8AC3E}">
        <p14:creationId xmlns:p14="http://schemas.microsoft.com/office/powerpoint/2010/main" val="37501919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6905478" cy="3299202"/>
          </a:xfrm>
        </p:spPr>
        <p:txBody>
          <a:bodyPr>
            <a:noAutofit/>
          </a:bodyPr>
          <a:lstStyle/>
          <a:p>
            <a:pPr algn="ctr"/>
            <a:r>
              <a:rPr lang="en-GB" sz="21500" dirty="0">
                <a:solidFill>
                  <a:schemeClr val="bg1"/>
                </a:solidFill>
                <a:latin typeface="HfW cursive" panose="00000500000000000000" pitchFamily="2" charset="0"/>
              </a:rPr>
              <a:t>trip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20C1CBF-A4BB-421C-A5D1-6C3E6CF0CA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4609" y="3429000"/>
            <a:ext cx="1967948" cy="2398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6360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6905478" cy="3299202"/>
          </a:xfrm>
        </p:spPr>
        <p:txBody>
          <a:bodyPr>
            <a:noAutofit/>
          </a:bodyPr>
          <a:lstStyle/>
          <a:p>
            <a:pPr algn="ctr"/>
            <a:r>
              <a:rPr lang="en-GB" sz="17900" dirty="0">
                <a:solidFill>
                  <a:schemeClr val="bg1"/>
                </a:solidFill>
                <a:latin typeface="HfW cursive" panose="00000500000000000000" pitchFamily="2" charset="0"/>
              </a:rPr>
              <a:t>scan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82E2DBE-FC8F-43F0-A99D-D093416975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0842" y="3114983"/>
            <a:ext cx="2688949" cy="2688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5072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6905478" cy="3299202"/>
          </a:xfrm>
        </p:spPr>
        <p:txBody>
          <a:bodyPr>
            <a:noAutofit/>
          </a:bodyPr>
          <a:lstStyle/>
          <a:p>
            <a:pPr algn="ctr"/>
            <a:r>
              <a:rPr lang="en-GB" sz="17900" dirty="0">
                <a:solidFill>
                  <a:schemeClr val="bg1"/>
                </a:solidFill>
                <a:latin typeface="HfW cursive" panose="00000500000000000000" pitchFamily="2" charset="0"/>
              </a:rPr>
              <a:t>spin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1CA3413-A135-4925-83A9-EF03B97D6E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3767" y="2687659"/>
            <a:ext cx="2369034" cy="3543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26629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6905478" cy="3299202"/>
          </a:xfrm>
        </p:spPr>
        <p:txBody>
          <a:bodyPr>
            <a:noAutofit/>
          </a:bodyPr>
          <a:lstStyle/>
          <a:p>
            <a:pPr algn="ctr"/>
            <a:r>
              <a:rPr lang="en-GB" sz="17900" dirty="0">
                <a:solidFill>
                  <a:schemeClr val="bg1"/>
                </a:solidFill>
                <a:latin typeface="HfW cursive" panose="00000500000000000000" pitchFamily="2" charset="0"/>
              </a:rPr>
              <a:t>stop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D75DB32-D3B3-4B66-B64B-5777F984AC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5872" y="3429000"/>
            <a:ext cx="2150579" cy="2150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3798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6905478" cy="3299202"/>
          </a:xfrm>
        </p:spPr>
        <p:txBody>
          <a:bodyPr>
            <a:noAutofit/>
          </a:bodyPr>
          <a:lstStyle/>
          <a:p>
            <a:pPr algn="ctr"/>
            <a:r>
              <a:rPr lang="en-GB" sz="17900" dirty="0">
                <a:solidFill>
                  <a:schemeClr val="bg1"/>
                </a:solidFill>
                <a:latin typeface="HfW cursive" panose="00000500000000000000" pitchFamily="2" charset="0"/>
              </a:rPr>
              <a:t>land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7D29FB-8A9D-4526-87D2-B036D385BB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8342" y="3751538"/>
            <a:ext cx="3823520" cy="1946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3910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6905478" cy="3299202"/>
          </a:xfrm>
        </p:spPr>
        <p:txBody>
          <a:bodyPr>
            <a:noAutofit/>
          </a:bodyPr>
          <a:lstStyle/>
          <a:p>
            <a:pPr algn="ctr"/>
            <a:r>
              <a:rPr lang="en-GB" sz="21500" dirty="0">
                <a:solidFill>
                  <a:schemeClr val="bg1"/>
                </a:solidFill>
                <a:latin typeface="HfW cursive" panose="00000500000000000000" pitchFamily="2" charset="0"/>
              </a:rPr>
              <a:t>sink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054531A-DA9B-4434-8C38-90DF95242A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8077" y="3429000"/>
            <a:ext cx="2635940" cy="248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09845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pPr algn="ctr"/>
            <a:r>
              <a:rPr lang="en-GB" sz="9600" dirty="0">
                <a:solidFill>
                  <a:schemeClr val="bg1"/>
                </a:solidFill>
                <a:latin typeface="HfW cursive" panose="00000500000000000000" pitchFamily="2" charset="0"/>
              </a:rPr>
              <a:t>Now we are going to read some sentences.</a:t>
            </a:r>
          </a:p>
        </p:txBody>
      </p:sp>
    </p:spTree>
    <p:extLst>
      <p:ext uri="{BB962C8B-B14F-4D97-AF65-F5344CB8AC3E}">
        <p14:creationId xmlns:p14="http://schemas.microsoft.com/office/powerpoint/2010/main" val="3718862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C9B04-3585-4B4C-94CD-2FD20E1067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086686" cy="11848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fox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6D05731-5AE3-40B4-8459-CE1919EC7A46}"/>
              </a:ext>
            </a:extLst>
          </p:cNvPr>
          <p:cNvSpPr txBox="1">
            <a:spLocks/>
          </p:cNvSpPr>
          <p:nvPr/>
        </p:nvSpPr>
        <p:spPr>
          <a:xfrm>
            <a:off x="8846896" y="4626027"/>
            <a:ext cx="3086686" cy="1184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zag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A893EE0-E618-4B7D-B106-D2E7C4776FF0}"/>
              </a:ext>
            </a:extLst>
          </p:cNvPr>
          <p:cNvSpPr txBox="1">
            <a:spLocks/>
          </p:cNvSpPr>
          <p:nvPr/>
        </p:nvSpPr>
        <p:spPr>
          <a:xfrm>
            <a:off x="7634258" y="2001268"/>
            <a:ext cx="3086686" cy="1184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zip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6C658A8-0A53-4C53-A512-75CD67A41409}"/>
              </a:ext>
            </a:extLst>
          </p:cNvPr>
          <p:cNvSpPr txBox="1">
            <a:spLocks/>
          </p:cNvSpPr>
          <p:nvPr/>
        </p:nvSpPr>
        <p:spPr>
          <a:xfrm>
            <a:off x="838200" y="4173180"/>
            <a:ext cx="3086686" cy="1184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mix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7802EEE-233D-4C97-B96D-B0ED0E8F7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6684" y="524351"/>
            <a:ext cx="8126234" cy="966007"/>
          </a:xfrm>
        </p:spPr>
        <p:txBody>
          <a:bodyPr>
            <a:noAutofit/>
          </a:bodyPr>
          <a:lstStyle/>
          <a:p>
            <a:pPr algn="ctr"/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Can you read these words? 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990E06E4-049F-48BB-91D4-C6F2DB751C0A}"/>
              </a:ext>
            </a:extLst>
          </p:cNvPr>
          <p:cNvSpPr txBox="1">
            <a:spLocks/>
          </p:cNvSpPr>
          <p:nvPr/>
        </p:nvSpPr>
        <p:spPr>
          <a:xfrm>
            <a:off x="4862059" y="2653785"/>
            <a:ext cx="3086686" cy="1184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tax</a:t>
            </a:r>
          </a:p>
        </p:txBody>
      </p:sp>
      <p:pic>
        <p:nvPicPr>
          <p:cNvPr id="2" name="Picture 2" descr="Image result for fox">
            <a:extLst>
              <a:ext uri="{FF2B5EF4-FFF2-40B4-BE49-F238E27FC236}">
                <a16:creationId xmlns:a16="http://schemas.microsoft.com/office/drawing/2014/main" id="{9E829886-4DA8-4D48-8E47-F402756042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653" y="2593698"/>
            <a:ext cx="1514061" cy="1034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0807F83-81B4-4D34-A62C-6AC0A5584E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7533" y="5000757"/>
            <a:ext cx="1737572" cy="90932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7F14CF6-E8B8-42E5-A654-3AD5CB900C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0674" y="1941181"/>
            <a:ext cx="1781175" cy="178117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7DDC568-DF1B-4553-B9C7-276073C483A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8530" y="5358041"/>
            <a:ext cx="1397170" cy="1200133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DFC4C4C6-5E25-4CCC-9722-E4B89D96768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342" y="3559685"/>
            <a:ext cx="1038658" cy="1038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8392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It was dark when the lamp went out.</a:t>
            </a:r>
          </a:p>
        </p:txBody>
      </p:sp>
    </p:spTree>
    <p:extLst>
      <p:ext uri="{BB962C8B-B14F-4D97-AF65-F5344CB8AC3E}">
        <p14:creationId xmlns:p14="http://schemas.microsoft.com/office/powerpoint/2010/main" val="3590776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Sam cannot see now.</a:t>
            </a:r>
          </a:p>
        </p:txBody>
      </p:sp>
    </p:spTree>
    <p:extLst>
      <p:ext uri="{BB962C8B-B14F-4D97-AF65-F5344CB8AC3E}">
        <p14:creationId xmlns:p14="http://schemas.microsoft.com/office/powerpoint/2010/main" val="1140679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287FD-55A9-426E-8CAB-91AC33655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latin typeface="HfW cursive" panose="00000500000000000000" pitchFamily="2" charset="0"/>
              </a:rPr>
              <a:t>New tricky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ED8E5-7AA7-4BE9-9FF1-B9F834A0C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875" y="2156791"/>
            <a:ext cx="10515600" cy="4125009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GB" sz="38600" dirty="0">
                <a:solidFill>
                  <a:srgbClr val="FF0000"/>
                </a:solidFill>
                <a:latin typeface="HfW precursive" panose="00000500000000000000" pitchFamily="2" charset="0"/>
              </a:rPr>
              <a:t>she</a:t>
            </a:r>
          </a:p>
        </p:txBody>
      </p:sp>
    </p:spTree>
    <p:extLst>
      <p:ext uri="{BB962C8B-B14F-4D97-AF65-F5344CB8AC3E}">
        <p14:creationId xmlns:p14="http://schemas.microsoft.com/office/powerpoint/2010/main" val="2830073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6D610-4B2E-43C8-BD78-557B0DBB1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34932" cy="2884512"/>
          </a:xfrm>
        </p:spPr>
        <p:txBody>
          <a:bodyPr>
            <a:normAutofit/>
          </a:bodyPr>
          <a:lstStyle/>
          <a:p>
            <a:pPr algn="ctr"/>
            <a:r>
              <a:rPr lang="en-GB" sz="8900" dirty="0">
                <a:solidFill>
                  <a:srgbClr val="FF0000"/>
                </a:solidFill>
                <a:latin typeface="HfW cursive" panose="00000500000000000000" pitchFamily="2" charset="0"/>
              </a:rPr>
              <a:t>She</a:t>
            </a:r>
            <a:r>
              <a:rPr lang="en-GB" sz="8900" dirty="0">
                <a:solidFill>
                  <a:schemeClr val="bg1"/>
                </a:solidFill>
                <a:latin typeface="HfW cursive" panose="00000500000000000000" pitchFamily="2" charset="0"/>
              </a:rPr>
              <a:t> is in the car.</a:t>
            </a:r>
            <a:endParaRPr lang="en-GB" sz="14900" dirty="0">
              <a:solidFill>
                <a:schemeClr val="bg1"/>
              </a:solidFill>
              <a:latin typeface="HfW cursive" panose="00000500000000000000" pitchFamily="2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66FC585-D00C-4472-8616-1A031ACB9D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8185" y="2709655"/>
            <a:ext cx="4827560" cy="3359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180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929C9-4362-42E6-ACB8-07F739DB7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603" y="1167593"/>
            <a:ext cx="8126234" cy="966007"/>
          </a:xfrm>
        </p:spPr>
        <p:txBody>
          <a:bodyPr>
            <a:noAutofit/>
          </a:bodyPr>
          <a:lstStyle/>
          <a:p>
            <a:pPr algn="ctr"/>
            <a:r>
              <a:rPr lang="en-GB" sz="8000" dirty="0">
                <a:solidFill>
                  <a:schemeClr val="bg1"/>
                </a:solidFill>
                <a:latin typeface="HfW cursive" panose="00000500000000000000" pitchFamily="2" charset="0"/>
              </a:rPr>
              <a:t>Can you read these words? </a:t>
            </a:r>
          </a:p>
        </p:txBody>
      </p:sp>
    </p:spTree>
    <p:extLst>
      <p:ext uri="{BB962C8B-B14F-4D97-AF65-F5344CB8AC3E}">
        <p14:creationId xmlns:p14="http://schemas.microsoft.com/office/powerpoint/2010/main" val="1845092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rip</a:t>
            </a:r>
          </a:p>
        </p:txBody>
      </p:sp>
    </p:spTree>
    <p:extLst>
      <p:ext uri="{BB962C8B-B14F-4D97-AF65-F5344CB8AC3E}">
        <p14:creationId xmlns:p14="http://schemas.microsoft.com/office/powerpoint/2010/main" val="3301173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cursive" panose="00000500000000000000" pitchFamily="2" charset="0"/>
              </a:rPr>
              <a:t>can</a:t>
            </a:r>
          </a:p>
        </p:txBody>
      </p:sp>
    </p:spTree>
    <p:extLst>
      <p:ext uri="{BB962C8B-B14F-4D97-AF65-F5344CB8AC3E}">
        <p14:creationId xmlns:p14="http://schemas.microsoft.com/office/powerpoint/2010/main" val="3789765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pin</a:t>
            </a:r>
          </a:p>
        </p:txBody>
      </p:sp>
    </p:spTree>
    <p:extLst>
      <p:ext uri="{BB962C8B-B14F-4D97-AF65-F5344CB8AC3E}">
        <p14:creationId xmlns:p14="http://schemas.microsoft.com/office/powerpoint/2010/main" val="1137026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top</a:t>
            </a:r>
          </a:p>
        </p:txBody>
      </p:sp>
    </p:spTree>
    <p:extLst>
      <p:ext uri="{BB962C8B-B14F-4D97-AF65-F5344CB8AC3E}">
        <p14:creationId xmlns:p14="http://schemas.microsoft.com/office/powerpoint/2010/main" val="19775642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</TotalTime>
  <Words>84</Words>
  <Application>Microsoft Office PowerPoint</Application>
  <PresentationFormat>Widescreen</PresentationFormat>
  <Paragraphs>27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HfW cursive</vt:lpstr>
      <vt:lpstr>HfW precursive</vt:lpstr>
      <vt:lpstr>Office Theme</vt:lpstr>
      <vt:lpstr>PowerPoint Presentation</vt:lpstr>
      <vt:lpstr>Can you read these words? </vt:lpstr>
      <vt:lpstr>New tricky word</vt:lpstr>
      <vt:lpstr>She is in the car.</vt:lpstr>
      <vt:lpstr>Can you read these words? </vt:lpstr>
      <vt:lpstr>rip</vt:lpstr>
      <vt:lpstr>can</vt:lpstr>
      <vt:lpstr>pin</vt:lpstr>
      <vt:lpstr>top</vt:lpstr>
      <vt:lpstr>and</vt:lpstr>
      <vt:lpstr>ink</vt:lpstr>
      <vt:lpstr>Now we are going to add a letter to the start of each word.</vt:lpstr>
      <vt:lpstr>trip</vt:lpstr>
      <vt:lpstr>scan</vt:lpstr>
      <vt:lpstr>spin</vt:lpstr>
      <vt:lpstr>stop</vt:lpstr>
      <vt:lpstr>land</vt:lpstr>
      <vt:lpstr>sink</vt:lpstr>
      <vt:lpstr>Now we are going to read some sentences.</vt:lpstr>
      <vt:lpstr>It was dark when the lamp went out.</vt:lpstr>
      <vt:lpstr>Sam cannot see now.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DHallihan</dc:creator>
  <cp:lastModifiedBy>DHallihan</cp:lastModifiedBy>
  <cp:revision>18</cp:revision>
  <dcterms:created xsi:type="dcterms:W3CDTF">2020-03-09T15:51:49Z</dcterms:created>
  <dcterms:modified xsi:type="dcterms:W3CDTF">2020-04-22T09:23:26Z</dcterms:modified>
</cp:coreProperties>
</file>