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71" r:id="rId7"/>
    <p:sldId id="270" r:id="rId8"/>
    <p:sldId id="273" r:id="rId9"/>
    <p:sldId id="278" r:id="rId10"/>
    <p:sldId id="264" r:id="rId11"/>
    <p:sldId id="265" r:id="rId12"/>
    <p:sldId id="274" r:id="rId13"/>
    <p:sldId id="275" r:id="rId14"/>
    <p:sldId id="276" r:id="rId15"/>
    <p:sldId id="277" r:id="rId16"/>
    <p:sldId id="263" r:id="rId17"/>
    <p:sldId id="268" r:id="rId18"/>
    <p:sldId id="26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127209" y="595063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Say these sounds as quickly as you can.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8F9E1A-8D47-420B-BF11-DC2B057AA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488" y="182503"/>
            <a:ext cx="7544904" cy="5658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802446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add </a:t>
            </a:r>
            <a:r>
              <a:rPr lang="en-GB" sz="9600">
                <a:solidFill>
                  <a:schemeClr val="bg1"/>
                </a:solidFill>
                <a:latin typeface="HfW cursive" panose="00000500000000000000" pitchFamily="2" charset="0"/>
              </a:rPr>
              <a:t>a sound. </a:t>
            </a:r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You need to read 4 sounds. 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lamp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9C50BC-02AE-4F36-9A6C-ED08E14531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601" y="3287919"/>
            <a:ext cx="2648782" cy="3367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pink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9F80D2-7717-4880-B704-27BA07B611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375" y="3038577"/>
            <a:ext cx="2614199" cy="284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984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nest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BA521B-64B8-4721-8466-0470EB1490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404" y="2673625"/>
            <a:ext cx="3838161" cy="383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07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hunt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A1010C-BDD9-4644-8949-11BC9928EE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018" y="3246450"/>
            <a:ext cx="2718226" cy="286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379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gift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was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lost.</a:t>
            </a:r>
            <a:br>
              <a:rPr lang="en-GB" dirty="0"/>
            </a:br>
            <a:endParaRPr lang="en-GB" sz="88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I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have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a pink coat.</a:t>
            </a:r>
          </a:p>
        </p:txBody>
      </p:sp>
    </p:spTree>
    <p:extLst>
      <p:ext uri="{BB962C8B-B14F-4D97-AF65-F5344CB8AC3E}">
        <p14:creationId xmlns:p14="http://schemas.microsoft.com/office/powerpoint/2010/main" val="20181523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Wash with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soap.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84" y="3230217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like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I 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like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to cook.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76F5E4-BE8F-4CB1-998F-128A74532B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159" y="2677143"/>
            <a:ext cx="4634120" cy="314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4522814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soap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goat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coat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boat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loaf</a:t>
            </a:r>
          </a:p>
        </p:txBody>
      </p:sp>
    </p:spTree>
    <p:extLst>
      <p:ext uri="{BB962C8B-B14F-4D97-AF65-F5344CB8AC3E}">
        <p14:creationId xmlns:p14="http://schemas.microsoft.com/office/powerpoint/2010/main" val="2550110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76</Words>
  <Application>Microsoft Office PowerPoint</Application>
  <PresentationFormat>Widescreen</PresentationFormat>
  <Paragraphs>19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I like to cook.</vt:lpstr>
      <vt:lpstr>Can you read these words? </vt:lpstr>
      <vt:lpstr>soap</vt:lpstr>
      <vt:lpstr>goat</vt:lpstr>
      <vt:lpstr>coat</vt:lpstr>
      <vt:lpstr>boat</vt:lpstr>
      <vt:lpstr>loaf</vt:lpstr>
      <vt:lpstr>Now we are going to add a sound. You need to read 4 sounds. </vt:lpstr>
      <vt:lpstr>lamp</vt:lpstr>
      <vt:lpstr>pink</vt:lpstr>
      <vt:lpstr>nest</vt:lpstr>
      <vt:lpstr>hunt</vt:lpstr>
      <vt:lpstr>Now we are going to read some sentences.</vt:lpstr>
      <vt:lpstr> The gift was lost. </vt:lpstr>
      <vt:lpstr>I have a pink coat.</vt:lpstr>
      <vt:lpstr>Wash with the soap.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Kyra Sutherland</cp:lastModifiedBy>
  <cp:revision>17</cp:revision>
  <dcterms:created xsi:type="dcterms:W3CDTF">2020-03-09T15:51:49Z</dcterms:created>
  <dcterms:modified xsi:type="dcterms:W3CDTF">2020-04-20T13:22:17Z</dcterms:modified>
</cp:coreProperties>
</file>