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1" r:id="rId7"/>
    <p:sldId id="270" r:id="rId8"/>
    <p:sldId id="273" r:id="rId9"/>
    <p:sldId id="278" r:id="rId10"/>
    <p:sldId id="264" r:id="rId11"/>
    <p:sldId id="265" r:id="rId12"/>
    <p:sldId id="274" r:id="rId13"/>
    <p:sldId id="275" r:id="rId14"/>
    <p:sldId id="276" r:id="rId15"/>
    <p:sldId id="277" r:id="rId16"/>
    <p:sldId id="263" r:id="rId17"/>
    <p:sldId id="268" r:id="rId18"/>
    <p:sldId id="26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127209" y="595063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Say these sounds as quickly as you can.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29DADC-07E3-4C5A-821D-7B51AD7D4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65" y="367583"/>
            <a:ext cx="7406931" cy="556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802446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add a sound. You need to read 4 sounds. 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stop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1E9F9DD-2FCF-4F43-8689-BE59A0ACB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2913" y="2856341"/>
            <a:ext cx="3743739" cy="374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flag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D0ECF2-7BC5-4723-A920-42B8B880A1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065" y="3334887"/>
            <a:ext cx="4002032" cy="224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984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creep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65F25E-4840-4284-BAC5-D873E0EB69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765" y="3333584"/>
            <a:ext cx="2627243" cy="280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07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grip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E9F527-F7EF-43C1-857C-AAAD8515E0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848" y="2991679"/>
            <a:ext cx="3433187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79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She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lost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glass spoon 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Can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you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brush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step?</a:t>
            </a: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flag says stop.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84" y="3230217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was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It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was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a hot day.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43BC9B2-C178-4EE7-9FF7-FC7A471E2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690" y="2819967"/>
            <a:ext cx="5790073" cy="3253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bar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jar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far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card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park</a:t>
            </a:r>
          </a:p>
        </p:txBody>
      </p:sp>
    </p:spTree>
    <p:extLst>
      <p:ext uri="{BB962C8B-B14F-4D97-AF65-F5344CB8AC3E}">
        <p14:creationId xmlns:p14="http://schemas.microsoft.com/office/powerpoint/2010/main" val="255011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77</Words>
  <Application>Microsoft Office PowerPoint</Application>
  <PresentationFormat>Widescreen</PresentationFormat>
  <Paragraphs>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It was a hot day.</vt:lpstr>
      <vt:lpstr>Can you read these words? </vt:lpstr>
      <vt:lpstr>bar</vt:lpstr>
      <vt:lpstr>jar</vt:lpstr>
      <vt:lpstr>far</vt:lpstr>
      <vt:lpstr>card</vt:lpstr>
      <vt:lpstr>park</vt:lpstr>
      <vt:lpstr>Now we are going to add a sound. You need to read 4 sounds. </vt:lpstr>
      <vt:lpstr>stop</vt:lpstr>
      <vt:lpstr>flag</vt:lpstr>
      <vt:lpstr>creep</vt:lpstr>
      <vt:lpstr>grip</vt:lpstr>
      <vt:lpstr>Now we are going to read some sentences.</vt:lpstr>
      <vt:lpstr>She lost the glass spoon . </vt:lpstr>
      <vt:lpstr>Can you brush the step?</vt:lpstr>
      <vt:lpstr>The flag says stop.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Kyra Sutherland</cp:lastModifiedBy>
  <cp:revision>18</cp:revision>
  <dcterms:created xsi:type="dcterms:W3CDTF">2020-03-09T15:51:49Z</dcterms:created>
  <dcterms:modified xsi:type="dcterms:W3CDTF">2020-04-20T13:21:51Z</dcterms:modified>
</cp:coreProperties>
</file>