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78" r:id="rId10"/>
    <p:sldId id="279" r:id="rId11"/>
    <p:sldId id="264" r:id="rId12"/>
    <p:sldId id="265" r:id="rId13"/>
    <p:sldId id="274" r:id="rId14"/>
    <p:sldId id="275" r:id="rId15"/>
    <p:sldId id="276" r:id="rId16"/>
    <p:sldId id="277" r:id="rId17"/>
    <p:sldId id="263" r:id="rId18"/>
    <p:sldId id="268" r:id="rId19"/>
    <p:sldId id="26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330219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80244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add a sound. You need to read 4 sounds. 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8883722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flat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708612-04F3-4386-B393-C02DE9BACB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121" y="1941650"/>
            <a:ext cx="4876800" cy="435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21500" dirty="0">
                <a:solidFill>
                  <a:schemeClr val="bg1"/>
                </a:solidFill>
                <a:latin typeface="HfW cursive" panose="00000500000000000000" pitchFamily="2" charset="0"/>
              </a:rPr>
              <a:t>spin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690C39-43A7-43FC-ADB3-C912DDC08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095" y="3294718"/>
            <a:ext cx="3379304" cy="2719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9845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spot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B18D0B-134D-498D-A31B-2A873CFB47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489" y="3233530"/>
            <a:ext cx="2944468" cy="189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07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6905478" cy="3299202"/>
          </a:xfrm>
        </p:spPr>
        <p:txBody>
          <a:bodyPr>
            <a:noAutofit/>
          </a:bodyPr>
          <a:lstStyle/>
          <a:p>
            <a:pPr algn="ctr"/>
            <a:r>
              <a:rPr lang="en-GB" sz="17900" dirty="0">
                <a:solidFill>
                  <a:schemeClr val="bg1"/>
                </a:solidFill>
                <a:latin typeface="HfW cursive" panose="00000500000000000000" pitchFamily="2" charset="0"/>
              </a:rPr>
              <a:t>spoon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4997AC-8451-40C6-BC91-857C31037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800" y="4008575"/>
            <a:ext cx="3171825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379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Step on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flat green grass.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Can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you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spot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dog?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Have you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got a</a:t>
            </a:r>
            <a:b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</a:b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spoon?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I am going to play with </a:t>
            </a:r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you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82D29-3853-48F8-B440-0301D47F7B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974" y="3249637"/>
            <a:ext cx="3322983" cy="332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fight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tight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Autofit/>
          </a:bodyPr>
          <a:lstStyle/>
          <a:p>
            <a:pPr algn="ctr"/>
            <a:r>
              <a:rPr lang="en-GB" sz="25800" dirty="0">
                <a:solidFill>
                  <a:schemeClr val="bg1"/>
                </a:solidFill>
                <a:latin typeface="HfW precursive" panose="00000500000000000000" pitchFamily="2" charset="0"/>
              </a:rPr>
              <a:t>might</a:t>
            </a:r>
          </a:p>
        </p:txBody>
      </p:sp>
    </p:spTree>
    <p:extLst>
      <p:ext uri="{BB962C8B-B14F-4D97-AF65-F5344CB8AC3E}">
        <p14:creationId xmlns:p14="http://schemas.microsoft.com/office/powerpoint/2010/main" val="255011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88</Words>
  <Application>Microsoft Office PowerPoint</Application>
  <PresentationFormat>Widescreen</PresentationFormat>
  <Paragraphs>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I am going to play with you .</vt:lpstr>
      <vt:lpstr>Can you read these words? </vt:lpstr>
      <vt:lpstr>light</vt:lpstr>
      <vt:lpstr>fight</vt:lpstr>
      <vt:lpstr>tight</vt:lpstr>
      <vt:lpstr>right</vt:lpstr>
      <vt:lpstr>might</vt:lpstr>
      <vt:lpstr>high</vt:lpstr>
      <vt:lpstr>Now we are going to add a sound. You need to read 4 sounds. </vt:lpstr>
      <vt:lpstr>flat</vt:lpstr>
      <vt:lpstr>spin</vt:lpstr>
      <vt:lpstr>spot</vt:lpstr>
      <vt:lpstr>spoon</vt:lpstr>
      <vt:lpstr>Now we are going to read some sentences.</vt:lpstr>
      <vt:lpstr>Step on the flat green grass. </vt:lpstr>
      <vt:lpstr>Can you spot the dog?</vt:lpstr>
      <vt:lpstr>Have you got a  spoon?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17</cp:revision>
  <dcterms:created xsi:type="dcterms:W3CDTF">2020-03-09T15:51:49Z</dcterms:created>
  <dcterms:modified xsi:type="dcterms:W3CDTF">2020-04-20T13:33:14Z</dcterms:modified>
</cp:coreProperties>
</file>