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73" r:id="rId7"/>
    <p:sldId id="261" r:id="rId8"/>
    <p:sldId id="271" r:id="rId9"/>
    <p:sldId id="278" r:id="rId10"/>
    <p:sldId id="282" r:id="rId11"/>
    <p:sldId id="264" r:id="rId12"/>
    <p:sldId id="265" r:id="rId13"/>
    <p:sldId id="279" r:id="rId14"/>
    <p:sldId id="280" r:id="rId15"/>
    <p:sldId id="277" r:id="rId16"/>
    <p:sldId id="283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TTe5_Em0BHQ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2165763" y="503988"/>
            <a:ext cx="78604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HfW precursive" panose="00000500000000000000" pitchFamily="2" charset="0"/>
              </a:rPr>
              <a:t>Can you write the grapheme you hear? 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CCE973-E9D5-4806-9CD1-1872B5A54B89}"/>
              </a:ext>
            </a:extLst>
          </p:cNvPr>
          <p:cNvSpPr/>
          <p:nvPr/>
        </p:nvSpPr>
        <p:spPr>
          <a:xfrm>
            <a:off x="4362024" y="5637456"/>
            <a:ext cx="45301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HfW precursive" panose="00000500000000000000" pitchFamily="2" charset="0"/>
              </a:rPr>
              <a:t>https://youtu.be/TTe5_Em0BHQ</a:t>
            </a:r>
          </a:p>
        </p:txBody>
      </p:sp>
      <p:pic>
        <p:nvPicPr>
          <p:cNvPr id="3" name="Online Media 2" title="Parent and carers guide to pronouncing phonemes">
            <a:hlinkClick r:id="" action="ppaction://media"/>
            <a:extLst>
              <a:ext uri="{FF2B5EF4-FFF2-40B4-BE49-F238E27FC236}">
                <a16:creationId xmlns:a16="http://schemas.microsoft.com/office/drawing/2014/main" id="{EEE18595-92B7-47A2-B8FF-B8E36258BFE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11218" y="2037108"/>
            <a:ext cx="5566649" cy="313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Autofit/>
          </a:bodyPr>
          <a:lstStyle/>
          <a:p>
            <a:pPr algn="ctr"/>
            <a:r>
              <a:rPr lang="en-GB" sz="25800" dirty="0">
                <a:solidFill>
                  <a:schemeClr val="bg1"/>
                </a:solidFill>
                <a:latin typeface="HfW precursive" panose="00000500000000000000" pitchFamily="2" charset="0"/>
              </a:rPr>
              <a:t>lunch</a:t>
            </a:r>
          </a:p>
        </p:txBody>
      </p:sp>
    </p:spTree>
    <p:extLst>
      <p:ext uri="{BB962C8B-B14F-4D97-AF65-F5344CB8AC3E}">
        <p14:creationId xmlns:p14="http://schemas.microsoft.com/office/powerpoint/2010/main" val="1792479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802446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We are now going to put two words together to read them.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lunchbox</a:t>
            </a:r>
          </a:p>
        </p:txBody>
      </p:sp>
      <p:pic>
        <p:nvPicPr>
          <p:cNvPr id="3076" name="Picture 4" descr="Image result for lunchbox clip art">
            <a:extLst>
              <a:ext uri="{FF2B5EF4-FFF2-40B4-BE49-F238E27FC236}">
                <a16:creationId xmlns:a16="http://schemas.microsoft.com/office/drawing/2014/main" id="{05281E39-EDBB-4F54-ABF8-907D45004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3340" y="3521766"/>
            <a:ext cx="2849216" cy="2849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sandpit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766197-5B2B-4039-92B5-675BC6004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443" y="3833743"/>
            <a:ext cx="3996545" cy="186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208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 err="1">
                <a:solidFill>
                  <a:schemeClr val="bg1"/>
                </a:solidFill>
                <a:latin typeface="HfW cursive" panose="00000500000000000000" pitchFamily="2" charset="0"/>
              </a:rPr>
              <a:t>deskt</a:t>
            </a:r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[op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1FAAF4-DC56-44AB-8865-20A531F9D0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302" y="3802269"/>
            <a:ext cx="2804081" cy="210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553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Can you think of </a:t>
            </a:r>
            <a:r>
              <a:rPr lang="en-GB" sz="9600">
                <a:solidFill>
                  <a:schemeClr val="bg1"/>
                </a:solidFill>
                <a:latin typeface="HfW cursive" panose="00000500000000000000" pitchFamily="2" charset="0"/>
              </a:rPr>
              <a:t>any words?</a:t>
            </a:r>
            <a:endParaRPr lang="en-GB" sz="96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160004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47003"/>
            <a:ext cx="10584766" cy="5386318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precursive" panose="00000500000000000000" pitchFamily="2" charset="0"/>
              </a:rPr>
              <a:t> Milk is good for children’s teeth.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128" y="2527852"/>
            <a:ext cx="10515600" cy="41250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800" dirty="0">
                <a:solidFill>
                  <a:srgbClr val="FF0000"/>
                </a:solidFill>
                <a:latin typeface="HfW precursive" panose="00000500000000000000" pitchFamily="2" charset="0"/>
              </a:rPr>
              <a:t>there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There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is a fish in the pond.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2050" name="Picture 2" descr="Image result for fish in a pond clip art">
            <a:extLst>
              <a:ext uri="{FF2B5EF4-FFF2-40B4-BE49-F238E27FC236}">
                <a16:creationId xmlns:a16="http://schemas.microsoft.com/office/drawing/2014/main" id="{3D8436AC-6917-4383-A6AD-C923605C7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383" y="3608364"/>
            <a:ext cx="4186565" cy="2556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box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top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pit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sand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desk</a:t>
            </a:r>
          </a:p>
        </p:txBody>
      </p:sp>
    </p:spTree>
    <p:extLst>
      <p:ext uri="{BB962C8B-B14F-4D97-AF65-F5344CB8AC3E}">
        <p14:creationId xmlns:p14="http://schemas.microsoft.com/office/powerpoint/2010/main" val="255011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84</Words>
  <Application>Microsoft Office PowerPoint</Application>
  <PresentationFormat>Widescreen</PresentationFormat>
  <Paragraphs>19</Paragraphs>
  <Slides>17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There is a fish in the pond.</vt:lpstr>
      <vt:lpstr>Can you read these words? </vt:lpstr>
      <vt:lpstr>box</vt:lpstr>
      <vt:lpstr>top</vt:lpstr>
      <vt:lpstr>pit</vt:lpstr>
      <vt:lpstr>sand</vt:lpstr>
      <vt:lpstr>desk</vt:lpstr>
      <vt:lpstr>lunch</vt:lpstr>
      <vt:lpstr>We are now going to put two words together to read them.</vt:lpstr>
      <vt:lpstr>lunchbox</vt:lpstr>
      <vt:lpstr>sandpit</vt:lpstr>
      <vt:lpstr>deskt[op</vt:lpstr>
      <vt:lpstr>Can you think of any words?</vt:lpstr>
      <vt:lpstr>Now we are going to read some sentences.</vt:lpstr>
      <vt:lpstr> Milk is good for children’s teeth.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20</cp:revision>
  <dcterms:created xsi:type="dcterms:W3CDTF">2020-03-09T15:51:49Z</dcterms:created>
  <dcterms:modified xsi:type="dcterms:W3CDTF">2020-04-29T09:02:50Z</dcterms:modified>
</cp:coreProperties>
</file>