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79" r:id="rId4"/>
    <p:sldId id="280" r:id="rId5"/>
    <p:sldId id="283" r:id="rId6"/>
    <p:sldId id="284" r:id="rId7"/>
    <p:sldId id="259" r:id="rId8"/>
    <p:sldId id="261" r:id="rId9"/>
    <p:sldId id="271" r:id="rId10"/>
    <p:sldId id="270" r:id="rId11"/>
    <p:sldId id="273" r:id="rId12"/>
    <p:sldId id="285" r:id="rId13"/>
    <p:sldId id="277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127209" y="595063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Say these sounds as quickly as you can.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8F9E1A-8D47-420B-BF11-DC2B057AA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488" y="182503"/>
            <a:ext cx="7544904" cy="5658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they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all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are</a:t>
            </a:r>
          </a:p>
        </p:txBody>
      </p:sp>
    </p:spTree>
    <p:extLst>
      <p:ext uri="{BB962C8B-B14F-4D97-AF65-F5344CB8AC3E}">
        <p14:creationId xmlns:p14="http://schemas.microsoft.com/office/powerpoint/2010/main" val="811778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a sentence.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12000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11500" dirty="0">
                <a:solidFill>
                  <a:schemeClr val="bg1"/>
                </a:solidFill>
                <a:latin typeface="HfW precursive" panose="00000500000000000000" pitchFamily="2" charset="0"/>
              </a:rPr>
              <a:t>The windmill has seven sails.</a:t>
            </a:r>
            <a:br>
              <a:rPr lang="en-GB" dirty="0"/>
            </a:b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CCFB597-E565-4831-B971-5587AFBD93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2" b="50000"/>
          <a:stretch/>
        </p:blipFill>
        <p:spPr>
          <a:xfrm>
            <a:off x="1000513" y="2888973"/>
            <a:ext cx="10190971" cy="3429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FDFBAE4-2717-4EE1-A419-326CD5BF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6" y="248479"/>
            <a:ext cx="10584766" cy="2538097"/>
          </a:xfrm>
        </p:spPr>
        <p:txBody>
          <a:bodyPr>
            <a:normAutofit/>
          </a:bodyPr>
          <a:lstStyle/>
          <a:p>
            <a:pPr algn="ctr"/>
            <a:r>
              <a:rPr lang="en-GB" sz="5400" dirty="0">
                <a:solidFill>
                  <a:schemeClr val="bg1"/>
                </a:solidFill>
                <a:latin typeface="HfW cursive" panose="00000500000000000000" pitchFamily="2" charset="0"/>
              </a:rPr>
              <a:t>Can you write the words for these pictures?</a:t>
            </a:r>
          </a:p>
        </p:txBody>
      </p:sp>
    </p:spTree>
    <p:extLst>
      <p:ext uri="{BB962C8B-B14F-4D97-AF65-F5344CB8AC3E}">
        <p14:creationId xmlns:p14="http://schemas.microsoft.com/office/powerpoint/2010/main" val="1168179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3494"/>
            <a:ext cx="10515600" cy="41250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9000" dirty="0">
                <a:solidFill>
                  <a:srgbClr val="FF0000"/>
                </a:solidFill>
                <a:latin typeface="HfW cursive" panose="00000500000000000000" pitchFamily="2" charset="0"/>
              </a:rPr>
              <a:t>there</a:t>
            </a:r>
          </a:p>
        </p:txBody>
      </p:sp>
    </p:spTree>
    <p:extLst>
      <p:ext uri="{BB962C8B-B14F-4D97-AF65-F5344CB8AC3E}">
        <p14:creationId xmlns:p14="http://schemas.microsoft.com/office/powerpoint/2010/main" val="2459534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1034932" cy="5108023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There 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is a bird in a nest.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986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3494"/>
            <a:ext cx="10515600" cy="41250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9000" dirty="0">
                <a:solidFill>
                  <a:srgbClr val="FF0000"/>
                </a:solidFill>
                <a:latin typeface="HfW cursive" panose="00000500000000000000" pitchFamily="2" charset="0"/>
              </a:rPr>
              <a:t>little</a:t>
            </a:r>
          </a:p>
        </p:txBody>
      </p:sp>
    </p:spTree>
    <p:extLst>
      <p:ext uri="{BB962C8B-B14F-4D97-AF65-F5344CB8AC3E}">
        <p14:creationId xmlns:p14="http://schemas.microsoft.com/office/powerpoint/2010/main" val="2940634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9" y="365124"/>
            <a:ext cx="11581584" cy="5108023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This is a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little 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cup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 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592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72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practise all the tricky words from this week.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were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one 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75</Words>
  <Application>Microsoft Office PowerPoint</Application>
  <PresentationFormat>Widescreen</PresentationFormat>
  <Paragraphs>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Can you write the words for these pictures?</vt:lpstr>
      <vt:lpstr>New tricky word</vt:lpstr>
      <vt:lpstr>There is a bird in a nest.</vt:lpstr>
      <vt:lpstr>New tricky word</vt:lpstr>
      <vt:lpstr>This is a little cup .</vt:lpstr>
      <vt:lpstr>Now we are going to practise all the tricky words from this week.</vt:lpstr>
      <vt:lpstr>were</vt:lpstr>
      <vt:lpstr>one </vt:lpstr>
      <vt:lpstr>they</vt:lpstr>
      <vt:lpstr>all</vt:lpstr>
      <vt:lpstr>are</vt:lpstr>
      <vt:lpstr>Now we are going to read a sentence.</vt:lpstr>
      <vt:lpstr>The windmill has seven sails.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19</cp:revision>
  <dcterms:created xsi:type="dcterms:W3CDTF">2020-03-09T15:51:49Z</dcterms:created>
  <dcterms:modified xsi:type="dcterms:W3CDTF">2020-04-29T09:23:28Z</dcterms:modified>
</cp:coreProperties>
</file>