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71" r:id="rId7"/>
    <p:sldId id="270" r:id="rId8"/>
    <p:sldId id="273" r:id="rId9"/>
    <p:sldId id="277" r:id="rId10"/>
    <p:sldId id="263" r:id="rId11"/>
    <p:sldId id="268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437017" y="5990388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Read these phase 3 CVC words as fast as you can.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9E32BA6-11C0-4A50-945F-C85976FCE5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901" y="450575"/>
            <a:ext cx="9434304" cy="471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chick is very </a:t>
            </a:r>
            <a:r>
              <a:rPr lang="en-GB" sz="8800" b="1" dirty="0">
                <a:solidFill>
                  <a:srgbClr val="FFFF00"/>
                </a:solidFill>
                <a:latin typeface="HfW cursive" panose="00000500000000000000" pitchFamily="2" charset="0"/>
              </a:rPr>
              <a:t>little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.</a:t>
            </a:r>
            <a:br>
              <a:rPr lang="en-GB" dirty="0"/>
            </a:b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  <p:pic>
        <p:nvPicPr>
          <p:cNvPr id="4098" name="Picture 2" descr="Chicken - cute chic | Baby chickens, Cartoon chicken, Baby cartoon">
            <a:extLst>
              <a:ext uri="{FF2B5EF4-FFF2-40B4-BE49-F238E27FC236}">
                <a16:creationId xmlns:a16="http://schemas.microsoft.com/office/drawing/2014/main" id="{A11FF849-D4DF-4EB7-B267-4E3A414C6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764" y="3795091"/>
            <a:ext cx="206692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b="1" dirty="0">
                <a:solidFill>
                  <a:srgbClr val="FFFF00"/>
                </a:solidFill>
                <a:latin typeface="HfW cursive" panose="00000500000000000000" pitchFamily="2" charset="0"/>
              </a:rPr>
              <a:t>There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 is a red car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.</a:t>
            </a:r>
          </a:p>
        </p:txBody>
      </p:sp>
      <p:pic>
        <p:nvPicPr>
          <p:cNvPr id="5122" name="Picture 2" descr="Cartoon Red Car Illustration, Car, Red Car, Cartoon Car PNG ...">
            <a:extLst>
              <a:ext uri="{FF2B5EF4-FFF2-40B4-BE49-F238E27FC236}">
                <a16:creationId xmlns:a16="http://schemas.microsoft.com/office/drawing/2014/main" id="{1ED71750-A616-460A-B2AF-6511FCDCA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394" y="381517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b="1" dirty="0">
                <a:solidFill>
                  <a:srgbClr val="FF0000"/>
                </a:solidFill>
                <a:latin typeface="HfW cursive" panose="00000500000000000000" pitchFamily="2" charset="0"/>
              </a:rPr>
              <a:t>I have </a:t>
            </a:r>
            <a:r>
              <a:rPr lang="en-GB" sz="8800" b="1" dirty="0">
                <a:solidFill>
                  <a:srgbClr val="FFFF00"/>
                </a:solidFill>
                <a:latin typeface="HfW cursive" panose="00000500000000000000" pitchFamily="2" charset="0"/>
              </a:rPr>
              <a:t>one </a:t>
            </a:r>
            <a:r>
              <a:rPr lang="en-GB" sz="8800" b="1" dirty="0">
                <a:solidFill>
                  <a:schemeClr val="bg1"/>
                </a:solidFill>
                <a:latin typeface="HfW cursive" panose="00000500000000000000" pitchFamily="2" charset="0"/>
              </a:rPr>
              <a:t>sweet left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.</a:t>
            </a:r>
          </a:p>
        </p:txBody>
      </p:sp>
      <p:pic>
        <p:nvPicPr>
          <p:cNvPr id="6146" name="Picture 2" descr="Candy, caramel, cartoon, delicious, lollipop, style, sweet icon">
            <a:extLst>
              <a:ext uri="{FF2B5EF4-FFF2-40B4-BE49-F238E27FC236}">
                <a16:creationId xmlns:a16="http://schemas.microsoft.com/office/drawing/2014/main" id="{CC1FAB10-0D63-41C5-8E1F-28FF1F9F0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247" y="407721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84" y="3230217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out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4217" y="1001230"/>
            <a:ext cx="11034932" cy="2884512"/>
          </a:xfrm>
        </p:spPr>
        <p:txBody>
          <a:bodyPr>
            <a:normAutofit fontScale="90000"/>
          </a:bodyPr>
          <a:lstStyle/>
          <a:p>
            <a:pPr algn="ctr"/>
            <a:r>
              <a:rPr lang="en-GB" sz="10700" dirty="0">
                <a:solidFill>
                  <a:schemeClr val="bg1"/>
                </a:solidFill>
                <a:latin typeface="HfW cursive" panose="00000500000000000000" pitchFamily="2" charset="0"/>
              </a:rPr>
              <a:t>The dog ran </a:t>
            </a:r>
            <a:r>
              <a:rPr lang="en-GB" sz="10700" dirty="0">
                <a:solidFill>
                  <a:srgbClr val="FF0000"/>
                </a:solidFill>
                <a:latin typeface="HfW cursive" panose="00000500000000000000" pitchFamily="2" charset="0"/>
              </a:rPr>
              <a:t>out</a:t>
            </a:r>
            <a:r>
              <a:rPr lang="en-GB" sz="10700" dirty="0">
                <a:solidFill>
                  <a:schemeClr val="bg1"/>
                </a:solidFill>
                <a:latin typeface="HfW cursive" panose="00000500000000000000" pitchFamily="2" charset="0"/>
              </a:rPr>
              <a:t> of the house</a:t>
            </a:r>
            <a:r>
              <a:rPr lang="en-GB" sz="14900" dirty="0">
                <a:solidFill>
                  <a:schemeClr val="bg1"/>
                </a:solidFill>
                <a:latin typeface="HfW cursive" panose="00000500000000000000" pitchFamily="2" charset="0"/>
              </a:rPr>
              <a:t>.</a:t>
            </a:r>
          </a:p>
        </p:txBody>
      </p:sp>
      <p:pic>
        <p:nvPicPr>
          <p:cNvPr id="3074" name="Picture 2" descr="Cartoon Dog Running Images, Stock Photos &amp; Vectors | Shutterstock">
            <a:extLst>
              <a:ext uri="{FF2B5EF4-FFF2-40B4-BE49-F238E27FC236}">
                <a16:creationId xmlns:a16="http://schemas.microsoft.com/office/drawing/2014/main" id="{7E01D767-A170-4F5C-B9C5-E51A05C0C3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212" y="3885742"/>
            <a:ext cx="2695575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603" y="1167593"/>
            <a:ext cx="8126234" cy="4522814"/>
          </a:xfrm>
        </p:spPr>
        <p:txBody>
          <a:bodyPr>
            <a:noAutofit/>
          </a:bodyPr>
          <a:lstStyle/>
          <a:p>
            <a:pPr algn="ctr"/>
            <a:r>
              <a:rPr lang="en-GB" sz="8000" dirty="0">
                <a:solidFill>
                  <a:schemeClr val="bg1"/>
                </a:solidFill>
                <a:latin typeface="HfW cursive" panose="00000500000000000000" pitchFamily="2" charset="0"/>
              </a:rPr>
              <a:t>Can you read these high frequency words? 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little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372290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there </a:t>
            </a:r>
          </a:p>
        </p:txBody>
      </p:sp>
    </p:spTree>
    <p:extLst>
      <p:ext uri="{BB962C8B-B14F-4D97-AF65-F5344CB8AC3E}">
        <p14:creationId xmlns:p14="http://schemas.microsoft.com/office/powerpoint/2010/main" val="3789765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precursive" panose="00000500000000000000" pitchFamily="2" charset="0"/>
              </a:rPr>
              <a:t>one</a:t>
            </a:r>
          </a:p>
        </p:txBody>
      </p:sp>
    </p:spTree>
    <p:extLst>
      <p:ext uri="{BB962C8B-B14F-4D97-AF65-F5344CB8AC3E}">
        <p14:creationId xmlns:p14="http://schemas.microsoft.com/office/powerpoint/2010/main" val="1137026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Autofit/>
          </a:bodyPr>
          <a:lstStyle/>
          <a:p>
            <a:pPr algn="ctr"/>
            <a:r>
              <a:rPr lang="en-GB" sz="31000" dirty="0">
                <a:solidFill>
                  <a:schemeClr val="bg1"/>
                </a:solidFill>
                <a:latin typeface="HfW precursive" panose="00000500000000000000" pitchFamily="2" charset="0"/>
              </a:rPr>
              <a:t>out</a:t>
            </a:r>
          </a:p>
        </p:txBody>
      </p:sp>
    </p:spTree>
    <p:extLst>
      <p:ext uri="{BB962C8B-B14F-4D97-AF65-F5344CB8AC3E}">
        <p14:creationId xmlns:p14="http://schemas.microsoft.com/office/powerpoint/2010/main" val="197756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pPr algn="ctr"/>
            <a:r>
              <a:rPr lang="en-GB" sz="9600" dirty="0">
                <a:solidFill>
                  <a:schemeClr val="bg1"/>
                </a:solidFill>
                <a:latin typeface="HfW cursive" panose="00000500000000000000" pitchFamily="2" charset="0"/>
              </a:rPr>
              <a:t>Now we are going to read some sentences.</a:t>
            </a:r>
          </a:p>
        </p:txBody>
      </p:sp>
    </p:spTree>
    <p:extLst>
      <p:ext uri="{BB962C8B-B14F-4D97-AF65-F5344CB8AC3E}">
        <p14:creationId xmlns:p14="http://schemas.microsoft.com/office/powerpoint/2010/main" val="3718862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65</Words>
  <Application>Microsoft Office PowerPoint</Application>
  <PresentationFormat>Widescreen</PresentationFormat>
  <Paragraphs>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The dog ran out of the house.</vt:lpstr>
      <vt:lpstr>Can you read these high frequency words? </vt:lpstr>
      <vt:lpstr>little</vt:lpstr>
      <vt:lpstr>there </vt:lpstr>
      <vt:lpstr>one</vt:lpstr>
      <vt:lpstr>out</vt:lpstr>
      <vt:lpstr>Now we are going to read some sentences.</vt:lpstr>
      <vt:lpstr> The chick is very little. </vt:lpstr>
      <vt:lpstr>There is a red car.</vt:lpstr>
      <vt:lpstr>I have one sweet left.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Kyra Sutherland</cp:lastModifiedBy>
  <cp:revision>19</cp:revision>
  <dcterms:created xsi:type="dcterms:W3CDTF">2020-03-09T15:51:49Z</dcterms:created>
  <dcterms:modified xsi:type="dcterms:W3CDTF">2020-05-04T12:00:56Z</dcterms:modified>
</cp:coreProperties>
</file>