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78" r:id="rId6"/>
    <p:sldId id="261" r:id="rId7"/>
    <p:sldId id="271" r:id="rId8"/>
    <p:sldId id="270" r:id="rId9"/>
    <p:sldId id="273" r:id="rId10"/>
    <p:sldId id="279" r:id="rId11"/>
    <p:sldId id="282" r:id="rId12"/>
    <p:sldId id="264" r:id="rId13"/>
    <p:sldId id="265" r:id="rId14"/>
    <p:sldId id="275" r:id="rId15"/>
    <p:sldId id="283" r:id="rId16"/>
    <p:sldId id="276" r:id="rId17"/>
    <p:sldId id="280" r:id="rId18"/>
    <p:sldId id="274" r:id="rId19"/>
    <p:sldId id="277" r:id="rId20"/>
    <p:sldId id="2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715313" y="411223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the name the following: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CDAFC5-1660-4391-AE4D-AA195E6F4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428" y="1033669"/>
            <a:ext cx="3935144" cy="55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cot</a:t>
            </a:r>
          </a:p>
        </p:txBody>
      </p:sp>
    </p:spTree>
    <p:extLst>
      <p:ext uri="{BB962C8B-B14F-4D97-AF65-F5344CB8AC3E}">
        <p14:creationId xmlns:p14="http://schemas.microsoft.com/office/powerpoint/2010/main" val="2146370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lip</a:t>
            </a:r>
          </a:p>
        </p:txBody>
      </p:sp>
    </p:spTree>
    <p:extLst>
      <p:ext uri="{BB962C8B-B14F-4D97-AF65-F5344CB8AC3E}">
        <p14:creationId xmlns:p14="http://schemas.microsoft.com/office/powerpoint/2010/main" val="302056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letter to the start of each word.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6" y="1160256"/>
            <a:ext cx="7889809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hand</a:t>
            </a:r>
          </a:p>
        </p:txBody>
      </p:sp>
      <p:pic>
        <p:nvPicPr>
          <p:cNvPr id="1026" name="Picture 2" descr="Image result for hand">
            <a:extLst>
              <a:ext uri="{FF2B5EF4-FFF2-40B4-BE49-F238E27FC236}">
                <a16:creationId xmlns:a16="http://schemas.microsoft.com/office/drawing/2014/main" id="{8BF11924-2746-4523-A174-F2E870C5D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425" y="3691972"/>
            <a:ext cx="2415415" cy="222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grip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AF424B-38BA-4E30-B5A1-64D0A433CF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198" y="3894068"/>
            <a:ext cx="3847272" cy="192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span</a:t>
            </a:r>
          </a:p>
        </p:txBody>
      </p:sp>
    </p:spTree>
    <p:extLst>
      <p:ext uri="{BB962C8B-B14F-4D97-AF65-F5344CB8AC3E}">
        <p14:creationId xmlns:p14="http://schemas.microsoft.com/office/powerpoint/2010/main" val="2292662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trap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E2579E-B26F-4A00-8A33-B4C75241C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425" y="3369467"/>
            <a:ext cx="2843627" cy="282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flip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69CAE6-F012-4291-A69A-616FFE48DB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616" y="3288195"/>
            <a:ext cx="2714418" cy="280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91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scot</a:t>
            </a:r>
          </a:p>
        </p:txBody>
      </p:sp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yes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846896" y="4626027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box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8910182" y="1943122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yet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38200" y="4173180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yap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7802EEE-233D-4C97-B96D-B0ED0E8F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84" y="524351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90E06E4-049F-48BB-91D4-C6F2DB751C0A}"/>
              </a:ext>
            </a:extLst>
          </p:cNvPr>
          <p:cNvSpPr txBox="1">
            <a:spLocks/>
          </p:cNvSpPr>
          <p:nvPr/>
        </p:nvSpPr>
        <p:spPr>
          <a:xfrm>
            <a:off x="4862059" y="265378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yell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CF0C3AE-B34C-438C-BDC0-5F2E3C2499AA}"/>
              </a:ext>
            </a:extLst>
          </p:cNvPr>
          <p:cNvSpPr txBox="1">
            <a:spLocks/>
          </p:cNvSpPr>
          <p:nvPr/>
        </p:nvSpPr>
        <p:spPr>
          <a:xfrm>
            <a:off x="4842548" y="4765610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six</a:t>
            </a:r>
          </a:p>
        </p:txBody>
      </p:sp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Ben and Sam jump over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pond.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875" y="2156791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precursive" panose="00000500000000000000" pitchFamily="2" charset="0"/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8309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He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has brown hair.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7B916F-11A7-49CA-9FEA-2672250C2D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252" y="3462821"/>
            <a:ext cx="1975469" cy="311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184509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and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rip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pan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rap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78</Words>
  <Application>Microsoft Office PowerPoint</Application>
  <PresentationFormat>Widescreen</PresentationFormat>
  <Paragraphs>27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Can you read these words? </vt:lpstr>
      <vt:lpstr>New tricky word</vt:lpstr>
      <vt:lpstr>He has brown hair.</vt:lpstr>
      <vt:lpstr>Can you read these words? </vt:lpstr>
      <vt:lpstr>and</vt:lpstr>
      <vt:lpstr>rip</vt:lpstr>
      <vt:lpstr>pan</vt:lpstr>
      <vt:lpstr>rap</vt:lpstr>
      <vt:lpstr>cot</vt:lpstr>
      <vt:lpstr>lip</vt:lpstr>
      <vt:lpstr>Now we are going to add a letter to the start of each word.</vt:lpstr>
      <vt:lpstr>hand</vt:lpstr>
      <vt:lpstr>grip</vt:lpstr>
      <vt:lpstr>span</vt:lpstr>
      <vt:lpstr>trap</vt:lpstr>
      <vt:lpstr>flip</vt:lpstr>
      <vt:lpstr>scot</vt:lpstr>
      <vt:lpstr>Now we are going to read some sentences.</vt:lpstr>
      <vt:lpstr>Ben and Sam jump over the pond.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19</cp:revision>
  <dcterms:created xsi:type="dcterms:W3CDTF">2020-03-09T15:51:49Z</dcterms:created>
  <dcterms:modified xsi:type="dcterms:W3CDTF">2020-04-22T15:37:27Z</dcterms:modified>
</cp:coreProperties>
</file>