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73" r:id="rId7"/>
    <p:sldId id="261" r:id="rId8"/>
    <p:sldId id="271" r:id="rId9"/>
    <p:sldId id="278" r:id="rId10"/>
    <p:sldId id="282" r:id="rId11"/>
    <p:sldId id="264" r:id="rId12"/>
    <p:sldId id="265" r:id="rId13"/>
    <p:sldId id="279" r:id="rId14"/>
    <p:sldId id="280" r:id="rId15"/>
    <p:sldId id="281" r:id="rId16"/>
    <p:sldId id="277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TTe5_Em0BHQ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2165763" y="503988"/>
            <a:ext cx="78604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HfW precursive" panose="00000500000000000000" pitchFamily="2" charset="0"/>
              </a:rPr>
              <a:t>Can you write the grapheme you hear? 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CCE973-E9D5-4806-9CD1-1872B5A54B89}"/>
              </a:ext>
            </a:extLst>
          </p:cNvPr>
          <p:cNvSpPr/>
          <p:nvPr/>
        </p:nvSpPr>
        <p:spPr>
          <a:xfrm>
            <a:off x="4362024" y="5637456"/>
            <a:ext cx="45301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HfW precursive" panose="00000500000000000000" pitchFamily="2" charset="0"/>
              </a:rPr>
              <a:t>https://youtu.be/TTe5_Em0BHQ</a:t>
            </a:r>
          </a:p>
        </p:txBody>
      </p:sp>
      <p:pic>
        <p:nvPicPr>
          <p:cNvPr id="3" name="Online Media 2" title="Parent and carers guide to pronouncing phonemes">
            <a:hlinkClick r:id="" action="ppaction://media"/>
            <a:extLst>
              <a:ext uri="{FF2B5EF4-FFF2-40B4-BE49-F238E27FC236}">
                <a16:creationId xmlns:a16="http://schemas.microsoft.com/office/drawing/2014/main" id="{EEE18595-92B7-47A2-B8FF-B8E36258BFE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11218" y="2037108"/>
            <a:ext cx="5566649" cy="313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chop</a:t>
            </a:r>
          </a:p>
        </p:txBody>
      </p:sp>
    </p:spTree>
    <p:extLst>
      <p:ext uri="{BB962C8B-B14F-4D97-AF65-F5344CB8AC3E}">
        <p14:creationId xmlns:p14="http://schemas.microsoft.com/office/powerpoint/2010/main" val="1792479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802446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>
                <a:solidFill>
                  <a:schemeClr val="bg1"/>
                </a:solidFill>
                <a:latin typeface="HfW cursive" panose="00000500000000000000" pitchFamily="2" charset="0"/>
              </a:rPr>
              <a:t>We are now going to put two words together to read them.</a:t>
            </a:r>
            <a:endParaRPr lang="en-GB" sz="96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postman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917D7A-45BB-4699-9078-C457AF4C75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899" y="3711575"/>
            <a:ext cx="3623355" cy="203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chopstick</a:t>
            </a:r>
          </a:p>
        </p:txBody>
      </p:sp>
      <p:pic>
        <p:nvPicPr>
          <p:cNvPr id="1026" name="Picture 2" descr="Image result for chop stick">
            <a:extLst>
              <a:ext uri="{FF2B5EF4-FFF2-40B4-BE49-F238E27FC236}">
                <a16:creationId xmlns:a16="http://schemas.microsoft.com/office/drawing/2014/main" id="{9684FB98-A0C6-4F9A-9BB2-00251F681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361" y="3675408"/>
            <a:ext cx="3063943" cy="2221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208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milkman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C51BA6-2E7C-4EE0-B3DE-F3522A3366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836" y="3768379"/>
            <a:ext cx="3222711" cy="226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553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lipstick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30CC61-B3DA-48DD-A194-B9CCF96B6A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060" y="3759268"/>
            <a:ext cx="2518949" cy="251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65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47003"/>
            <a:ext cx="10584766" cy="5386318"/>
          </a:xfrm>
        </p:spPr>
        <p:txBody>
          <a:bodyPr>
            <a:normAutofit fontScale="90000"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precursive" panose="00000500000000000000" pitchFamily="2" charset="0"/>
              </a:rPr>
              <a:t> Fred and Brett spent a week in Spain.</a:t>
            </a:r>
            <a:br>
              <a:rPr lang="en-GB" dirty="0"/>
            </a:b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128" y="2527852"/>
            <a:ext cx="10515600" cy="41250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800" dirty="0">
                <a:solidFill>
                  <a:srgbClr val="FF0000"/>
                </a:solidFill>
                <a:latin typeface="HfW precursive" panose="00000500000000000000" pitchFamily="2" charset="0"/>
              </a:rPr>
              <a:t>were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They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were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at the park.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4437CA-332F-4BEA-BBE3-8611447552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075" y="3608364"/>
            <a:ext cx="3240985" cy="252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lip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man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post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milk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stick</a:t>
            </a:r>
          </a:p>
        </p:txBody>
      </p:sp>
    </p:spTree>
    <p:extLst>
      <p:ext uri="{BB962C8B-B14F-4D97-AF65-F5344CB8AC3E}">
        <p14:creationId xmlns:p14="http://schemas.microsoft.com/office/powerpoint/2010/main" val="255011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78</Words>
  <Application>Microsoft Office PowerPoint</Application>
  <PresentationFormat>Widescreen</PresentationFormat>
  <Paragraphs>19</Paragraphs>
  <Slides>17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They were at the park.</vt:lpstr>
      <vt:lpstr>Can you read these words? </vt:lpstr>
      <vt:lpstr>lip</vt:lpstr>
      <vt:lpstr>man</vt:lpstr>
      <vt:lpstr>post</vt:lpstr>
      <vt:lpstr>milk</vt:lpstr>
      <vt:lpstr>stick</vt:lpstr>
      <vt:lpstr>chop</vt:lpstr>
      <vt:lpstr>We are now going to put two words together to read them.</vt:lpstr>
      <vt:lpstr>postman</vt:lpstr>
      <vt:lpstr>chopstick</vt:lpstr>
      <vt:lpstr>milkman</vt:lpstr>
      <vt:lpstr>lipstick</vt:lpstr>
      <vt:lpstr>Now we are going to read some sentences.</vt:lpstr>
      <vt:lpstr> Fred and Brett spent a week in Spain. 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20</cp:revision>
  <dcterms:created xsi:type="dcterms:W3CDTF">2020-03-09T15:51:49Z</dcterms:created>
  <dcterms:modified xsi:type="dcterms:W3CDTF">2020-04-29T09:03:17Z</dcterms:modified>
</cp:coreProperties>
</file>