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84" r:id="rId6"/>
    <p:sldId id="285" r:id="rId7"/>
    <p:sldId id="265" r:id="rId8"/>
    <p:sldId id="279" r:id="rId9"/>
    <p:sldId id="280" r:id="rId10"/>
    <p:sldId id="277" r:id="rId11"/>
    <p:sldId id="270" r:id="rId12"/>
    <p:sldId id="273" r:id="rId13"/>
    <p:sldId id="261" r:id="rId14"/>
    <p:sldId id="271" r:id="rId15"/>
    <p:sldId id="283" r:id="rId16"/>
    <p:sldId id="26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FEB9C-E6E7-4923-B839-554D7C6037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280E81-5296-48A5-847F-CE05B898B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EC41D3-45BA-4CDA-8025-B06B22533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C0609-1B35-4221-B32F-8B6F0B680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953F7F-21A6-4AB3-A684-7DE8125A8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9006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5B423-CCF1-4318-8A41-F49E1F84F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DBFFA5-CCB7-4DBC-B1A9-F945701E47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792700-74E5-4E20-95E3-367084845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660857-4B1D-4C4C-AE50-35215468E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8C10C-E2E2-4E98-910F-7CA4B37C4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783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61BE71-ABF4-4EB4-9431-70839C598C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4BCEA9-396A-4E92-86A4-511C7A3D04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EC2B39-3AF3-41AF-A96B-65DE793D2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F1D4C7-AB08-4984-8F35-DFC7CFF88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621F18-B172-4F8A-B217-9329CC0E0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911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00A3C-2FEF-47D8-BA1B-0BC7556BE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6D1F4-F0C8-47A6-8FD8-294D1FF4A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675C9-D9BA-4CEC-8EA1-27B9D6B0F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746F8-09C7-4504-8BCF-A84FEE025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25A15-CAC2-4805-9158-6757D9BD0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390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FCC58-52BF-4C85-BD25-4F27DEF11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BDC5E9-48E7-4077-954E-BBA665FD69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12DECA-FB7D-44A2-827C-9A9D87C51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8B006-EB0F-45E4-8E94-4CD5D9A7E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69B1D2-3F29-484C-8538-319615475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9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17DE1-6CF4-4612-9CB4-BCD98273C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77E47-8C53-4EB6-8919-964CC21255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AA0266-4C17-4B75-B5E2-DE4C10F14F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F25A5C-6375-4D61-91D2-6BA4BF578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0A05CD-EDD8-425B-A915-85D34CBA6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B2EDDE-3620-4903-8F4C-A6B21DED2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352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3751A-ACF0-409C-8E3B-2B8C62B4C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8347CC-7108-4657-A3DB-7D0E22A7E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8E6C1A-6A8B-4181-A2FE-12B17BB944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49A33F-C276-4165-AD1B-CA2C9C19FF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748F57-EA71-43C4-92F3-613112A52E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D3D3B9-B570-4932-8166-F380D7CBB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D9745B-8334-44EC-9B89-0ACAD0863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ABE4AD-1B5C-43BB-8AF4-1132CFFF6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704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D545A-9391-45EA-97EC-01CDFEEB9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A61AB9-D3EC-42FF-ADCC-2C54B5C74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3DA1A4-47BF-4838-A037-44322C659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B7597B-C548-4FD2-8AC0-2CA536762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496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61E7B7-F355-453C-8C98-2AAB4F17C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1548DA-BE14-4F51-86B9-F5588236B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6AEE60-9FB1-4628-AAA5-2190E7EA1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294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0B0FB-073B-491F-9925-595384083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69831-3B89-4D6E-B05B-9E1F8C5A9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7B2039-C7F5-4D99-925A-B09A51962E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F5FAA0-6D57-498C-86A7-C6E9497FE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60EBB1-B3E3-4B28-B4FD-9FD25D523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6D2C3C-83F1-4A24-8D00-0392D84B6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760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F5719-5FA1-4591-B84D-A10713DC8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8F4A1B-F6E0-4DB6-AEB9-927D74685A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DCC03E-76A3-4AD7-8C90-5EDD8D18E4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74546D-2915-422F-8BB1-1450F9D6B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010280-E5FA-4140-AD46-BC7D54EED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49D544-04A3-4671-AD77-7191B7C62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3858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4AD4C7-18F6-4AF2-84B7-36BEC5D6D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F62311-7BDA-4F7D-BEF1-C1353405EF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A70A76-A31B-4F95-BE6E-A74472B3F0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F1D00-52F6-413E-AF6F-050B8D92FB2A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EAAA6-C0CC-4377-885B-6734503079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9D5B60-F34B-409C-8470-FD17482A2F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1378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TTe5_Em0BHQ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D8FA594-BF8C-457F-98F3-845F89EB1C33}"/>
              </a:ext>
            </a:extLst>
          </p:cNvPr>
          <p:cNvSpPr/>
          <p:nvPr/>
        </p:nvSpPr>
        <p:spPr>
          <a:xfrm>
            <a:off x="2165763" y="503988"/>
            <a:ext cx="786047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dirty="0">
                <a:solidFill>
                  <a:schemeClr val="bg1"/>
                </a:solidFill>
                <a:latin typeface="HfW precursive" panose="00000500000000000000" pitchFamily="2" charset="0"/>
              </a:rPr>
              <a:t>Can you write the grapheme you hear? 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1CCE973-E9D5-4806-9CD1-1872B5A54B89}"/>
              </a:ext>
            </a:extLst>
          </p:cNvPr>
          <p:cNvSpPr/>
          <p:nvPr/>
        </p:nvSpPr>
        <p:spPr>
          <a:xfrm>
            <a:off x="4362024" y="5637456"/>
            <a:ext cx="453018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HfW precursive" panose="00000500000000000000" pitchFamily="2" charset="0"/>
              </a:rPr>
              <a:t>https://youtu.be/TTe5_Em0BHQ</a:t>
            </a:r>
          </a:p>
        </p:txBody>
      </p:sp>
      <p:pic>
        <p:nvPicPr>
          <p:cNvPr id="3" name="Online Media 2" title="Parent and carers guide to pronouncing phonemes">
            <a:hlinkClick r:id="" action="ppaction://media"/>
            <a:extLst>
              <a:ext uri="{FF2B5EF4-FFF2-40B4-BE49-F238E27FC236}">
                <a16:creationId xmlns:a16="http://schemas.microsoft.com/office/drawing/2014/main" id="{EEE18595-92B7-47A2-B8FF-B8E36258BFE5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611218" y="2037108"/>
            <a:ext cx="5566649" cy="3131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1173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pPr algn="ctr"/>
            <a:r>
              <a:rPr lang="en-GB" sz="9600" dirty="0">
                <a:solidFill>
                  <a:schemeClr val="bg1"/>
                </a:solidFill>
                <a:latin typeface="HfW cursive" panose="00000500000000000000" pitchFamily="2" charset="0"/>
              </a:rPr>
              <a:t>Can you write the words for these pictures?</a:t>
            </a:r>
          </a:p>
        </p:txBody>
      </p:sp>
    </p:spTree>
    <p:extLst>
      <p:ext uri="{BB962C8B-B14F-4D97-AF65-F5344CB8AC3E}">
        <p14:creationId xmlns:p14="http://schemas.microsoft.com/office/powerpoint/2010/main" val="27995607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D78ECE79-ED56-4B0C-B14C-20B7572FDF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7331" y="1328530"/>
            <a:ext cx="6113622" cy="3866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68441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toothburhs">
            <a:extLst>
              <a:ext uri="{FF2B5EF4-FFF2-40B4-BE49-F238E27FC236}">
                <a16:creationId xmlns:a16="http://schemas.microsoft.com/office/drawing/2014/main" id="{CC5A735F-F8A2-4F20-96BA-E8C156ECDA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3326" y="1358141"/>
            <a:ext cx="3931961" cy="3860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55255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CD36A95-E3D2-4812-8938-E8A629FDD5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8283" y="1202013"/>
            <a:ext cx="3817248" cy="3817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0760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061C9E6D-CF99-43D6-9578-6F395E037E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1876" y="1886778"/>
            <a:ext cx="4653052" cy="2605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3848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pPr algn="ctr"/>
            <a:r>
              <a:rPr lang="en-GB" sz="9600" dirty="0">
                <a:solidFill>
                  <a:schemeClr val="bg1"/>
                </a:solidFill>
                <a:latin typeface="HfW cursive" panose="00000500000000000000" pitchFamily="2" charset="0"/>
              </a:rPr>
              <a:t>Now we are going to read some sentences.</a:t>
            </a:r>
          </a:p>
        </p:txBody>
      </p:sp>
    </p:spTree>
    <p:extLst>
      <p:ext uri="{BB962C8B-B14F-4D97-AF65-F5344CB8AC3E}">
        <p14:creationId xmlns:p14="http://schemas.microsoft.com/office/powerpoint/2010/main" val="1600040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147003"/>
            <a:ext cx="10584766" cy="5386318"/>
          </a:xfrm>
        </p:spPr>
        <p:txBody>
          <a:bodyPr>
            <a:normAutofit/>
          </a:bodyPr>
          <a:lstStyle/>
          <a:p>
            <a:pPr algn="ctr"/>
            <a:r>
              <a:rPr lang="en-GB" sz="8900" dirty="0">
                <a:solidFill>
                  <a:schemeClr val="bg1"/>
                </a:solidFill>
                <a:latin typeface="HfW precursive" panose="00000500000000000000" pitchFamily="2" charset="0"/>
              </a:rPr>
              <a:t> A drip from the tap drops in the sink.</a:t>
            </a:r>
            <a:br>
              <a:rPr lang="en-GB" dirty="0"/>
            </a:br>
            <a:endParaRPr lang="en-GB" sz="8800" dirty="0">
              <a:solidFill>
                <a:schemeClr val="bg1"/>
              </a:solidFill>
              <a:latin typeface="HfW 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077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287FD-55A9-426E-8CAB-91AC33655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>
                <a:latin typeface="HfW cursive" panose="00000500000000000000" pitchFamily="2" charset="0"/>
              </a:rPr>
              <a:t>New tricky 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DED8E5-7AA7-4BE9-9FF1-B9F834A0C0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128" y="2527852"/>
            <a:ext cx="10515600" cy="412500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0800" dirty="0">
                <a:solidFill>
                  <a:srgbClr val="FF0000"/>
                </a:solidFill>
                <a:latin typeface="HfW precursive" panose="00000500000000000000" pitchFamily="2" charset="0"/>
              </a:rPr>
              <a:t>one</a:t>
            </a:r>
          </a:p>
        </p:txBody>
      </p:sp>
    </p:spTree>
    <p:extLst>
      <p:ext uri="{BB962C8B-B14F-4D97-AF65-F5344CB8AC3E}">
        <p14:creationId xmlns:p14="http://schemas.microsoft.com/office/powerpoint/2010/main" val="2830073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6D610-4B2E-43C8-BD78-557B0DBB1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034932" cy="2884512"/>
          </a:xfrm>
        </p:spPr>
        <p:txBody>
          <a:bodyPr>
            <a:normAutofit/>
          </a:bodyPr>
          <a:lstStyle/>
          <a:p>
            <a:pPr algn="ctr"/>
            <a:r>
              <a:rPr lang="en-GB" sz="8900" dirty="0">
                <a:solidFill>
                  <a:schemeClr val="bg1"/>
                </a:solidFill>
                <a:latin typeface="HfW cursive" panose="00000500000000000000" pitchFamily="2" charset="0"/>
              </a:rPr>
              <a:t>I can see </a:t>
            </a:r>
            <a:r>
              <a:rPr lang="en-GB" sz="8900" dirty="0">
                <a:solidFill>
                  <a:srgbClr val="FF0000"/>
                </a:solidFill>
                <a:latin typeface="HfW cursive" panose="00000500000000000000" pitchFamily="2" charset="0"/>
              </a:rPr>
              <a:t>one </a:t>
            </a:r>
            <a:r>
              <a:rPr lang="en-GB" sz="8900" dirty="0">
                <a:solidFill>
                  <a:schemeClr val="bg1"/>
                </a:solidFill>
                <a:latin typeface="HfW cursive" panose="00000500000000000000" pitchFamily="2" charset="0"/>
              </a:rPr>
              <a:t>bee.</a:t>
            </a:r>
            <a:endParaRPr lang="en-GB" sz="14900" dirty="0">
              <a:solidFill>
                <a:srgbClr val="FF0000"/>
              </a:solidFill>
              <a:latin typeface="HfW cursive" panose="00000500000000000000" pitchFamily="2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6608C90-1AD7-4D1B-AC85-FD52D71241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0306" y="2871165"/>
            <a:ext cx="4040695" cy="3012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180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461" y="802446"/>
            <a:ext cx="10584766" cy="4783650"/>
          </a:xfrm>
        </p:spPr>
        <p:txBody>
          <a:bodyPr>
            <a:normAutofit/>
          </a:bodyPr>
          <a:lstStyle/>
          <a:p>
            <a:pPr algn="ctr"/>
            <a:r>
              <a:rPr lang="en-GB" sz="9600" dirty="0">
                <a:solidFill>
                  <a:schemeClr val="bg1"/>
                </a:solidFill>
                <a:latin typeface="HfW cursive" panose="00000500000000000000" pitchFamily="2" charset="0"/>
              </a:rPr>
              <a:t>Can you read these words?</a:t>
            </a:r>
          </a:p>
        </p:txBody>
      </p:sp>
    </p:spTree>
    <p:extLst>
      <p:ext uri="{BB962C8B-B14F-4D97-AF65-F5344CB8AC3E}">
        <p14:creationId xmlns:p14="http://schemas.microsoft.com/office/powerpoint/2010/main" val="3750191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160256"/>
            <a:ext cx="8883722" cy="3299202"/>
          </a:xfrm>
        </p:spPr>
        <p:txBody>
          <a:bodyPr>
            <a:noAutofit/>
          </a:bodyPr>
          <a:lstStyle/>
          <a:p>
            <a:pPr algn="ctr"/>
            <a:r>
              <a:rPr lang="en-GB" sz="14900" dirty="0">
                <a:solidFill>
                  <a:schemeClr val="bg1"/>
                </a:solidFill>
                <a:latin typeface="HfW cursive" panose="00000500000000000000" pitchFamily="2" charset="0"/>
              </a:rPr>
              <a:t>handbag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88BD904-9483-4BFB-B818-BA7C9F5921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2856" y="4134678"/>
            <a:ext cx="2435527" cy="2348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631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160256"/>
            <a:ext cx="8883722" cy="3299202"/>
          </a:xfrm>
        </p:spPr>
        <p:txBody>
          <a:bodyPr>
            <a:noAutofit/>
          </a:bodyPr>
          <a:lstStyle/>
          <a:p>
            <a:pPr algn="ctr"/>
            <a:r>
              <a:rPr lang="en-GB" sz="14900" dirty="0">
                <a:solidFill>
                  <a:schemeClr val="bg1"/>
                </a:solidFill>
                <a:latin typeface="HfW cursive" panose="00000500000000000000" pitchFamily="2" charset="0"/>
              </a:rPr>
              <a:t>teapot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F58EE95-1F39-4C7C-8A0F-C2CE521A8D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1220" y="3620535"/>
            <a:ext cx="2492237" cy="2412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9360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160256"/>
            <a:ext cx="8883722" cy="3299202"/>
          </a:xfrm>
        </p:spPr>
        <p:txBody>
          <a:bodyPr>
            <a:noAutofit/>
          </a:bodyPr>
          <a:lstStyle/>
          <a:p>
            <a:pPr algn="ctr"/>
            <a:r>
              <a:rPr lang="en-GB" sz="14900" dirty="0">
                <a:solidFill>
                  <a:schemeClr val="bg1"/>
                </a:solidFill>
                <a:latin typeface="HfW cursive" panose="00000500000000000000" pitchFamily="2" charset="0"/>
              </a:rPr>
              <a:t>letter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33C589A-FBEE-4F76-992D-1AE9518EF2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6859" y="3707019"/>
            <a:ext cx="2219325" cy="199072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1413DE4-F601-472A-93A9-57FFDE0638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5816" y="3768931"/>
            <a:ext cx="1952625" cy="186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636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160256"/>
            <a:ext cx="8883722" cy="3299202"/>
          </a:xfrm>
        </p:spPr>
        <p:txBody>
          <a:bodyPr>
            <a:noAutofit/>
          </a:bodyPr>
          <a:lstStyle/>
          <a:p>
            <a:pPr algn="ctr"/>
            <a:r>
              <a:rPr lang="en-GB" sz="14900" dirty="0">
                <a:solidFill>
                  <a:schemeClr val="bg1"/>
                </a:solidFill>
                <a:latin typeface="HfW cursive" panose="00000500000000000000" pitchFamily="2" charset="0"/>
              </a:rPr>
              <a:t>tablet</a:t>
            </a:r>
          </a:p>
        </p:txBody>
      </p:sp>
      <p:pic>
        <p:nvPicPr>
          <p:cNvPr id="2050" name="Picture 2" descr="Image result for tablet clip art">
            <a:extLst>
              <a:ext uri="{FF2B5EF4-FFF2-40B4-BE49-F238E27FC236}">
                <a16:creationId xmlns:a16="http://schemas.microsoft.com/office/drawing/2014/main" id="{17973FF3-18D9-4027-84EC-4AB026A8DE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7946" y="4049901"/>
            <a:ext cx="2428875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Image result for tablet clip art">
            <a:extLst>
              <a:ext uri="{FF2B5EF4-FFF2-40B4-BE49-F238E27FC236}">
                <a16:creationId xmlns:a16="http://schemas.microsoft.com/office/drawing/2014/main" id="{9615D87F-F2F0-4077-9A06-CB35CDFDAA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607" y="4049901"/>
            <a:ext cx="2038350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62085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160256"/>
            <a:ext cx="8883722" cy="3299202"/>
          </a:xfrm>
        </p:spPr>
        <p:txBody>
          <a:bodyPr>
            <a:noAutofit/>
          </a:bodyPr>
          <a:lstStyle/>
          <a:p>
            <a:pPr algn="ctr"/>
            <a:r>
              <a:rPr lang="en-GB" sz="14900" dirty="0">
                <a:solidFill>
                  <a:schemeClr val="bg1"/>
                </a:solidFill>
                <a:latin typeface="HfW cursive" panose="00000500000000000000" pitchFamily="2" charset="0"/>
              </a:rPr>
              <a:t>printer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269D56A-9942-4E11-BDB3-F8DB763BAA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7212" y="4212327"/>
            <a:ext cx="2543175" cy="166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55537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68</Words>
  <Application>Microsoft Office PowerPoint</Application>
  <PresentationFormat>Widescreen</PresentationFormat>
  <Paragraphs>14</Paragraphs>
  <Slides>16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HfW cursive</vt:lpstr>
      <vt:lpstr>HfW precursive</vt:lpstr>
      <vt:lpstr>Office Theme</vt:lpstr>
      <vt:lpstr>PowerPoint Presentation</vt:lpstr>
      <vt:lpstr>New tricky word</vt:lpstr>
      <vt:lpstr>I can see one bee.</vt:lpstr>
      <vt:lpstr>Can you read these words?</vt:lpstr>
      <vt:lpstr>handbag</vt:lpstr>
      <vt:lpstr>teapot</vt:lpstr>
      <vt:lpstr>letter</vt:lpstr>
      <vt:lpstr>tablet</vt:lpstr>
      <vt:lpstr>printer</vt:lpstr>
      <vt:lpstr>Can you write the words for these pictures?</vt:lpstr>
      <vt:lpstr>PowerPoint Presentation</vt:lpstr>
      <vt:lpstr>PowerPoint Presentation</vt:lpstr>
      <vt:lpstr>PowerPoint Presentation</vt:lpstr>
      <vt:lpstr>PowerPoint Presentation</vt:lpstr>
      <vt:lpstr>Now we are going to read some sentences.</vt:lpstr>
      <vt:lpstr> A drip from the tap drops in the sink.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DHallihan</dc:creator>
  <cp:lastModifiedBy>DHallihan</cp:lastModifiedBy>
  <cp:revision>22</cp:revision>
  <dcterms:created xsi:type="dcterms:W3CDTF">2020-03-09T15:51:49Z</dcterms:created>
  <dcterms:modified xsi:type="dcterms:W3CDTF">2020-04-29T09:16:55Z</dcterms:modified>
</cp:coreProperties>
</file>