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71" r:id="rId7"/>
    <p:sldId id="270" r:id="rId8"/>
    <p:sldId id="273" r:id="rId9"/>
    <p:sldId id="264" r:id="rId10"/>
    <p:sldId id="265" r:id="rId11"/>
    <p:sldId id="274" r:id="rId12"/>
    <p:sldId id="275" r:id="rId13"/>
    <p:sldId id="276" r:id="rId14"/>
    <p:sldId id="277" r:id="rId15"/>
    <p:sldId id="263" r:id="rId16"/>
    <p:sldId id="268" r:id="rId17"/>
    <p:sldId id="26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437017" y="5990388"/>
            <a:ext cx="7860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Read these phase 2 CVC words as fast as you can.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6C5370-D526-4021-BECF-ED7013FC85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748" y="106303"/>
            <a:ext cx="7646504" cy="573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8883722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lipstick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9FEFA1-BF38-4A34-B453-8A10D39485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3489" y="3478696"/>
            <a:ext cx="24765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636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9917392" cy="3299202"/>
          </a:xfrm>
        </p:spPr>
        <p:txBody>
          <a:bodyPr>
            <a:noAutofit/>
          </a:bodyPr>
          <a:lstStyle/>
          <a:p>
            <a:pPr algn="ctr"/>
            <a:r>
              <a:rPr lang="en-GB" sz="14900" dirty="0">
                <a:solidFill>
                  <a:schemeClr val="bg1"/>
                </a:solidFill>
                <a:latin typeface="HfW cursive" panose="00000500000000000000" pitchFamily="2" charset="0"/>
              </a:rPr>
              <a:t>Handbag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736EF4E-10A6-4CAA-9628-585B099395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1158" y="3738769"/>
            <a:ext cx="24765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984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6" y="1160256"/>
            <a:ext cx="11057079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Netball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7442B4D-A270-43E2-BAE4-0BFF5A1B3E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3627717"/>
            <a:ext cx="3962400" cy="2703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507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10686018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Teapot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0A5AEA-75D6-49EE-91E7-4517F9D938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366" y="3833190"/>
            <a:ext cx="3079060" cy="2259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379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read some sentences.</a:t>
            </a:r>
          </a:p>
        </p:txBody>
      </p:sp>
    </p:spTree>
    <p:extLst>
      <p:ext uri="{BB962C8B-B14F-4D97-AF65-F5344CB8AC3E}">
        <p14:creationId xmlns:p14="http://schemas.microsoft.com/office/powerpoint/2010/main" val="37188625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I have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a lipstick in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 my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handbag.</a:t>
            </a:r>
            <a:br>
              <a:rPr lang="en-GB" dirty="0"/>
            </a:br>
            <a:endParaRPr lang="en-GB" sz="88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77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Put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water in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teapot.</a:t>
            </a:r>
          </a:p>
        </p:txBody>
      </p:sp>
    </p:spTree>
    <p:extLst>
      <p:ext uri="{BB962C8B-B14F-4D97-AF65-F5344CB8AC3E}">
        <p14:creationId xmlns:p14="http://schemas.microsoft.com/office/powerpoint/2010/main" val="2018152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I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like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 to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play netball.</a:t>
            </a:r>
          </a:p>
        </p:txBody>
      </p:sp>
    </p:spTree>
    <p:extLst>
      <p:ext uri="{BB962C8B-B14F-4D97-AF65-F5344CB8AC3E}">
        <p14:creationId xmlns:p14="http://schemas.microsoft.com/office/powerpoint/2010/main" val="1430620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884" y="3230217"/>
            <a:ext cx="10515600" cy="412500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GB" sz="38600" dirty="0">
                <a:solidFill>
                  <a:srgbClr val="FF0000"/>
                </a:solidFill>
                <a:latin typeface="HfW cursive" panose="00000500000000000000" pitchFamily="2" charset="0"/>
              </a:rPr>
              <a:t>do</a:t>
            </a:r>
          </a:p>
        </p:txBody>
      </p:sp>
    </p:spTree>
    <p:extLst>
      <p:ext uri="{BB962C8B-B14F-4D97-AF65-F5344CB8AC3E}">
        <p14:creationId xmlns:p14="http://schemas.microsoft.com/office/powerpoint/2010/main" val="283007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217" y="1001230"/>
            <a:ext cx="11034932" cy="2884512"/>
          </a:xfrm>
        </p:spPr>
        <p:txBody>
          <a:bodyPr>
            <a:normAutofit/>
          </a:bodyPr>
          <a:lstStyle/>
          <a:p>
            <a:pPr algn="ctr"/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I like to </a:t>
            </a:r>
            <a:r>
              <a:rPr lang="en-GB" sz="8900" dirty="0">
                <a:solidFill>
                  <a:srgbClr val="FF0000"/>
                </a:solidFill>
                <a:latin typeface="HfW cursive" panose="00000500000000000000" pitchFamily="2" charset="0"/>
              </a:rPr>
              <a:t>do</a:t>
            </a:r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 gardening.</a:t>
            </a:r>
            <a:endParaRPr lang="en-GB" sz="149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B95604-2760-4FD4-9B15-8EE6E80A84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453" y="3574701"/>
            <a:ext cx="3079094" cy="3083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18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9C9-4362-42E6-ACB8-07F739DB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603" y="1167593"/>
            <a:ext cx="8126234" cy="4522814"/>
          </a:xfrm>
        </p:spPr>
        <p:txBody>
          <a:bodyPr>
            <a:noAutofit/>
          </a:bodyPr>
          <a:lstStyle/>
          <a:p>
            <a:pPr algn="ctr"/>
            <a:r>
              <a:rPr lang="en-GB" sz="8000" dirty="0">
                <a:solidFill>
                  <a:schemeClr val="bg1"/>
                </a:solidFill>
                <a:latin typeface="HfW cursive" panose="00000500000000000000" pitchFamily="2" charset="0"/>
              </a:rPr>
              <a:t>Can you read these words? </a:t>
            </a:r>
          </a:p>
        </p:txBody>
      </p:sp>
    </p:spTree>
    <p:extLst>
      <p:ext uri="{BB962C8B-B14F-4D97-AF65-F5344CB8AC3E}">
        <p14:creationId xmlns:p14="http://schemas.microsoft.com/office/powerpoint/2010/main" val="60432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hand</a:t>
            </a:r>
          </a:p>
        </p:txBody>
      </p:sp>
    </p:spTree>
    <p:extLst>
      <p:ext uri="{BB962C8B-B14F-4D97-AF65-F5344CB8AC3E}">
        <p14:creationId xmlns:p14="http://schemas.microsoft.com/office/powerpoint/2010/main" val="3301173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stick</a:t>
            </a:r>
          </a:p>
        </p:txBody>
      </p:sp>
    </p:spTree>
    <p:extLst>
      <p:ext uri="{BB962C8B-B14F-4D97-AF65-F5344CB8AC3E}">
        <p14:creationId xmlns:p14="http://schemas.microsoft.com/office/powerpoint/2010/main" val="3789765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ball</a:t>
            </a:r>
          </a:p>
        </p:txBody>
      </p:sp>
    </p:spTree>
    <p:extLst>
      <p:ext uri="{BB962C8B-B14F-4D97-AF65-F5344CB8AC3E}">
        <p14:creationId xmlns:p14="http://schemas.microsoft.com/office/powerpoint/2010/main" val="1137026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foot</a:t>
            </a:r>
          </a:p>
        </p:txBody>
      </p:sp>
    </p:spTree>
    <p:extLst>
      <p:ext uri="{BB962C8B-B14F-4D97-AF65-F5344CB8AC3E}">
        <p14:creationId xmlns:p14="http://schemas.microsoft.com/office/powerpoint/2010/main" val="1977564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461" y="802446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read words with two syllables. </a:t>
            </a:r>
          </a:p>
        </p:txBody>
      </p:sp>
    </p:spTree>
    <p:extLst>
      <p:ext uri="{BB962C8B-B14F-4D97-AF65-F5344CB8AC3E}">
        <p14:creationId xmlns:p14="http://schemas.microsoft.com/office/powerpoint/2010/main" val="3750191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79</Words>
  <Application>Microsoft Office PowerPoint</Application>
  <PresentationFormat>Widescreen</PresentationFormat>
  <Paragraphs>18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HfW cursive</vt:lpstr>
      <vt:lpstr>HfW precursive</vt:lpstr>
      <vt:lpstr>Office Theme</vt:lpstr>
      <vt:lpstr>PowerPoint Presentation</vt:lpstr>
      <vt:lpstr>New tricky word</vt:lpstr>
      <vt:lpstr>I like to do gardening.</vt:lpstr>
      <vt:lpstr>Can you read these words? </vt:lpstr>
      <vt:lpstr>hand</vt:lpstr>
      <vt:lpstr>stick</vt:lpstr>
      <vt:lpstr>ball</vt:lpstr>
      <vt:lpstr>foot</vt:lpstr>
      <vt:lpstr>Now we are going to read words with two syllables. </vt:lpstr>
      <vt:lpstr>lipstick</vt:lpstr>
      <vt:lpstr>Handbag</vt:lpstr>
      <vt:lpstr>Netball</vt:lpstr>
      <vt:lpstr>Teapot</vt:lpstr>
      <vt:lpstr>Now we are going to read some sentences.</vt:lpstr>
      <vt:lpstr> I have a lipstick in my handbag. </vt:lpstr>
      <vt:lpstr>Put the water in the teapot.</vt:lpstr>
      <vt:lpstr>I like to play netball.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Kyra Sutherland</cp:lastModifiedBy>
  <cp:revision>17</cp:revision>
  <dcterms:created xsi:type="dcterms:W3CDTF">2020-03-09T15:51:49Z</dcterms:created>
  <dcterms:modified xsi:type="dcterms:W3CDTF">2020-05-04T11:45:59Z</dcterms:modified>
</cp:coreProperties>
</file>