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70" r:id="rId8"/>
    <p:sldId id="273" r:id="rId9"/>
    <p:sldId id="278" r:id="rId10"/>
    <p:sldId id="277" r:id="rId11"/>
    <p:sldId id="263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9C-E6E7-4923-B839-554D7C60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0E81-5296-48A5-847F-CE05B898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41D3-45BA-4CDA-8025-B06B22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609-1B35-4221-B32F-8B6F0B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3F7F-21A6-4AB3-A684-7DE8125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423-CCF1-4318-8A41-F49E1F84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FA5-CCB7-4DBC-B1A9-F945701E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2700-74E5-4E20-95E3-36708484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0857-4B1D-4C4C-AE50-3521546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10C-E2E2-4E98-910F-7CA4B3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1BE71-ABF4-4EB4-9431-70839C598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EA9-396A-4E92-86A4-511C7A3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2B39-3AF3-41AF-A96B-65DE793D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D4C7-AB08-4984-8F35-DFC7CFF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F18-B172-4F8A-B217-9329CC0E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A3C-2FEF-47D8-BA1B-0BC7556B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D1F4-F0C8-47A6-8FD8-294D1FF4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75C9-D9BA-4CEC-8EA1-27B9D6B0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46F8-09C7-4504-8BCF-A84FEE02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5A15-CAC2-4805-9158-6757D9BD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C58-52BF-4C85-BD25-4F27DEF1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C5E9-48E7-4077-954E-BBA665FD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ECA-FB7D-44A2-827C-9A9D87C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006-EB0F-45E4-8E94-4CD5D9A7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1D2-3F29-484C-8538-31961547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DE1-6CF4-4612-9CB4-BCD982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7E47-8C53-4EB6-8919-964CC212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A0266-4C17-4B75-B5E2-DE4C10F1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5A5C-6375-4D61-91D2-6BA4BF57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5CD-EDD8-425B-A915-85D34CB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EDDE-3620-4903-8F4C-A6B21DE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751A-ACF0-409C-8E3B-2B8C62B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47CC-7108-4657-A3DB-7D0E22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6C1A-6A8B-4181-A2FE-12B17BB9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9A33F-C276-4165-AD1B-CA2C9C19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48F57-EA71-43C4-92F3-613112A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D3B9-B570-4932-8166-F380D7C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745B-8334-44EC-9B89-0ACAD086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BE4AD-1B5C-43BB-8AF4-1132CF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45A-9391-45EA-97EC-01CDFEE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1AB9-D3EC-42FF-ADCC-2C54B5C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A1A4-47BF-4838-A037-44322C65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597B-C548-4FD2-8AC0-2CA53676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1E7B7-F355-453C-8C98-2AAB4F1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48DA-BE14-4F51-86B9-F5588236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EE60-9FB1-4628-AAA5-2190E7EA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0FB-073B-491F-9925-59538408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831-3B89-4D6E-B05B-9E1F8C5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2039-C7F5-4D99-925A-B09A5196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FAA0-6D57-498C-86A7-C6E949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EBB1-B3E3-4B28-B4FD-9FD25D5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2C3C-83F1-4A24-8D00-0392D8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19-5FA1-4591-B84D-A10713D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4A1B-F6E0-4DB6-AEB9-927D7468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C03E-76A3-4AD7-8C90-5EDD8D1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46D-2915-422F-8BB1-1450F9D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0280-E5FA-4140-AD46-BC7D54EE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D544-04A3-4671-AD77-7191B7C6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AD4C7-18F6-4AF2-84B7-36BEC5D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2311-7BDA-4F7D-BEF1-C1353405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A76-A31B-4F95-BE6E-A74472B3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D00-52F6-413E-AF6F-050B8D92FB2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EAAA6-C0CC-4377-885B-67345030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5B60-F34B-409C-8470-FD17482A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FA594-BF8C-457F-98F3-845F89EB1C33}"/>
              </a:ext>
            </a:extLst>
          </p:cNvPr>
          <p:cNvSpPr/>
          <p:nvPr/>
        </p:nvSpPr>
        <p:spPr>
          <a:xfrm>
            <a:off x="437017" y="5990388"/>
            <a:ext cx="786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Read these phase 2 CVC words as fast as you can.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C5370-D526-4021-BECF-ED7013FC8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48" y="106303"/>
            <a:ext cx="7646504" cy="5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HfW cursive" panose="00000500000000000000" pitchFamily="2" charset="0"/>
              </a:rPr>
              <a:t>Now we are going to read some sentences.</a:t>
            </a:r>
          </a:p>
        </p:txBody>
      </p:sp>
    </p:spTree>
    <p:extLst>
      <p:ext uri="{BB962C8B-B14F-4D97-AF65-F5344CB8AC3E}">
        <p14:creationId xmlns:p14="http://schemas.microsoft.com/office/powerpoint/2010/main" val="371886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I have</a:t>
            </a:r>
            <a:r>
              <a:rPr lang="en-GB" sz="8800" b="1" dirty="0">
                <a:solidFill>
                  <a:srgbClr val="FFFF00"/>
                </a:solidFill>
                <a:latin typeface="HfW cursive" panose="00000500000000000000" pitchFamily="2" charset="0"/>
              </a:rPr>
              <a:t> just 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been shopping.</a:t>
            </a:r>
            <a:br>
              <a:rPr lang="en-GB" dirty="0"/>
            </a:br>
            <a:endParaRPr lang="en-GB" sz="8800" dirty="0">
              <a:solidFill>
                <a:schemeClr val="bg1"/>
              </a:solidFill>
              <a:latin typeface="HfW cursive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9DCA2-B6AC-44FE-8BBC-945577EB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902146"/>
            <a:ext cx="2963517" cy="27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The</a:t>
            </a:r>
            <a:r>
              <a:rPr lang="en-GB" sz="8800" b="1" dirty="0">
                <a:solidFill>
                  <a:srgbClr val="FFFF00"/>
                </a:solidFill>
                <a:latin typeface="HfW cursive" panose="00000500000000000000" pitchFamily="2" charset="0"/>
              </a:rPr>
              <a:t> children </a:t>
            </a:r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are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 singing.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C1D0-0A84-4A6A-A400-D69D11B7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125" y="3425687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rgbClr val="FFFF00"/>
                </a:solidFill>
                <a:latin typeface="HfW cursive" panose="00000500000000000000" pitchFamily="2" charset="0"/>
              </a:rPr>
              <a:t>It’s</a:t>
            </a:r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 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a card </a:t>
            </a:r>
            <a:r>
              <a:rPr lang="en-GB" sz="8800" b="1" dirty="0">
                <a:solidFill>
                  <a:srgbClr val="FFFF00"/>
                </a:solidFill>
                <a:latin typeface="HfW cursive" panose="00000500000000000000" pitchFamily="2" charset="0"/>
              </a:rPr>
              <a:t>from</a:t>
            </a:r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 my 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sister.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15472-1CB7-44D5-8E36-74CC3501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35" y="3240020"/>
            <a:ext cx="4075247" cy="27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7FD-55A9-426E-8CAB-91AC336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8E5-7AA7-4BE9-9FF1-B9F834A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84" y="3230217"/>
            <a:ext cx="10515600" cy="41250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8600" dirty="0">
                <a:solidFill>
                  <a:srgbClr val="FF0000"/>
                </a:solidFill>
                <a:latin typeface="HfW cursive" panose="00000500000000000000" pitchFamily="2" charset="0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2830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D610-4B2E-43C8-BD78-557B0DBB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1001230"/>
            <a:ext cx="11034932" cy="2884512"/>
          </a:xfrm>
        </p:spPr>
        <p:txBody>
          <a:bodyPr>
            <a:normAutofit/>
          </a:bodyPr>
          <a:lstStyle/>
          <a:p>
            <a:pPr algn="ctr"/>
            <a:r>
              <a:rPr lang="en-GB" sz="8900" dirty="0">
                <a:solidFill>
                  <a:srgbClr val="FF0000"/>
                </a:solidFill>
                <a:latin typeface="HfW cursive" panose="00000500000000000000" pitchFamily="2" charset="0"/>
              </a:rPr>
              <a:t>When</a:t>
            </a:r>
            <a:r>
              <a:rPr lang="en-GB" sz="8900" dirty="0">
                <a:solidFill>
                  <a:schemeClr val="bg1"/>
                </a:solidFill>
                <a:latin typeface="HfW cursive" panose="00000500000000000000" pitchFamily="2" charset="0"/>
              </a:rPr>
              <a:t> do you go to bed?.</a:t>
            </a:r>
            <a:endParaRPr lang="en-GB" sz="14900" dirty="0">
              <a:solidFill>
                <a:schemeClr val="bg1"/>
              </a:solidFill>
              <a:latin typeface="HfW cursive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0B8C8-2A43-4714-923F-C0451F5BD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6520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9C9-4362-42E6-ACB8-07F739D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603" y="1167593"/>
            <a:ext cx="8126234" cy="4522814"/>
          </a:xfrm>
        </p:spPr>
        <p:txBody>
          <a:bodyPr>
            <a:no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HfW cursive" panose="00000500000000000000" pitchFamily="2" charset="0"/>
              </a:rPr>
              <a:t>Can you read these high frequency words? </a:t>
            </a:r>
          </a:p>
        </p:txBody>
      </p:sp>
    </p:spTree>
    <p:extLst>
      <p:ext uri="{BB962C8B-B14F-4D97-AF65-F5344CB8AC3E}">
        <p14:creationId xmlns:p14="http://schemas.microsoft.com/office/powerpoint/2010/main" val="60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7" y="895212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precursive" panose="00000500000000000000" pitchFamily="2" charset="0"/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330117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7" y="1372290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It’s </a:t>
            </a:r>
          </a:p>
        </p:txBody>
      </p:sp>
    </p:spTree>
    <p:extLst>
      <p:ext uri="{BB962C8B-B14F-4D97-AF65-F5344CB8AC3E}">
        <p14:creationId xmlns:p14="http://schemas.microsoft.com/office/powerpoint/2010/main" val="378976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7" y="895212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precursive" panose="00000500000000000000" pitchFamily="2" charset="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113702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7" y="895212"/>
            <a:ext cx="10584766" cy="4783650"/>
          </a:xfrm>
        </p:spPr>
        <p:txBody>
          <a:bodyPr>
            <a:noAutofit/>
          </a:bodyPr>
          <a:lstStyle/>
          <a:p>
            <a:pPr algn="ctr"/>
            <a:r>
              <a:rPr lang="en-GB" sz="17900" dirty="0">
                <a:solidFill>
                  <a:schemeClr val="bg1"/>
                </a:solidFill>
                <a:latin typeface="HfW precursive" panose="00000500000000000000" pitchFamily="2" charset="0"/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197756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7" y="895212"/>
            <a:ext cx="10584766" cy="4783650"/>
          </a:xfrm>
        </p:spPr>
        <p:txBody>
          <a:bodyPr>
            <a:noAutofit/>
          </a:bodyPr>
          <a:lstStyle/>
          <a:p>
            <a:pPr algn="ctr"/>
            <a:r>
              <a:rPr lang="en-GB" sz="17900" dirty="0">
                <a:solidFill>
                  <a:schemeClr val="bg1"/>
                </a:solidFill>
                <a:latin typeface="HfW precursive" panose="00000500000000000000" pitchFamily="2" charset="0"/>
              </a:rPr>
              <a:t>just</a:t>
            </a:r>
          </a:p>
        </p:txBody>
      </p:sp>
    </p:spTree>
    <p:extLst>
      <p:ext uri="{BB962C8B-B14F-4D97-AF65-F5344CB8AC3E}">
        <p14:creationId xmlns:p14="http://schemas.microsoft.com/office/powerpoint/2010/main" val="360462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65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HfW cursive</vt:lpstr>
      <vt:lpstr>HfW precursive</vt:lpstr>
      <vt:lpstr>Office Theme</vt:lpstr>
      <vt:lpstr>PowerPoint Presentation</vt:lpstr>
      <vt:lpstr>New tricky word</vt:lpstr>
      <vt:lpstr>When do you go to bed?.</vt:lpstr>
      <vt:lpstr>Can you read these high frequency words? </vt:lpstr>
      <vt:lpstr>went</vt:lpstr>
      <vt:lpstr>It’s </vt:lpstr>
      <vt:lpstr>from</vt:lpstr>
      <vt:lpstr>children</vt:lpstr>
      <vt:lpstr>just</vt:lpstr>
      <vt:lpstr>Now we are going to read some sentences.</vt:lpstr>
      <vt:lpstr> I have just been shopping. </vt:lpstr>
      <vt:lpstr>The children are singing.</vt:lpstr>
      <vt:lpstr>It’s a card from my sister.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DHallihan</dc:creator>
  <cp:lastModifiedBy>Kyra Sutherland</cp:lastModifiedBy>
  <cp:revision>18</cp:revision>
  <dcterms:created xsi:type="dcterms:W3CDTF">2020-03-09T15:51:49Z</dcterms:created>
  <dcterms:modified xsi:type="dcterms:W3CDTF">2020-05-04T11:53:25Z</dcterms:modified>
</cp:coreProperties>
</file>