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79" r:id="rId4"/>
    <p:sldId id="280" r:id="rId5"/>
    <p:sldId id="281" r:id="rId6"/>
    <p:sldId id="282" r:id="rId7"/>
    <p:sldId id="283" r:id="rId8"/>
    <p:sldId id="284" r:id="rId9"/>
    <p:sldId id="28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4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FEB9C-E6E7-4923-B839-554D7C6037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280E81-5296-48A5-847F-CE05B898B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C41D3-45BA-4CDA-8025-B06B22533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C0609-1B35-4221-B32F-8B6F0B680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953F7F-21A6-4AB3-A684-7DE8125A8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006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5B423-CCF1-4318-8A41-F49E1F84F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DBFFA5-CCB7-4DBC-B1A9-F945701E47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792700-74E5-4E20-95E3-367084845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660857-4B1D-4C4C-AE50-35215468E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8C10C-E2E2-4E98-910F-7CA4B37C4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783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61BE71-ABF4-4EB4-9431-70839C598C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4BCEA9-396A-4E92-86A4-511C7A3D04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EC2B39-3AF3-41AF-A96B-65DE793D2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1D4C7-AB08-4984-8F35-DFC7CFF88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621F18-B172-4F8A-B217-9329CC0E0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911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00A3C-2FEF-47D8-BA1B-0BC7556BE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6D1F4-F0C8-47A6-8FD8-294D1FF4A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675C9-D9BA-4CEC-8EA1-27B9D6B0F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746F8-09C7-4504-8BCF-A84FEE025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25A15-CAC2-4805-9158-6757D9BD0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390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FCC58-52BF-4C85-BD25-4F27DEF11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BDC5E9-48E7-4077-954E-BBA665FD69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12DECA-FB7D-44A2-827C-9A9D87C51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8B006-EB0F-45E4-8E94-4CD5D9A7E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9B1D2-3F29-484C-8538-319615475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9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17DE1-6CF4-4612-9CB4-BCD98273C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77E47-8C53-4EB6-8919-964CC21255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AA0266-4C17-4B75-B5E2-DE4C10F14F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F25A5C-6375-4D61-91D2-6BA4BF578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0A05CD-EDD8-425B-A915-85D34CBA6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B2EDDE-3620-4903-8F4C-A6B21DED2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52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3751A-ACF0-409C-8E3B-2B8C62B4C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8347CC-7108-4657-A3DB-7D0E22A7E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8E6C1A-6A8B-4181-A2FE-12B17BB944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49A33F-C276-4165-AD1B-CA2C9C19FF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748F57-EA71-43C4-92F3-613112A52E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D3D3B9-B570-4932-8166-F380D7CBB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D9745B-8334-44EC-9B89-0ACAD0863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ABE4AD-1B5C-43BB-8AF4-1132CFFF6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704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D545A-9391-45EA-97EC-01CDFEEB9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A61AB9-D3EC-42FF-ADCC-2C54B5C74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3DA1A4-47BF-4838-A037-44322C659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B7597B-C548-4FD2-8AC0-2CA536762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496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61E7B7-F355-453C-8C98-2AAB4F17C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1548DA-BE14-4F51-86B9-F5588236B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6AEE60-9FB1-4628-AAA5-2190E7EA1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294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0B0FB-073B-491F-9925-595384083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69831-3B89-4D6E-B05B-9E1F8C5A9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7B2039-C7F5-4D99-925A-B09A51962E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F5FAA0-6D57-498C-86A7-C6E9497FE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60EBB1-B3E3-4B28-B4FD-9FD25D523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6D2C3C-83F1-4A24-8D00-0392D84B6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760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F5719-5FA1-4591-B84D-A10713DC8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8F4A1B-F6E0-4DB6-AEB9-927D74685A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DCC03E-76A3-4AD7-8C90-5EDD8D18E4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74546D-2915-422F-8BB1-1450F9D6B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010280-E5FA-4140-AD46-BC7D54EED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49D544-04A3-4671-AD77-7191B7C62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3858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4AD4C7-18F6-4AF2-84B7-36BEC5D6D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F62311-7BDA-4F7D-BEF1-C1353405EF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A70A76-A31B-4F95-BE6E-A74472B3F0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F1D00-52F6-413E-AF6F-050B8D92FB2A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EAAA6-C0CC-4377-885B-6734503079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9D5B60-F34B-409C-8470-FD17482A2F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1378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D8FA594-BF8C-457F-98F3-845F89EB1C33}"/>
              </a:ext>
            </a:extLst>
          </p:cNvPr>
          <p:cNvSpPr/>
          <p:nvPr/>
        </p:nvSpPr>
        <p:spPr>
          <a:xfrm>
            <a:off x="437017" y="5990388"/>
            <a:ext cx="78604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Read these phase 3 CVC words as fast as you can.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9E32BA6-11C0-4A50-945F-C85976FCE5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5901" y="450575"/>
            <a:ext cx="9434304" cy="4717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117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929C9-4362-42E6-ACB8-07F739DB7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603" y="1167593"/>
            <a:ext cx="8126234" cy="4522814"/>
          </a:xfrm>
        </p:spPr>
        <p:txBody>
          <a:bodyPr>
            <a:noAutofit/>
          </a:bodyPr>
          <a:lstStyle/>
          <a:p>
            <a:pPr algn="ctr"/>
            <a:r>
              <a:rPr lang="en-GB" sz="8000" dirty="0">
                <a:solidFill>
                  <a:schemeClr val="bg1"/>
                </a:solidFill>
                <a:latin typeface="HfW cursive" panose="00000500000000000000" pitchFamily="2" charset="0"/>
              </a:rPr>
              <a:t>Practising reading sentences </a:t>
            </a:r>
          </a:p>
        </p:txBody>
      </p:sp>
    </p:spTree>
    <p:extLst>
      <p:ext uri="{BB962C8B-B14F-4D97-AF65-F5344CB8AC3E}">
        <p14:creationId xmlns:p14="http://schemas.microsoft.com/office/powerpoint/2010/main" val="604322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/>
          </a:bodyPr>
          <a:lstStyle/>
          <a:p>
            <a:pPr algn="ctr"/>
            <a:r>
              <a:rPr lang="en-GB" sz="6600" dirty="0">
                <a:solidFill>
                  <a:schemeClr val="bg1"/>
                </a:solidFill>
                <a:latin typeface="HfW cursive" panose="00000500000000000000" pitchFamily="2" charset="0"/>
              </a:rPr>
              <a:t>To read sentences we must break down each word as we go along. </a:t>
            </a:r>
            <a:endParaRPr lang="en-GB" sz="71400" dirty="0">
              <a:solidFill>
                <a:schemeClr val="bg1"/>
              </a:solidFill>
              <a:latin typeface="HfW 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2192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/>
          </a:bodyPr>
          <a:lstStyle/>
          <a:p>
            <a:pPr algn="ctr"/>
            <a:r>
              <a:rPr lang="en-GB" sz="6000" dirty="0">
                <a:solidFill>
                  <a:schemeClr val="bg1"/>
                </a:solidFill>
                <a:latin typeface="HfW cursive" panose="00000500000000000000" pitchFamily="2" charset="0"/>
              </a:rPr>
              <a:t>We must return to read from the beginning of the sentence so it makes sense. </a:t>
            </a:r>
          </a:p>
        </p:txBody>
      </p:sp>
    </p:spTree>
    <p:extLst>
      <p:ext uri="{BB962C8B-B14F-4D97-AF65-F5344CB8AC3E}">
        <p14:creationId xmlns:p14="http://schemas.microsoft.com/office/powerpoint/2010/main" val="1558299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/>
          </a:bodyPr>
          <a:lstStyle/>
          <a:p>
            <a:pPr algn="ctr"/>
            <a:r>
              <a:rPr lang="en-GB" sz="6000" dirty="0">
                <a:solidFill>
                  <a:schemeClr val="bg1"/>
                </a:solidFill>
                <a:latin typeface="HfW cursive" panose="00000500000000000000" pitchFamily="2" charset="0"/>
              </a:rPr>
              <a:t>Have a go at reading the following sentences and decide if the answer is</a:t>
            </a:r>
            <a:br>
              <a:rPr lang="en-GB" sz="6000" dirty="0">
                <a:solidFill>
                  <a:schemeClr val="bg1"/>
                </a:solidFill>
                <a:latin typeface="HfW cursive" panose="00000500000000000000" pitchFamily="2" charset="0"/>
              </a:rPr>
            </a:br>
            <a:r>
              <a:rPr lang="en-GB" sz="6000" dirty="0">
                <a:solidFill>
                  <a:schemeClr val="bg1"/>
                </a:solidFill>
                <a:latin typeface="HfW cursive" panose="00000500000000000000" pitchFamily="2" charset="0"/>
              </a:rPr>
              <a:t> yes or no? . </a:t>
            </a:r>
          </a:p>
        </p:txBody>
      </p:sp>
    </p:spTree>
    <p:extLst>
      <p:ext uri="{BB962C8B-B14F-4D97-AF65-F5344CB8AC3E}">
        <p14:creationId xmlns:p14="http://schemas.microsoft.com/office/powerpoint/2010/main" val="1768566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/>
          </a:bodyPr>
          <a:lstStyle/>
          <a:p>
            <a:pPr algn="ctr"/>
            <a:r>
              <a:rPr lang="en-GB" sz="8000" b="1" dirty="0">
                <a:solidFill>
                  <a:schemeClr val="bg1"/>
                </a:solidFill>
              </a:rPr>
              <a:t>Can a clock get cross?                                                                                                          </a:t>
            </a:r>
            <a:br>
              <a:rPr lang="en-GB" dirty="0"/>
            </a:br>
            <a:r>
              <a:rPr lang="en-GB" sz="6000" dirty="0">
                <a:solidFill>
                  <a:schemeClr val="bg1"/>
                </a:solidFill>
                <a:latin typeface="HfW cursive" panose="00000500000000000000" pitchFamily="2" charset="0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068C5A7-B029-4B38-B556-E3DB98B226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9761" y="3429000"/>
            <a:ext cx="2466508" cy="3046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457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709681"/>
            <a:ext cx="10584766" cy="4783650"/>
          </a:xfrm>
        </p:spPr>
        <p:txBody>
          <a:bodyPr>
            <a:normAutofit/>
          </a:bodyPr>
          <a:lstStyle/>
          <a:p>
            <a:pPr algn="ctr"/>
            <a:r>
              <a:rPr lang="en-GB" sz="8800" b="1" dirty="0">
                <a:solidFill>
                  <a:schemeClr val="bg1"/>
                </a:solidFill>
              </a:rPr>
              <a:t>Can a crab clap hands?</a:t>
            </a:r>
            <a:br>
              <a:rPr lang="en-GB" dirty="0"/>
            </a:br>
            <a:br>
              <a:rPr lang="en-GB" dirty="0"/>
            </a:br>
            <a:r>
              <a:rPr lang="en-GB" sz="6000" dirty="0">
                <a:solidFill>
                  <a:schemeClr val="bg1"/>
                </a:solidFill>
                <a:latin typeface="HfW cursive" panose="00000500000000000000" pitchFamily="2" charset="0"/>
              </a:rPr>
              <a:t>. </a:t>
            </a:r>
          </a:p>
        </p:txBody>
      </p:sp>
      <p:pic>
        <p:nvPicPr>
          <p:cNvPr id="7170" name="Picture 2" descr="Cartoon Crab Stock Illustrations – 12,839 Cartoon Crab Stock ...">
            <a:extLst>
              <a:ext uri="{FF2B5EF4-FFF2-40B4-BE49-F238E27FC236}">
                <a16:creationId xmlns:a16="http://schemas.microsoft.com/office/drawing/2014/main" id="{B5418ED1-6381-457E-89BC-B74C0D5A96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0622" y="3197392"/>
            <a:ext cx="4257923" cy="2295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82370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/>
          </a:bodyPr>
          <a:lstStyle/>
          <a:p>
            <a:pPr algn="ctr"/>
            <a:r>
              <a:rPr lang="en-GB" sz="8000" b="1" dirty="0">
                <a:solidFill>
                  <a:schemeClr val="bg1"/>
                </a:solidFill>
              </a:rPr>
              <a:t>Can a lolly melt? </a:t>
            </a:r>
            <a:br>
              <a:rPr lang="en-GB" dirty="0"/>
            </a:br>
            <a:r>
              <a:rPr lang="en-GB" sz="6000" dirty="0">
                <a:solidFill>
                  <a:schemeClr val="bg1"/>
                </a:solidFill>
                <a:latin typeface="HfW cursive" panose="00000500000000000000" pitchFamily="2" charset="0"/>
              </a:rPr>
              <a:t>.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2212200-CCFF-4367-9DD6-800D7769C9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8250" y="3781563"/>
            <a:ext cx="2095500" cy="2181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281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/>
          </a:bodyPr>
          <a:lstStyle/>
          <a:p>
            <a:pPr algn="ctr"/>
            <a:r>
              <a:rPr lang="en-GB" sz="8000" b="1" dirty="0">
                <a:solidFill>
                  <a:schemeClr val="bg1"/>
                </a:solidFill>
              </a:rPr>
              <a:t>Do you have a lunchbox?                                                                                                          </a:t>
            </a:r>
            <a:br>
              <a:rPr lang="en-GB" dirty="0"/>
            </a:br>
            <a:r>
              <a:rPr lang="en-GB" sz="6000" dirty="0">
                <a:solidFill>
                  <a:schemeClr val="bg1"/>
                </a:solidFill>
                <a:latin typeface="HfW cursive" panose="00000500000000000000" pitchFamily="2" charset="0"/>
              </a:rPr>
              <a:t>. </a:t>
            </a:r>
          </a:p>
        </p:txBody>
      </p:sp>
      <p:pic>
        <p:nvPicPr>
          <p:cNvPr id="8194" name="Picture 2" descr="Sandwich, apple, and banana on lunch box illustration, Lunchbox ...">
            <a:extLst>
              <a:ext uri="{FF2B5EF4-FFF2-40B4-BE49-F238E27FC236}">
                <a16:creationId xmlns:a16="http://schemas.microsoft.com/office/drawing/2014/main" id="{88E8E769-6E77-4738-B4FC-FCF12298D9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2512" y="3528656"/>
            <a:ext cx="3105641" cy="2326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60519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</TotalTime>
  <Words>98</Words>
  <Application>Microsoft Office PowerPoint</Application>
  <PresentationFormat>Widescreen</PresentationFormat>
  <Paragraphs>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HfW cursive</vt:lpstr>
      <vt:lpstr>Office Theme</vt:lpstr>
      <vt:lpstr>PowerPoint Presentation</vt:lpstr>
      <vt:lpstr>Practising reading sentences </vt:lpstr>
      <vt:lpstr>To read sentences we must break down each word as we go along. </vt:lpstr>
      <vt:lpstr>We must return to read from the beginning of the sentence so it makes sense. </vt:lpstr>
      <vt:lpstr>Have a go at reading the following sentences and decide if the answer is  yes or no? . </vt:lpstr>
      <vt:lpstr>Can a clock get cross?                                                                                                            </vt:lpstr>
      <vt:lpstr>Can a crab clap hands?  . </vt:lpstr>
      <vt:lpstr>Can a lolly melt?  . </vt:lpstr>
      <vt:lpstr>Do you have a lunchbox?                                                                                                           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DHallihan</dc:creator>
  <cp:lastModifiedBy>Kyra Sutherland</cp:lastModifiedBy>
  <cp:revision>20</cp:revision>
  <dcterms:created xsi:type="dcterms:W3CDTF">2020-03-09T15:51:49Z</dcterms:created>
  <dcterms:modified xsi:type="dcterms:W3CDTF">2020-05-04T12:09:07Z</dcterms:modified>
</cp:coreProperties>
</file>