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71" r:id="rId7"/>
    <p:sldId id="270" r:id="rId8"/>
    <p:sldId id="273" r:id="rId9"/>
    <p:sldId id="264" r:id="rId10"/>
    <p:sldId id="265" r:id="rId11"/>
    <p:sldId id="274" r:id="rId12"/>
    <p:sldId id="275" r:id="rId13"/>
    <p:sldId id="276" r:id="rId14"/>
    <p:sldId id="277" r:id="rId15"/>
    <p:sldId id="263" r:id="rId16"/>
    <p:sldId id="268" r:id="rId17"/>
    <p:sldId id="26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4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EB9C-E6E7-4923-B839-554D7C60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80E81-5296-48A5-847F-CE05B898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41D3-45BA-4CDA-8025-B06B2253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609-1B35-4221-B32F-8B6F0B68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3F7F-21A6-4AB3-A684-7DE8125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5B423-CCF1-4318-8A41-F49E1F84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BFFA5-CCB7-4DBC-B1A9-F945701E4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2700-74E5-4E20-95E3-36708484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0857-4B1D-4C4C-AE50-35215468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10C-E2E2-4E98-910F-7CA4B37C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1BE71-ABF4-4EB4-9431-70839C598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BCEA9-396A-4E92-86A4-511C7A3D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2B39-3AF3-41AF-A96B-65DE793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D4C7-AB08-4984-8F35-DFC7CF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21F18-B172-4F8A-B217-9329CC0E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0A3C-2FEF-47D8-BA1B-0BC7556B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D1F4-F0C8-47A6-8FD8-294D1FF4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75C9-D9BA-4CEC-8EA1-27B9D6B0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46F8-09C7-4504-8BCF-A84FEE02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A15-CAC2-4805-9158-6757D9BD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CC58-52BF-4C85-BD25-4F27DEF1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C5E9-48E7-4077-954E-BBA665FD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DECA-FB7D-44A2-827C-9A9D87C5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B006-EB0F-45E4-8E94-4CD5D9A7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B1D2-3F29-484C-8538-31961547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7DE1-6CF4-4612-9CB4-BCD98273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77E47-8C53-4EB6-8919-964CC212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0266-4C17-4B75-B5E2-DE4C10F14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25A5C-6375-4D61-91D2-6BA4BF57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A05CD-EDD8-425B-A915-85D34CBA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EDDE-3620-4903-8F4C-A6B21DED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3751A-ACF0-409C-8E3B-2B8C62B4C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347CC-7108-4657-A3DB-7D0E22A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E6C1A-6A8B-4181-A2FE-12B17BB9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9A33F-C276-4165-AD1B-CA2C9C19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48F57-EA71-43C4-92F3-613112A52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3D3B9-B570-4932-8166-F380D7CB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9745B-8334-44EC-9B89-0ACAD086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BE4AD-1B5C-43BB-8AF4-1132CF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545A-9391-45EA-97EC-01CDFEEB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61AB9-D3EC-42FF-ADCC-2C54B5C7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DA1A4-47BF-4838-A037-44322C6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597B-C548-4FD2-8AC0-2CA53676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9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1E7B7-F355-453C-8C98-2AAB4F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48DA-BE14-4F51-86B9-F558823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AEE60-9FB1-4628-AAA5-2190E7E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B0FB-073B-491F-9925-59538408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9831-3B89-4D6E-B05B-9E1F8C5A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B2039-C7F5-4D99-925A-B09A51962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FAA0-6D57-498C-86A7-C6E9497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BB1-B3E3-4B28-B4FD-9FD25D5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2C3C-83F1-4A24-8D00-0392D84B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5719-5FA1-4591-B84D-A10713DC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4A1B-F6E0-4DB6-AEB9-927D74685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CC03E-76A3-4AD7-8C90-5EDD8D18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546D-2915-422F-8BB1-1450F9D6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10280-E5FA-4140-AD46-BC7D54EE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9D544-04A3-4671-AD77-7191B7C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D4C7-18F6-4AF2-84B7-36BEC5D6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62311-7BDA-4F7D-BEF1-C1353405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0A76-A31B-4F95-BE6E-A74472B3F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AA6-C0CC-4377-885B-673450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5B60-F34B-409C-8470-FD17482A2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7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ioBg5RBmyWY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FA594-BF8C-457F-98F3-845F89EB1C33}"/>
              </a:ext>
            </a:extLst>
          </p:cNvPr>
          <p:cNvSpPr/>
          <p:nvPr/>
        </p:nvSpPr>
        <p:spPr>
          <a:xfrm>
            <a:off x="397261" y="5579571"/>
            <a:ext cx="7860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https://www.youtube.com/watch?v=ioBg5RBmyWY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A659DED-8EB5-4C70-94CE-76A2E7478E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235" y="431062"/>
            <a:ext cx="47625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21500" dirty="0">
                <a:solidFill>
                  <a:schemeClr val="bg1"/>
                </a:solidFill>
                <a:latin typeface="HfW cursive" panose="00000500000000000000" pitchFamily="2" charset="0"/>
              </a:rPr>
              <a:t>tent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CE7F7D-5FA5-4827-9680-22E4E3CACC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1698" y="3778676"/>
            <a:ext cx="3070509" cy="1919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636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21500" dirty="0">
                <a:solidFill>
                  <a:schemeClr val="bg1"/>
                </a:solidFill>
                <a:latin typeface="HfW cursive" panose="00000500000000000000" pitchFamily="2" charset="0"/>
              </a:rPr>
              <a:t>bent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433DE0-1319-419E-9BF0-77B216CBFF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9772" y="3288323"/>
            <a:ext cx="2827607" cy="2827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984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damp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92FCAD3-A65B-4C7A-B4BC-D12F8FE3F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6240" y="3429000"/>
            <a:ext cx="2743200" cy="275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507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pant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B32BCF-47FF-4C58-BD31-544F89AEDE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0341" y="3246120"/>
            <a:ext cx="2073812" cy="289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379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read some sentences.</a:t>
            </a:r>
          </a:p>
        </p:txBody>
      </p:sp>
    </p:spTree>
    <p:extLst>
      <p:ext uri="{BB962C8B-B14F-4D97-AF65-F5344CB8AC3E}">
        <p14:creationId xmlns:p14="http://schemas.microsoft.com/office/powerpoint/2010/main" val="37188625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It can be fun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to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camp in a tent.</a:t>
            </a:r>
          </a:p>
        </p:txBody>
      </p:sp>
    </p:spTree>
    <p:extLst>
      <p:ext uri="{BB962C8B-B14F-4D97-AF65-F5344CB8AC3E}">
        <p14:creationId xmlns:p14="http://schemas.microsoft.com/office/powerpoint/2010/main" val="359077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man bent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nail.</a:t>
            </a:r>
          </a:p>
        </p:txBody>
      </p:sp>
    </p:spTree>
    <p:extLst>
      <p:ext uri="{BB962C8B-B14F-4D97-AF65-F5344CB8AC3E}">
        <p14:creationId xmlns:p14="http://schemas.microsoft.com/office/powerpoint/2010/main" val="20181523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dog got damp in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 the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rain.</a:t>
            </a:r>
          </a:p>
        </p:txBody>
      </p:sp>
    </p:spTree>
    <p:extLst>
      <p:ext uri="{BB962C8B-B14F-4D97-AF65-F5344CB8AC3E}">
        <p14:creationId xmlns:p14="http://schemas.microsoft.com/office/powerpoint/2010/main" val="1430620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884" y="3230217"/>
            <a:ext cx="10515600" cy="412500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GB" sz="38600" dirty="0">
                <a:solidFill>
                  <a:srgbClr val="FF0000"/>
                </a:solidFill>
                <a:latin typeface="HfW cursive" panose="00000500000000000000" pitchFamily="2" charset="0"/>
              </a:rPr>
              <a:t>said</a:t>
            </a:r>
          </a:p>
        </p:txBody>
      </p:sp>
    </p:spTree>
    <p:extLst>
      <p:ext uri="{BB962C8B-B14F-4D97-AF65-F5344CB8AC3E}">
        <p14:creationId xmlns:p14="http://schemas.microsoft.com/office/powerpoint/2010/main" val="283007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4932" cy="2884512"/>
          </a:xfrm>
        </p:spPr>
        <p:txBody>
          <a:bodyPr>
            <a:normAutofit/>
          </a:bodyPr>
          <a:lstStyle/>
          <a:p>
            <a:pPr algn="ctr"/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Mum </a:t>
            </a:r>
            <a:r>
              <a:rPr lang="en-GB" sz="8900" dirty="0">
                <a:solidFill>
                  <a:srgbClr val="FF0000"/>
                </a:solidFill>
                <a:latin typeface="HfW cursive" panose="00000500000000000000" pitchFamily="2" charset="0"/>
              </a:rPr>
              <a:t>said </a:t>
            </a:r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we need to go to the shop.</a:t>
            </a:r>
            <a:endParaRPr lang="en-GB" sz="149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ACFDA8A-B5FC-4757-8DF4-DAE6B8CC9B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2436" y="3005431"/>
            <a:ext cx="3232419" cy="3232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18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29C9-4362-42E6-ACB8-07F739DB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603" y="1167593"/>
            <a:ext cx="8126234" cy="4522814"/>
          </a:xfrm>
        </p:spPr>
        <p:txBody>
          <a:bodyPr>
            <a:noAutofit/>
          </a:bodyPr>
          <a:lstStyle/>
          <a:p>
            <a:pPr algn="ctr"/>
            <a:r>
              <a:rPr lang="en-GB" sz="8000" dirty="0">
                <a:solidFill>
                  <a:schemeClr val="bg1"/>
                </a:solidFill>
                <a:latin typeface="HfW cursive" panose="00000500000000000000" pitchFamily="2" charset="0"/>
              </a:rPr>
              <a:t>Can you read these words? </a:t>
            </a:r>
          </a:p>
        </p:txBody>
      </p:sp>
    </p:spTree>
    <p:extLst>
      <p:ext uri="{BB962C8B-B14F-4D97-AF65-F5344CB8AC3E}">
        <p14:creationId xmlns:p14="http://schemas.microsoft.com/office/powerpoint/2010/main" val="60432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ten</a:t>
            </a:r>
          </a:p>
        </p:txBody>
      </p:sp>
    </p:spTree>
    <p:extLst>
      <p:ext uri="{BB962C8B-B14F-4D97-AF65-F5344CB8AC3E}">
        <p14:creationId xmlns:p14="http://schemas.microsoft.com/office/powerpoint/2010/main" val="3301173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ben</a:t>
            </a:r>
          </a:p>
        </p:txBody>
      </p:sp>
    </p:spTree>
    <p:extLst>
      <p:ext uri="{BB962C8B-B14F-4D97-AF65-F5344CB8AC3E}">
        <p14:creationId xmlns:p14="http://schemas.microsoft.com/office/powerpoint/2010/main" val="3789765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dam</a:t>
            </a:r>
          </a:p>
        </p:txBody>
      </p:sp>
    </p:spTree>
    <p:extLst>
      <p:ext uri="{BB962C8B-B14F-4D97-AF65-F5344CB8AC3E}">
        <p14:creationId xmlns:p14="http://schemas.microsoft.com/office/powerpoint/2010/main" val="1137026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pan</a:t>
            </a:r>
          </a:p>
        </p:txBody>
      </p:sp>
    </p:spTree>
    <p:extLst>
      <p:ext uri="{BB962C8B-B14F-4D97-AF65-F5344CB8AC3E}">
        <p14:creationId xmlns:p14="http://schemas.microsoft.com/office/powerpoint/2010/main" val="1977564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add a letter to a 3 letter word (CVC).</a:t>
            </a:r>
          </a:p>
        </p:txBody>
      </p:sp>
    </p:spTree>
    <p:extLst>
      <p:ext uri="{BB962C8B-B14F-4D97-AF65-F5344CB8AC3E}">
        <p14:creationId xmlns:p14="http://schemas.microsoft.com/office/powerpoint/2010/main" val="3750191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90</Words>
  <Application>Microsoft Office PowerPoint</Application>
  <PresentationFormat>Widescreen</PresentationFormat>
  <Paragraphs>18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HfW cursive</vt:lpstr>
      <vt:lpstr>HfW precursive</vt:lpstr>
      <vt:lpstr>Office Theme</vt:lpstr>
      <vt:lpstr>PowerPoint Presentation</vt:lpstr>
      <vt:lpstr>New tricky word</vt:lpstr>
      <vt:lpstr>Mum said we need to go to the shop.</vt:lpstr>
      <vt:lpstr>Can you read these words? </vt:lpstr>
      <vt:lpstr>ten</vt:lpstr>
      <vt:lpstr>ben</vt:lpstr>
      <vt:lpstr>dam</vt:lpstr>
      <vt:lpstr>pan</vt:lpstr>
      <vt:lpstr>Now we are going to add a letter to a 3 letter word (CVC).</vt:lpstr>
      <vt:lpstr>tent</vt:lpstr>
      <vt:lpstr>bent</vt:lpstr>
      <vt:lpstr>damp</vt:lpstr>
      <vt:lpstr>pant</vt:lpstr>
      <vt:lpstr>Now we are going to read some sentences.</vt:lpstr>
      <vt:lpstr>It can be fun to camp in a tent.</vt:lpstr>
      <vt:lpstr>The man bent the nail.</vt:lpstr>
      <vt:lpstr>The dog got damp in the rain.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DHallihan</dc:creator>
  <cp:lastModifiedBy>DHallihan</cp:lastModifiedBy>
  <cp:revision>12</cp:revision>
  <dcterms:created xsi:type="dcterms:W3CDTF">2020-03-09T15:51:49Z</dcterms:created>
  <dcterms:modified xsi:type="dcterms:W3CDTF">2020-04-20T08:58:47Z</dcterms:modified>
</cp:coreProperties>
</file>