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Q8JmK5z6QD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397261" y="5579571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https://www.youtube.com/watch?v=Q8JmK5z6QD4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D521E-F4D3-4D3F-8D4E-71B4971F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3" y="407963"/>
            <a:ext cx="8510954" cy="47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precursive" panose="00000500000000000000" pitchFamily="2" charset="0"/>
              </a:rPr>
              <a:t>tight</a:t>
            </a:r>
          </a:p>
        </p:txBody>
      </p:sp>
    </p:spTree>
    <p:extLst>
      <p:ext uri="{BB962C8B-B14F-4D97-AF65-F5344CB8AC3E}">
        <p14:creationId xmlns:p14="http://schemas.microsoft.com/office/powerpoint/2010/main" val="8805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Is it light at night?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They had a fight.</a:t>
            </a:r>
          </a:p>
        </p:txBody>
      </p:sp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We can all sleep tonight.</a:t>
            </a:r>
          </a:p>
        </p:txBody>
      </p:sp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41" y="2103782"/>
            <a:ext cx="10515600" cy="4125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7300" dirty="0">
                <a:solidFill>
                  <a:srgbClr val="FF0000"/>
                </a:solidFill>
                <a:latin typeface="HfW cursive" panose="00000500000000000000" pitchFamily="2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1"/>
            <a:ext cx="11034932" cy="28845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dirty="0">
                <a:solidFill>
                  <a:srgbClr val="FF0000"/>
                </a:solidFill>
                <a:latin typeface="HfW cursive" panose="00000500000000000000" pitchFamily="2" charset="0"/>
              </a:rPr>
              <a:t>They</a:t>
            </a:r>
            <a:r>
              <a:rPr lang="en-GB" sz="8900" dirty="0">
                <a:solidFill>
                  <a:schemeClr val="bg1"/>
                </a:solidFill>
                <a:latin typeface="HfW cursive" panose="00000500000000000000" pitchFamily="2" charset="0"/>
              </a:rPr>
              <a:t> went to the park</a:t>
            </a:r>
            <a:r>
              <a:rPr lang="en-GB" sz="14900" dirty="0">
                <a:solidFill>
                  <a:schemeClr val="bg1"/>
                </a:solidFill>
                <a:latin typeface="HfW cursive" panose="000005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EDCB2-BCB0-4730-80F2-0E319DA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32" y="3429000"/>
            <a:ext cx="4066797" cy="28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404"/>
            <a:ext cx="10515600" cy="5388561"/>
          </a:xfrm>
        </p:spPr>
        <p:txBody>
          <a:bodyPr>
            <a:noAutofit/>
          </a:bodyPr>
          <a:lstStyle/>
          <a:p>
            <a:pPr algn="ctr"/>
            <a:r>
              <a:rPr lang="en-GB" sz="27800" dirty="0" err="1">
                <a:solidFill>
                  <a:schemeClr val="bg1"/>
                </a:solidFill>
                <a:latin typeface="HfW precursive" panose="00000500000000000000" pitchFamily="2" charset="0"/>
              </a:rPr>
              <a:t>igh</a:t>
            </a:r>
            <a:endParaRPr lang="en-GB" sz="48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9B04-3585-4B4C-94CD-2FD20E1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23" y="2254216"/>
            <a:ext cx="3086686" cy="11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light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2FA1E-C627-4BF7-9125-053506C23BBD}"/>
              </a:ext>
            </a:extLst>
          </p:cNvPr>
          <p:cNvSpPr txBox="1">
            <a:spLocks/>
          </p:cNvSpPr>
          <p:nvPr/>
        </p:nvSpPr>
        <p:spPr>
          <a:xfrm>
            <a:off x="8741899" y="100735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right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05731-5AE3-40B4-8459-CE1919EC7A46}"/>
              </a:ext>
            </a:extLst>
          </p:cNvPr>
          <p:cNvSpPr txBox="1">
            <a:spLocks/>
          </p:cNvSpPr>
          <p:nvPr/>
        </p:nvSpPr>
        <p:spPr>
          <a:xfrm>
            <a:off x="8253711" y="407335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tight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93EE0-E618-4B7D-B106-D2E7C4776FF0}"/>
              </a:ext>
            </a:extLst>
          </p:cNvPr>
          <p:cNvSpPr txBox="1">
            <a:spLocks/>
          </p:cNvSpPr>
          <p:nvPr/>
        </p:nvSpPr>
        <p:spPr>
          <a:xfrm>
            <a:off x="4546501" y="1167071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sight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658A8-0A53-4C53-A512-75CD67A41409}"/>
              </a:ext>
            </a:extLst>
          </p:cNvPr>
          <p:cNvSpPr txBox="1">
            <a:spLocks/>
          </p:cNvSpPr>
          <p:nvPr/>
        </p:nvSpPr>
        <p:spPr>
          <a:xfrm>
            <a:off x="851603" y="380713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night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A452D-3774-4E9F-A726-9496547E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3" y="395566"/>
            <a:ext cx="1384300" cy="1543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773BB-803F-436A-AA8E-18BAEA48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3" y="4665784"/>
            <a:ext cx="1696562" cy="1696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95E2A-C32B-46AB-B551-91612DE1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14" y="3726414"/>
            <a:ext cx="1282683" cy="2531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0ACBCE-2DC2-4666-BF43-A5BAA9ED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01" y="1706308"/>
            <a:ext cx="1877708" cy="1343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EEDD69-49BC-4477-8471-7964F6DC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5" y="1936339"/>
            <a:ext cx="1354467" cy="10835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2A5563-6D02-4910-89B7-E111D3787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97" y="1979101"/>
            <a:ext cx="1708879" cy="2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52242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212043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sight</a:t>
            </a:r>
          </a:p>
        </p:txBody>
      </p:sp>
    </p:spTree>
    <p:extLst>
      <p:ext uri="{BB962C8B-B14F-4D97-AF65-F5344CB8AC3E}">
        <p14:creationId xmlns:p14="http://schemas.microsoft.com/office/powerpoint/2010/main" val="11365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precursive" panose="00000500000000000000" pitchFamily="2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0965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51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HfW cursive</vt:lpstr>
      <vt:lpstr>HfW precursive</vt:lpstr>
      <vt:lpstr>Office Theme</vt:lpstr>
      <vt:lpstr>PowerPoint Presentation</vt:lpstr>
      <vt:lpstr>New tricky word</vt:lpstr>
      <vt:lpstr>They went to the park.</vt:lpstr>
      <vt:lpstr>igh</vt:lpstr>
      <vt:lpstr>PowerPoint Presentation</vt:lpstr>
      <vt:lpstr>light</vt:lpstr>
      <vt:lpstr>night</vt:lpstr>
      <vt:lpstr>sight</vt:lpstr>
      <vt:lpstr>right</vt:lpstr>
      <vt:lpstr>tight</vt:lpstr>
      <vt:lpstr>Is it light at night?</vt:lpstr>
      <vt:lpstr>They had a fight.</vt:lpstr>
      <vt:lpstr>We can all sleep tonight.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Kyra Sutherland</cp:lastModifiedBy>
  <cp:revision>13</cp:revision>
  <dcterms:created xsi:type="dcterms:W3CDTF">2020-03-09T15:51:49Z</dcterms:created>
  <dcterms:modified xsi:type="dcterms:W3CDTF">2020-03-24T16:29:49Z</dcterms:modified>
</cp:coreProperties>
</file>