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21" r:id="rId5"/>
    <p:sldId id="256" r:id="rId6"/>
    <p:sldId id="391" r:id="rId7"/>
    <p:sldId id="390" r:id="rId8"/>
    <p:sldId id="361" r:id="rId9"/>
    <p:sldId id="392" r:id="rId10"/>
    <p:sldId id="360" r:id="rId11"/>
    <p:sldId id="396" r:id="rId12"/>
    <p:sldId id="393" r:id="rId13"/>
    <p:sldId id="397" r:id="rId14"/>
    <p:sldId id="395" r:id="rId15"/>
    <p:sldId id="398" r:id="rId16"/>
    <p:sldId id="394" r:id="rId17"/>
    <p:sldId id="399" r:id="rId18"/>
    <p:sldId id="401" r:id="rId19"/>
    <p:sldId id="400" r:id="rId20"/>
    <p:sldId id="386" r:id="rId21"/>
    <p:sldId id="406" r:id="rId22"/>
    <p:sldId id="407" r:id="rId23"/>
    <p:sldId id="408" r:id="rId24"/>
    <p:sldId id="40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900"/>
    <a:srgbClr val="CB3DB7"/>
    <a:srgbClr val="EAB0E2"/>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Tidswell-Brown" userId="3518c4a0-5c99-4880-b127-cb60ccf11a39" providerId="ADAL" clId="{D989357B-35D2-40F2-94B9-8149AA5E7B68}"/>
    <pc:docChg chg="custSel modSld">
      <pc:chgData name="Kyle Tidswell-Brown" userId="3518c4a0-5c99-4880-b127-cb60ccf11a39" providerId="ADAL" clId="{D989357B-35D2-40F2-94B9-8149AA5E7B68}" dt="2019-10-21T14:27:03.916" v="66" actId="20577"/>
      <pc:docMkLst>
        <pc:docMk/>
      </pc:docMkLst>
      <pc:sldChg chg="modSp">
        <pc:chgData name="Kyle Tidswell-Brown" userId="3518c4a0-5c99-4880-b127-cb60ccf11a39" providerId="ADAL" clId="{D989357B-35D2-40F2-94B9-8149AA5E7B68}" dt="2019-10-21T13:59:54.174" v="21" actId="313"/>
        <pc:sldMkLst>
          <pc:docMk/>
          <pc:sldMk cId="2637481266" sldId="256"/>
        </pc:sldMkLst>
        <pc:spChg chg="mod">
          <ac:chgData name="Kyle Tidswell-Brown" userId="3518c4a0-5c99-4880-b127-cb60ccf11a39" providerId="ADAL" clId="{D989357B-35D2-40F2-94B9-8149AA5E7B68}" dt="2019-10-21T13:59:54.174" v="21" actId="313"/>
          <ac:spMkLst>
            <pc:docMk/>
            <pc:sldMk cId="2637481266" sldId="256"/>
            <ac:spMk id="19" creationId="{5252A847-DE45-4FA3-A1F8-EEBEB845FF8E}"/>
          </ac:spMkLst>
        </pc:spChg>
      </pc:sldChg>
      <pc:sldChg chg="modSp">
        <pc:chgData name="Kyle Tidswell-Brown" userId="3518c4a0-5c99-4880-b127-cb60ccf11a39" providerId="ADAL" clId="{D989357B-35D2-40F2-94B9-8149AA5E7B68}" dt="2019-10-21T13:59:34.366" v="6" actId="313"/>
        <pc:sldMkLst>
          <pc:docMk/>
          <pc:sldMk cId="36917022" sldId="360"/>
        </pc:sldMkLst>
        <pc:spChg chg="mod">
          <ac:chgData name="Kyle Tidswell-Brown" userId="3518c4a0-5c99-4880-b127-cb60ccf11a39" providerId="ADAL" clId="{D989357B-35D2-40F2-94B9-8149AA5E7B68}" dt="2019-10-21T13:59:34.366" v="6" actId="313"/>
          <ac:spMkLst>
            <pc:docMk/>
            <pc:sldMk cId="36917022" sldId="360"/>
            <ac:spMk id="19" creationId="{5252A847-DE45-4FA3-A1F8-EEBEB845FF8E}"/>
          </ac:spMkLst>
        </pc:spChg>
      </pc:sldChg>
      <pc:sldChg chg="modSp">
        <pc:chgData name="Kyle Tidswell-Brown" userId="3518c4a0-5c99-4880-b127-cb60ccf11a39" providerId="ADAL" clId="{D989357B-35D2-40F2-94B9-8149AA5E7B68}" dt="2019-10-21T13:59:32.420" v="4" actId="313"/>
        <pc:sldMkLst>
          <pc:docMk/>
          <pc:sldMk cId="1035052751" sldId="361"/>
        </pc:sldMkLst>
        <pc:spChg chg="mod">
          <ac:chgData name="Kyle Tidswell-Brown" userId="3518c4a0-5c99-4880-b127-cb60ccf11a39" providerId="ADAL" clId="{D989357B-35D2-40F2-94B9-8149AA5E7B68}" dt="2019-10-21T13:59:32.420" v="4" actId="313"/>
          <ac:spMkLst>
            <pc:docMk/>
            <pc:sldMk cId="1035052751" sldId="361"/>
            <ac:spMk id="19" creationId="{5252A847-DE45-4FA3-A1F8-EEBEB845FF8E}"/>
          </ac:spMkLst>
        </pc:spChg>
      </pc:sldChg>
      <pc:sldChg chg="modSp">
        <pc:chgData name="Kyle Tidswell-Brown" userId="3518c4a0-5c99-4880-b127-cb60ccf11a39" providerId="ADAL" clId="{D989357B-35D2-40F2-94B9-8149AA5E7B68}" dt="2019-10-21T14:27:00.333" v="65" actId="20577"/>
        <pc:sldMkLst>
          <pc:docMk/>
          <pc:sldMk cId="310986706" sldId="386"/>
        </pc:sldMkLst>
        <pc:spChg chg="mod">
          <ac:chgData name="Kyle Tidswell-Brown" userId="3518c4a0-5c99-4880-b127-cb60ccf11a39" providerId="ADAL" clId="{D989357B-35D2-40F2-94B9-8149AA5E7B68}" dt="2019-10-21T14:27:00.333" v="65" actId="20577"/>
          <ac:spMkLst>
            <pc:docMk/>
            <pc:sldMk cId="310986706" sldId="386"/>
            <ac:spMk id="19" creationId="{5252A847-DE45-4FA3-A1F8-EEBEB845FF8E}"/>
          </ac:spMkLst>
        </pc:spChg>
      </pc:sldChg>
      <pc:sldChg chg="modSp">
        <pc:chgData name="Kyle Tidswell-Brown" userId="3518c4a0-5c99-4880-b127-cb60ccf11a39" providerId="ADAL" clId="{D989357B-35D2-40F2-94B9-8149AA5E7B68}" dt="2019-10-21T13:59:26.430" v="3" actId="313"/>
        <pc:sldMkLst>
          <pc:docMk/>
          <pc:sldMk cId="3401100034" sldId="390"/>
        </pc:sldMkLst>
        <pc:spChg chg="mod">
          <ac:chgData name="Kyle Tidswell-Brown" userId="3518c4a0-5c99-4880-b127-cb60ccf11a39" providerId="ADAL" clId="{D989357B-35D2-40F2-94B9-8149AA5E7B68}" dt="2019-10-21T13:59:26.430" v="3" actId="313"/>
          <ac:spMkLst>
            <pc:docMk/>
            <pc:sldMk cId="3401100034" sldId="390"/>
            <ac:spMk id="7" creationId="{C0CD6503-388C-4F9E-9FB0-9053D8579D01}"/>
          </ac:spMkLst>
        </pc:spChg>
      </pc:sldChg>
      <pc:sldChg chg="modSp">
        <pc:chgData name="Kyle Tidswell-Brown" userId="3518c4a0-5c99-4880-b127-cb60ccf11a39" providerId="ADAL" clId="{D989357B-35D2-40F2-94B9-8149AA5E7B68}" dt="2019-10-21T14:00:07.981" v="28" actId="313"/>
        <pc:sldMkLst>
          <pc:docMk/>
          <pc:sldMk cId="2075266808" sldId="391"/>
        </pc:sldMkLst>
        <pc:spChg chg="mod">
          <ac:chgData name="Kyle Tidswell-Brown" userId="3518c4a0-5c99-4880-b127-cb60ccf11a39" providerId="ADAL" clId="{D989357B-35D2-40F2-94B9-8149AA5E7B68}" dt="2019-10-21T14:00:07.981" v="28" actId="313"/>
          <ac:spMkLst>
            <pc:docMk/>
            <pc:sldMk cId="2075266808" sldId="391"/>
            <ac:spMk id="19" creationId="{5252A847-DE45-4FA3-A1F8-EEBEB845FF8E}"/>
          </ac:spMkLst>
        </pc:spChg>
      </pc:sldChg>
      <pc:sldChg chg="modSp">
        <pc:chgData name="Kyle Tidswell-Brown" userId="3518c4a0-5c99-4880-b127-cb60ccf11a39" providerId="ADAL" clId="{D989357B-35D2-40F2-94B9-8149AA5E7B68}" dt="2019-10-21T14:01:47.689" v="32" actId="207"/>
        <pc:sldMkLst>
          <pc:docMk/>
          <pc:sldMk cId="3751418066" sldId="392"/>
        </pc:sldMkLst>
        <pc:spChg chg="mod">
          <ac:chgData name="Kyle Tidswell-Brown" userId="3518c4a0-5c99-4880-b127-cb60ccf11a39" providerId="ADAL" clId="{D989357B-35D2-40F2-94B9-8149AA5E7B68}" dt="2019-10-21T13:59:33.664" v="5" actId="313"/>
          <ac:spMkLst>
            <pc:docMk/>
            <pc:sldMk cId="3751418066" sldId="392"/>
            <ac:spMk id="19" creationId="{5252A847-DE45-4FA3-A1F8-EEBEB845FF8E}"/>
          </ac:spMkLst>
        </pc:spChg>
        <pc:graphicFrameChg chg="modGraphic">
          <ac:chgData name="Kyle Tidswell-Brown" userId="3518c4a0-5c99-4880-b127-cb60ccf11a39" providerId="ADAL" clId="{D989357B-35D2-40F2-94B9-8149AA5E7B68}" dt="2019-10-21T14:01:47.689" v="32" actId="207"/>
          <ac:graphicFrameMkLst>
            <pc:docMk/>
            <pc:sldMk cId="3751418066" sldId="392"/>
            <ac:graphicFrameMk id="8" creationId="{036DCCC7-BD7B-4320-A446-286341FF1DB7}"/>
          </ac:graphicFrameMkLst>
        </pc:graphicFrameChg>
      </pc:sldChg>
      <pc:sldChg chg="modSp">
        <pc:chgData name="Kyle Tidswell-Brown" userId="3518c4a0-5c99-4880-b127-cb60ccf11a39" providerId="ADAL" clId="{D989357B-35D2-40F2-94B9-8149AA5E7B68}" dt="2019-10-21T13:59:35.803" v="8" actId="313"/>
        <pc:sldMkLst>
          <pc:docMk/>
          <pc:sldMk cId="440434694" sldId="393"/>
        </pc:sldMkLst>
        <pc:spChg chg="mod">
          <ac:chgData name="Kyle Tidswell-Brown" userId="3518c4a0-5c99-4880-b127-cb60ccf11a39" providerId="ADAL" clId="{D989357B-35D2-40F2-94B9-8149AA5E7B68}" dt="2019-10-21T13:59:35.803" v="8" actId="313"/>
          <ac:spMkLst>
            <pc:docMk/>
            <pc:sldMk cId="440434694" sldId="393"/>
            <ac:spMk id="19" creationId="{5252A847-DE45-4FA3-A1F8-EEBEB845FF8E}"/>
          </ac:spMkLst>
        </pc:spChg>
      </pc:sldChg>
      <pc:sldChg chg="modSp">
        <pc:chgData name="Kyle Tidswell-Brown" userId="3518c4a0-5c99-4880-b127-cb60ccf11a39" providerId="ADAL" clId="{D989357B-35D2-40F2-94B9-8149AA5E7B68}" dt="2019-10-21T14:03:13.136" v="52" actId="20577"/>
        <pc:sldMkLst>
          <pc:docMk/>
          <pc:sldMk cId="3978560081" sldId="394"/>
        </pc:sldMkLst>
        <pc:spChg chg="mod">
          <ac:chgData name="Kyle Tidswell-Brown" userId="3518c4a0-5c99-4880-b127-cb60ccf11a39" providerId="ADAL" clId="{D989357B-35D2-40F2-94B9-8149AA5E7B68}" dt="2019-10-21T13:59:38.520" v="12" actId="313"/>
          <ac:spMkLst>
            <pc:docMk/>
            <pc:sldMk cId="3978560081" sldId="394"/>
            <ac:spMk id="19" creationId="{5252A847-DE45-4FA3-A1F8-EEBEB845FF8E}"/>
          </ac:spMkLst>
        </pc:spChg>
        <pc:graphicFrameChg chg="modGraphic">
          <ac:chgData name="Kyle Tidswell-Brown" userId="3518c4a0-5c99-4880-b127-cb60ccf11a39" providerId="ADAL" clId="{D989357B-35D2-40F2-94B9-8149AA5E7B68}" dt="2019-10-21T14:03:13.136" v="52" actId="20577"/>
          <ac:graphicFrameMkLst>
            <pc:docMk/>
            <pc:sldMk cId="3978560081" sldId="394"/>
            <ac:graphicFrameMk id="7" creationId="{4F89EB4B-4E42-4F56-AA19-AB4B55D5F7F9}"/>
          </ac:graphicFrameMkLst>
        </pc:graphicFrameChg>
      </pc:sldChg>
      <pc:sldChg chg="modSp">
        <pc:chgData name="Kyle Tidswell-Brown" userId="3518c4a0-5c99-4880-b127-cb60ccf11a39" providerId="ADAL" clId="{D989357B-35D2-40F2-94B9-8149AA5E7B68}" dt="2019-10-21T13:59:37.282" v="10" actId="313"/>
        <pc:sldMkLst>
          <pc:docMk/>
          <pc:sldMk cId="3290662256" sldId="395"/>
        </pc:sldMkLst>
        <pc:spChg chg="mod">
          <ac:chgData name="Kyle Tidswell-Brown" userId="3518c4a0-5c99-4880-b127-cb60ccf11a39" providerId="ADAL" clId="{D989357B-35D2-40F2-94B9-8149AA5E7B68}" dt="2019-10-21T13:59:37.282" v="10" actId="313"/>
          <ac:spMkLst>
            <pc:docMk/>
            <pc:sldMk cId="3290662256" sldId="395"/>
            <ac:spMk id="19" creationId="{5252A847-DE45-4FA3-A1F8-EEBEB845FF8E}"/>
          </ac:spMkLst>
        </pc:spChg>
      </pc:sldChg>
      <pc:sldChg chg="modSp">
        <pc:chgData name="Kyle Tidswell-Brown" userId="3518c4a0-5c99-4880-b127-cb60ccf11a39" providerId="ADAL" clId="{D989357B-35D2-40F2-94B9-8149AA5E7B68}" dt="2019-10-21T13:59:34.924" v="7" actId="313"/>
        <pc:sldMkLst>
          <pc:docMk/>
          <pc:sldMk cId="799544001" sldId="396"/>
        </pc:sldMkLst>
        <pc:spChg chg="mod">
          <ac:chgData name="Kyle Tidswell-Brown" userId="3518c4a0-5c99-4880-b127-cb60ccf11a39" providerId="ADAL" clId="{D989357B-35D2-40F2-94B9-8149AA5E7B68}" dt="2019-10-21T13:59:34.924" v="7" actId="313"/>
          <ac:spMkLst>
            <pc:docMk/>
            <pc:sldMk cId="799544001" sldId="396"/>
            <ac:spMk id="19" creationId="{5252A847-DE45-4FA3-A1F8-EEBEB845FF8E}"/>
          </ac:spMkLst>
        </pc:spChg>
      </pc:sldChg>
      <pc:sldChg chg="modSp">
        <pc:chgData name="Kyle Tidswell-Brown" userId="3518c4a0-5c99-4880-b127-cb60ccf11a39" providerId="ADAL" clId="{D989357B-35D2-40F2-94B9-8149AA5E7B68}" dt="2019-10-21T13:59:36.600" v="9" actId="313"/>
        <pc:sldMkLst>
          <pc:docMk/>
          <pc:sldMk cId="2006409357" sldId="397"/>
        </pc:sldMkLst>
        <pc:spChg chg="mod">
          <ac:chgData name="Kyle Tidswell-Brown" userId="3518c4a0-5c99-4880-b127-cb60ccf11a39" providerId="ADAL" clId="{D989357B-35D2-40F2-94B9-8149AA5E7B68}" dt="2019-10-21T13:59:36.600" v="9" actId="313"/>
          <ac:spMkLst>
            <pc:docMk/>
            <pc:sldMk cId="2006409357" sldId="397"/>
            <ac:spMk id="19" creationId="{5252A847-DE45-4FA3-A1F8-EEBEB845FF8E}"/>
          </ac:spMkLst>
        </pc:spChg>
      </pc:sldChg>
      <pc:sldChg chg="modSp">
        <pc:chgData name="Kyle Tidswell-Brown" userId="3518c4a0-5c99-4880-b127-cb60ccf11a39" providerId="ADAL" clId="{D989357B-35D2-40F2-94B9-8149AA5E7B68}" dt="2019-10-21T13:59:37.808" v="11" actId="313"/>
        <pc:sldMkLst>
          <pc:docMk/>
          <pc:sldMk cId="3954133887" sldId="398"/>
        </pc:sldMkLst>
        <pc:spChg chg="mod">
          <ac:chgData name="Kyle Tidswell-Brown" userId="3518c4a0-5c99-4880-b127-cb60ccf11a39" providerId="ADAL" clId="{D989357B-35D2-40F2-94B9-8149AA5E7B68}" dt="2019-10-21T13:59:37.808" v="11" actId="313"/>
          <ac:spMkLst>
            <pc:docMk/>
            <pc:sldMk cId="3954133887" sldId="398"/>
            <ac:spMk id="19" creationId="{5252A847-DE45-4FA3-A1F8-EEBEB845FF8E}"/>
          </ac:spMkLst>
        </pc:spChg>
      </pc:sldChg>
      <pc:sldChg chg="modSp">
        <pc:chgData name="Kyle Tidswell-Brown" userId="3518c4a0-5c99-4880-b127-cb60ccf11a39" providerId="ADAL" clId="{D989357B-35D2-40F2-94B9-8149AA5E7B68}" dt="2019-10-21T14:03:05.559" v="43" actId="20577"/>
        <pc:sldMkLst>
          <pc:docMk/>
          <pc:sldMk cId="4033711920" sldId="399"/>
        </pc:sldMkLst>
        <pc:spChg chg="mod">
          <ac:chgData name="Kyle Tidswell-Brown" userId="3518c4a0-5c99-4880-b127-cb60ccf11a39" providerId="ADAL" clId="{D989357B-35D2-40F2-94B9-8149AA5E7B68}" dt="2019-10-21T13:59:39.536" v="13" actId="313"/>
          <ac:spMkLst>
            <pc:docMk/>
            <pc:sldMk cId="4033711920" sldId="399"/>
            <ac:spMk id="19" creationId="{5252A847-DE45-4FA3-A1F8-EEBEB845FF8E}"/>
          </ac:spMkLst>
        </pc:spChg>
        <pc:graphicFrameChg chg="modGraphic">
          <ac:chgData name="Kyle Tidswell-Brown" userId="3518c4a0-5c99-4880-b127-cb60ccf11a39" providerId="ADAL" clId="{D989357B-35D2-40F2-94B9-8149AA5E7B68}" dt="2019-10-21T14:03:05.559" v="43" actId="20577"/>
          <ac:graphicFrameMkLst>
            <pc:docMk/>
            <pc:sldMk cId="4033711920" sldId="399"/>
            <ac:graphicFrameMk id="10" creationId="{147DA829-03C5-4658-8771-2F762F23394E}"/>
          </ac:graphicFrameMkLst>
        </pc:graphicFrameChg>
      </pc:sldChg>
      <pc:sldChg chg="modSp">
        <pc:chgData name="Kyle Tidswell-Brown" userId="3518c4a0-5c99-4880-b127-cb60ccf11a39" providerId="ADAL" clId="{D989357B-35D2-40F2-94B9-8149AA5E7B68}" dt="2019-10-21T14:26:50.781" v="64" actId="20577"/>
        <pc:sldMkLst>
          <pc:docMk/>
          <pc:sldMk cId="215991286" sldId="400"/>
        </pc:sldMkLst>
        <pc:spChg chg="mod">
          <ac:chgData name="Kyle Tidswell-Brown" userId="3518c4a0-5c99-4880-b127-cb60ccf11a39" providerId="ADAL" clId="{D989357B-35D2-40F2-94B9-8149AA5E7B68}" dt="2019-10-21T14:26:50.781" v="64" actId="20577"/>
          <ac:spMkLst>
            <pc:docMk/>
            <pc:sldMk cId="215991286" sldId="400"/>
            <ac:spMk id="19" creationId="{5252A847-DE45-4FA3-A1F8-EEBEB845FF8E}"/>
          </ac:spMkLst>
        </pc:spChg>
      </pc:sldChg>
      <pc:sldChg chg="modSp">
        <pc:chgData name="Kyle Tidswell-Brown" userId="3518c4a0-5c99-4880-b127-cb60ccf11a39" providerId="ADAL" clId="{D989357B-35D2-40F2-94B9-8149AA5E7B68}" dt="2019-10-21T13:59:40.348" v="14" actId="313"/>
        <pc:sldMkLst>
          <pc:docMk/>
          <pc:sldMk cId="1588914624" sldId="401"/>
        </pc:sldMkLst>
        <pc:spChg chg="mod">
          <ac:chgData name="Kyle Tidswell-Brown" userId="3518c4a0-5c99-4880-b127-cb60ccf11a39" providerId="ADAL" clId="{D989357B-35D2-40F2-94B9-8149AA5E7B68}" dt="2019-10-21T13:59:40.348" v="14" actId="313"/>
          <ac:spMkLst>
            <pc:docMk/>
            <pc:sldMk cId="1588914624" sldId="401"/>
            <ac:spMk id="19" creationId="{5252A847-DE45-4FA3-A1F8-EEBEB845FF8E}"/>
          </ac:spMkLst>
        </pc:spChg>
      </pc:sldChg>
      <pc:sldChg chg="modSp">
        <pc:chgData name="Kyle Tidswell-Brown" userId="3518c4a0-5c99-4880-b127-cb60ccf11a39" providerId="ADAL" clId="{D989357B-35D2-40F2-94B9-8149AA5E7B68}" dt="2019-10-21T14:27:03.916" v="66" actId="20577"/>
        <pc:sldMkLst>
          <pc:docMk/>
          <pc:sldMk cId="3674804347" sldId="406"/>
        </pc:sldMkLst>
        <pc:spChg chg="mod">
          <ac:chgData name="Kyle Tidswell-Brown" userId="3518c4a0-5c99-4880-b127-cb60ccf11a39" providerId="ADAL" clId="{D989357B-35D2-40F2-94B9-8149AA5E7B68}" dt="2019-10-21T14:27:03.916" v="66" actId="20577"/>
          <ac:spMkLst>
            <pc:docMk/>
            <pc:sldMk cId="3674804347" sldId="406"/>
            <ac:spMk id="19" creationId="{5252A847-DE45-4FA3-A1F8-EEBEB845FF8E}"/>
          </ac:spMkLst>
        </pc:spChg>
      </pc:sldChg>
      <pc:sldChg chg="modSp">
        <pc:chgData name="Kyle Tidswell-Brown" userId="3518c4a0-5c99-4880-b127-cb60ccf11a39" providerId="ADAL" clId="{D989357B-35D2-40F2-94B9-8149AA5E7B68}" dt="2019-10-21T14:06:41.191" v="61" actId="20577"/>
        <pc:sldMkLst>
          <pc:docMk/>
          <pc:sldMk cId="1464450507" sldId="407"/>
        </pc:sldMkLst>
        <pc:spChg chg="mod">
          <ac:chgData name="Kyle Tidswell-Brown" userId="3518c4a0-5c99-4880-b127-cb60ccf11a39" providerId="ADAL" clId="{D989357B-35D2-40F2-94B9-8149AA5E7B68}" dt="2019-10-21T13:59:43.587" v="18" actId="313"/>
          <ac:spMkLst>
            <pc:docMk/>
            <pc:sldMk cId="1464450507" sldId="407"/>
            <ac:spMk id="11" creationId="{72BE7434-6220-49FE-8567-9CE1889399A6}"/>
          </ac:spMkLst>
        </pc:spChg>
        <pc:spChg chg="mod">
          <ac:chgData name="Kyle Tidswell-Brown" userId="3518c4a0-5c99-4880-b127-cb60ccf11a39" providerId="ADAL" clId="{D989357B-35D2-40F2-94B9-8149AA5E7B68}" dt="2019-10-21T14:06:41.191" v="61" actId="20577"/>
          <ac:spMkLst>
            <pc:docMk/>
            <pc:sldMk cId="1464450507" sldId="407"/>
            <ac:spMk id="12" creationId="{E026C12A-01C0-4CB7-9B48-8D755BCA9187}"/>
          </ac:spMkLst>
        </pc:spChg>
      </pc:sldChg>
      <pc:sldChg chg="modSp">
        <pc:chgData name="Kyle Tidswell-Brown" userId="3518c4a0-5c99-4880-b127-cb60ccf11a39" providerId="ADAL" clId="{D989357B-35D2-40F2-94B9-8149AA5E7B68}" dt="2019-10-21T14:06:44.053" v="62" actId="122"/>
        <pc:sldMkLst>
          <pc:docMk/>
          <pc:sldMk cId="1355337520" sldId="408"/>
        </pc:sldMkLst>
        <pc:spChg chg="mod">
          <ac:chgData name="Kyle Tidswell-Brown" userId="3518c4a0-5c99-4880-b127-cb60ccf11a39" providerId="ADAL" clId="{D989357B-35D2-40F2-94B9-8149AA5E7B68}" dt="2019-10-21T13:59:44.399" v="19" actId="313"/>
          <ac:spMkLst>
            <pc:docMk/>
            <pc:sldMk cId="1355337520" sldId="408"/>
            <ac:spMk id="11" creationId="{72BE7434-6220-49FE-8567-9CE1889399A6}"/>
          </ac:spMkLst>
        </pc:spChg>
        <pc:spChg chg="mod">
          <ac:chgData name="Kyle Tidswell-Brown" userId="3518c4a0-5c99-4880-b127-cb60ccf11a39" providerId="ADAL" clId="{D989357B-35D2-40F2-94B9-8149AA5E7B68}" dt="2019-10-21T14:06:44.053" v="62" actId="122"/>
          <ac:spMkLst>
            <pc:docMk/>
            <pc:sldMk cId="1355337520" sldId="408"/>
            <ac:spMk id="13" creationId="{477F29D5-55DE-4246-A2F7-4B49D891B0E7}"/>
          </ac:spMkLst>
        </pc:spChg>
      </pc:sldChg>
      <pc:sldChg chg="modSp">
        <pc:chgData name="Kyle Tidswell-Brown" userId="3518c4a0-5c99-4880-b127-cb60ccf11a39" providerId="ADAL" clId="{D989357B-35D2-40F2-94B9-8149AA5E7B68}" dt="2019-10-21T14:06:47.858" v="63" actId="122"/>
        <pc:sldMkLst>
          <pc:docMk/>
          <pc:sldMk cId="2611278675" sldId="409"/>
        </pc:sldMkLst>
        <pc:spChg chg="mod">
          <ac:chgData name="Kyle Tidswell-Brown" userId="3518c4a0-5c99-4880-b127-cb60ccf11a39" providerId="ADAL" clId="{D989357B-35D2-40F2-94B9-8149AA5E7B68}" dt="2019-10-21T13:59:45.086" v="20" actId="313"/>
          <ac:spMkLst>
            <pc:docMk/>
            <pc:sldMk cId="2611278675" sldId="409"/>
            <ac:spMk id="11" creationId="{72BE7434-6220-49FE-8567-9CE1889399A6}"/>
          </ac:spMkLst>
        </pc:spChg>
        <pc:spChg chg="mod">
          <ac:chgData name="Kyle Tidswell-Brown" userId="3518c4a0-5c99-4880-b127-cb60ccf11a39" providerId="ADAL" clId="{D989357B-35D2-40F2-94B9-8149AA5E7B68}" dt="2019-10-21T14:06:47.858" v="63" actId="122"/>
          <ac:spMkLst>
            <pc:docMk/>
            <pc:sldMk cId="2611278675" sldId="409"/>
            <ac:spMk id="13" creationId="{C1BCB780-0A84-4605-86C4-293181D2245D}"/>
          </ac:spMkLst>
        </pc:spChg>
      </pc:sldChg>
      <pc:sldChg chg="modSp">
        <pc:chgData name="Kyle Tidswell-Brown" userId="3518c4a0-5c99-4880-b127-cb60ccf11a39" providerId="ADAL" clId="{D989357B-35D2-40F2-94B9-8149AA5E7B68}" dt="2019-10-21T13:52:31.732" v="1" actId="732"/>
        <pc:sldMkLst>
          <pc:docMk/>
          <pc:sldMk cId="1395369834" sldId="421"/>
        </pc:sldMkLst>
        <pc:picChg chg="mod modCrop">
          <ac:chgData name="Kyle Tidswell-Brown" userId="3518c4a0-5c99-4880-b127-cb60ccf11a39" providerId="ADAL" clId="{D989357B-35D2-40F2-94B9-8149AA5E7B68}" dt="2019-10-21T13:52:31.732" v="1" actId="732"/>
          <ac:picMkLst>
            <pc:docMk/>
            <pc:sldMk cId="1395369834" sldId="421"/>
            <ac:picMk id="9" creationId="{BE10E778-FB36-475C-BE47-58C3ADAC705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21/10/2019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21/10/2019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21/10/2019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21/10/2019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21/10/2019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21/10/2019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21/10/2019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21/10/2019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21/10/2019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search/?fwp_topic=gps-scheme-of-work" TargetMode="External"/><Relationship Id="rId2" Type="http://schemas.openxmlformats.org/officeDocument/2006/relationships/hyperlink" Target="https://classroomsecrets.co.uk/content-domain-filter/?fwp_contentdomain=3g1.4"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classroomsecrets.co.uk/co-ordinating-conjunctions-year-3-conjunctions-resource-pac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6" name="Rectangle 5">
            <a:extLst>
              <a:ext uri="{FF2B5EF4-FFF2-40B4-BE49-F238E27FC236}">
                <a16:creationId xmlns:a16="http://schemas.microsoft.com/office/drawing/2014/main" id="{E217BAE8-149C-45AB-9D28-3D61A5358F9F}"/>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9" name="Picture 8">
            <a:extLst>
              <a:ext uri="{FF2B5EF4-FFF2-40B4-BE49-F238E27FC236}">
                <a16:creationId xmlns:a16="http://schemas.microsoft.com/office/drawing/2014/main" id="{BE10E778-FB36-475C-BE47-58C3ADAC705E}"/>
              </a:ext>
            </a:extLst>
          </p:cNvPr>
          <p:cNvPicPr>
            <a:picLocks noChangeAspect="1"/>
          </p:cNvPicPr>
          <p:nvPr/>
        </p:nvPicPr>
        <p:blipFill rotWithShape="1">
          <a:blip r:embed="rId5">
            <a:extLst>
              <a:ext uri="{28A0092B-C50C-407E-A947-70E740481C1C}">
                <a14:useLocalDpi xmlns:a14="http://schemas.microsoft.com/office/drawing/2010/main" val="0"/>
              </a:ext>
            </a:extLst>
          </a:blip>
          <a:srcRect t="23533" b="32531"/>
          <a:stretch/>
        </p:blipFill>
        <p:spPr>
          <a:xfrm>
            <a:off x="793488" y="744718"/>
            <a:ext cx="7557025" cy="2347274"/>
          </a:xfrm>
          <a:prstGeom prst="rect">
            <a:avLst/>
          </a:prstGeom>
        </p:spPr>
      </p:pic>
    </p:spTree>
    <p:extLst>
      <p:ext uri="{BB962C8B-B14F-4D97-AF65-F5344CB8AC3E}">
        <p14:creationId xmlns:p14="http://schemas.microsoft.com/office/powerpoint/2010/main" val="1395369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Match the coordinating conjunctions to their use.</a:t>
            </a:r>
          </a:p>
        </p:txBody>
      </p:sp>
      <p:graphicFrame>
        <p:nvGraphicFramePr>
          <p:cNvPr id="6" name="Table 5">
            <a:extLst>
              <a:ext uri="{FF2B5EF4-FFF2-40B4-BE49-F238E27FC236}">
                <a16:creationId xmlns:a16="http://schemas.microsoft.com/office/drawing/2014/main" id="{09C1B3CF-0AD0-4602-9F72-7B951EC9641E}"/>
              </a:ext>
            </a:extLst>
          </p:cNvPr>
          <p:cNvGraphicFramePr>
            <a:graphicFrameLocks noGrp="1"/>
          </p:cNvGraphicFramePr>
          <p:nvPr/>
        </p:nvGraphicFramePr>
        <p:xfrm>
          <a:off x="390133" y="2911062"/>
          <a:ext cx="7614384" cy="2867035"/>
        </p:xfrm>
        <a:graphic>
          <a:graphicData uri="http://schemas.openxmlformats.org/drawingml/2006/table">
            <a:tbl>
              <a:tblPr firstRow="1" bandRow="1">
                <a:tableStyleId>{5940675A-B579-460E-94D1-54222C63F5DA}</a:tableStyleId>
              </a:tblPr>
              <a:tblGrid>
                <a:gridCol w="7614384">
                  <a:extLst>
                    <a:ext uri="{9D8B030D-6E8A-4147-A177-3AD203B41FA5}">
                      <a16:colId xmlns:a16="http://schemas.microsoft.com/office/drawing/2014/main" val="4207722398"/>
                    </a:ext>
                  </a:extLst>
                </a:gridCol>
              </a:tblGrid>
              <a:tr h="1008000">
                <a:tc>
                  <a:txBody>
                    <a:bodyPr/>
                    <a:lstStyle/>
                    <a:p>
                      <a:r>
                        <a:rPr lang="en-GB" sz="2800" b="1" dirty="0">
                          <a:solidFill>
                            <a:schemeClr val="tx1"/>
                          </a:solidFill>
                          <a:latin typeface="Century Gothic" panose="020B0502020202020204" pitchFamily="34" charset="0"/>
                        </a:rPr>
                        <a:t>1. joins two clauses that disagree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04662581"/>
                  </a:ext>
                </a:extLst>
              </a:tr>
              <a:tr h="1008000">
                <a:tc>
                  <a:txBody>
                    <a:bodyPr/>
                    <a:lstStyle/>
                    <a:p>
                      <a:r>
                        <a:rPr lang="en-GB" sz="2800" b="1" dirty="0">
                          <a:solidFill>
                            <a:schemeClr val="tx1"/>
                          </a:solidFill>
                          <a:latin typeface="Century Gothic" panose="020B0502020202020204" pitchFamily="34" charset="0"/>
                        </a:rPr>
                        <a:t>2. joins two clauses that agree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38576719"/>
                  </a:ext>
                </a:extLst>
              </a:tr>
              <a:tr h="851035">
                <a:tc>
                  <a:txBody>
                    <a:bodyPr/>
                    <a:lstStyle/>
                    <a:p>
                      <a:r>
                        <a:rPr lang="en-GB" sz="2800" b="1" dirty="0">
                          <a:solidFill>
                            <a:schemeClr val="tx1"/>
                          </a:solidFill>
                          <a:latin typeface="Century Gothic" panose="020B0502020202020204" pitchFamily="34" charset="0"/>
                        </a:rPr>
                        <a:t>3. explains the main clause further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4670573"/>
                  </a:ext>
                </a:extLst>
              </a:tr>
            </a:tbl>
          </a:graphicData>
        </a:graphic>
      </p:graphicFrame>
      <p:pic>
        <p:nvPicPr>
          <p:cNvPr id="11" name="Picture 10" descr="A close up of a sign&#10;&#10;Description generated with high confidence">
            <a:extLst>
              <a:ext uri="{FF2B5EF4-FFF2-40B4-BE49-F238E27FC236}">
                <a16:creationId xmlns:a16="http://schemas.microsoft.com/office/drawing/2014/main" id="{F70EB31E-4F4C-4D6D-839C-876C7A99EA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2" name="TextBox 8">
            <a:extLst>
              <a:ext uri="{FF2B5EF4-FFF2-40B4-BE49-F238E27FC236}">
                <a16:creationId xmlns:a16="http://schemas.microsoft.com/office/drawing/2014/main" id="{B2C6D732-6045-4A00-877C-F72CE378E07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13" name="Group 12">
            <a:extLst>
              <a:ext uri="{FF2B5EF4-FFF2-40B4-BE49-F238E27FC236}">
                <a16:creationId xmlns:a16="http://schemas.microsoft.com/office/drawing/2014/main" id="{DA6F9DF0-FF16-4D9D-86A5-4B14968B1D3F}"/>
              </a:ext>
            </a:extLst>
          </p:cNvPr>
          <p:cNvGrpSpPr/>
          <p:nvPr/>
        </p:nvGrpSpPr>
        <p:grpSpPr>
          <a:xfrm>
            <a:off x="1224000" y="1693528"/>
            <a:ext cx="6696000" cy="770128"/>
            <a:chOff x="1730326" y="1684254"/>
            <a:chExt cx="4503514" cy="669951"/>
          </a:xfrm>
        </p:grpSpPr>
        <p:sp>
          <p:nvSpPr>
            <p:cNvPr id="14" name="Rectangle: Rounded Corners 13">
              <a:extLst>
                <a:ext uri="{FF2B5EF4-FFF2-40B4-BE49-F238E27FC236}">
                  <a16:creationId xmlns:a16="http://schemas.microsoft.com/office/drawing/2014/main" id="{EAFE4DD6-1D2D-4B5B-A78B-A0528C1C4A3C}"/>
                </a:ext>
              </a:extLst>
            </p:cNvPr>
            <p:cNvSpPr/>
            <p:nvPr/>
          </p:nvSpPr>
          <p:spPr>
            <a:xfrm>
              <a:off x="1730326" y="1684254"/>
              <a:ext cx="956603" cy="669951"/>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A. for</a:t>
              </a:r>
            </a:p>
          </p:txBody>
        </p:sp>
        <p:sp>
          <p:nvSpPr>
            <p:cNvPr id="15" name="Rectangle: Rounded Corners 14">
              <a:extLst>
                <a:ext uri="{FF2B5EF4-FFF2-40B4-BE49-F238E27FC236}">
                  <a16:creationId xmlns:a16="http://schemas.microsoft.com/office/drawing/2014/main" id="{DDCF5843-4025-441D-BF82-195FCA1308D6}"/>
                </a:ext>
              </a:extLst>
            </p:cNvPr>
            <p:cNvSpPr/>
            <p:nvPr/>
          </p:nvSpPr>
          <p:spPr>
            <a:xfrm>
              <a:off x="3503782" y="1684254"/>
              <a:ext cx="956603" cy="669951"/>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B. but</a:t>
              </a:r>
            </a:p>
          </p:txBody>
        </p:sp>
        <p:sp>
          <p:nvSpPr>
            <p:cNvPr id="20" name="Rectangle: Rounded Corners 19">
              <a:extLst>
                <a:ext uri="{FF2B5EF4-FFF2-40B4-BE49-F238E27FC236}">
                  <a16:creationId xmlns:a16="http://schemas.microsoft.com/office/drawing/2014/main" id="{06A2C981-6A34-495A-9A6B-83B7B8ED75D1}"/>
                </a:ext>
              </a:extLst>
            </p:cNvPr>
            <p:cNvSpPr/>
            <p:nvPr/>
          </p:nvSpPr>
          <p:spPr>
            <a:xfrm>
              <a:off x="5277237" y="1684254"/>
              <a:ext cx="956603" cy="669951"/>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C. and</a:t>
              </a:r>
            </a:p>
          </p:txBody>
        </p:sp>
      </p:grpSp>
      <p:sp>
        <p:nvSpPr>
          <p:cNvPr id="21" name="Rectangle: Rounded Corners 20">
            <a:extLst>
              <a:ext uri="{FF2B5EF4-FFF2-40B4-BE49-F238E27FC236}">
                <a16:creationId xmlns:a16="http://schemas.microsoft.com/office/drawing/2014/main" id="{54E91B46-2047-4370-BBAF-BC6E09849C96}"/>
              </a:ext>
            </a:extLst>
          </p:cNvPr>
          <p:cNvSpPr/>
          <p:nvPr/>
        </p:nvSpPr>
        <p:spPr>
          <a:xfrm>
            <a:off x="6497685" y="3043936"/>
            <a:ext cx="1422315" cy="770128"/>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rgbClr val="FF0000"/>
                </a:solidFill>
                <a:latin typeface="Century Gothic" panose="020B0502020202020204" pitchFamily="34" charset="0"/>
              </a:rPr>
              <a:t>B. but</a:t>
            </a:r>
          </a:p>
        </p:txBody>
      </p:sp>
      <p:sp>
        <p:nvSpPr>
          <p:cNvPr id="22" name="Rectangle: Rounded Corners 21">
            <a:extLst>
              <a:ext uri="{FF2B5EF4-FFF2-40B4-BE49-F238E27FC236}">
                <a16:creationId xmlns:a16="http://schemas.microsoft.com/office/drawing/2014/main" id="{172B1EEA-B842-4287-A4B2-F2513525914F}"/>
              </a:ext>
            </a:extLst>
          </p:cNvPr>
          <p:cNvSpPr/>
          <p:nvPr/>
        </p:nvSpPr>
        <p:spPr>
          <a:xfrm>
            <a:off x="6497685" y="4025952"/>
            <a:ext cx="1422315" cy="770128"/>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rgbClr val="FF0000"/>
                </a:solidFill>
                <a:latin typeface="Century Gothic" panose="020B0502020202020204" pitchFamily="34" charset="0"/>
              </a:rPr>
              <a:t>C. and</a:t>
            </a:r>
          </a:p>
        </p:txBody>
      </p:sp>
      <p:sp>
        <p:nvSpPr>
          <p:cNvPr id="23" name="Rectangle: Rounded Corners 22">
            <a:extLst>
              <a:ext uri="{FF2B5EF4-FFF2-40B4-BE49-F238E27FC236}">
                <a16:creationId xmlns:a16="http://schemas.microsoft.com/office/drawing/2014/main" id="{B733D110-E694-463F-BC0E-6F2E4DA8CD43}"/>
              </a:ext>
            </a:extLst>
          </p:cNvPr>
          <p:cNvSpPr/>
          <p:nvPr/>
        </p:nvSpPr>
        <p:spPr>
          <a:xfrm>
            <a:off x="6497684" y="5007969"/>
            <a:ext cx="1422315" cy="770128"/>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rgbClr val="FF0000"/>
                </a:solidFill>
                <a:latin typeface="Century Gothic" panose="020B0502020202020204" pitchFamily="34" charset="0"/>
              </a:rPr>
              <a:t>A. for</a:t>
            </a:r>
          </a:p>
        </p:txBody>
      </p:sp>
    </p:spTree>
    <p:extLst>
      <p:ext uri="{BB962C8B-B14F-4D97-AF65-F5344CB8AC3E}">
        <p14:creationId xmlns:p14="http://schemas.microsoft.com/office/powerpoint/2010/main" val="2006409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Circle the coordinating conjunction which should be used to join the clauses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nSpc>
                <a:spcPct val="150000"/>
              </a:lnSpc>
            </a:pPr>
            <a:r>
              <a:rPr lang="en-GB" sz="2800" b="1" dirty="0">
                <a:solidFill>
                  <a:schemeClr val="tx1"/>
                </a:solidFill>
                <a:latin typeface="Century Gothic" panose="020B0502020202020204" pitchFamily="34" charset="0"/>
              </a:rPr>
              <a:t>Chris doesn’t like carrots, </a:t>
            </a:r>
            <a:r>
              <a:rPr lang="en-GB" sz="2800" b="1" spc="-300" dirty="0">
                <a:solidFill>
                  <a:schemeClr val="tx1"/>
                </a:solidFill>
                <a:latin typeface="Century Gothic" panose="020B0502020202020204" pitchFamily="34" charset="0"/>
              </a:rPr>
              <a:t>__________</a:t>
            </a:r>
            <a:r>
              <a:rPr lang="en-GB" sz="2800" b="1" dirty="0">
                <a:solidFill>
                  <a:schemeClr val="tx1"/>
                </a:solidFill>
                <a:latin typeface="Century Gothic" panose="020B0502020202020204" pitchFamily="34" charset="0"/>
              </a:rPr>
              <a:t> he ate all of his vegetables.</a:t>
            </a:r>
          </a:p>
        </p:txBody>
      </p:sp>
      <p:graphicFrame>
        <p:nvGraphicFramePr>
          <p:cNvPr id="6" name="Table 5">
            <a:extLst>
              <a:ext uri="{FF2B5EF4-FFF2-40B4-BE49-F238E27FC236}">
                <a16:creationId xmlns:a16="http://schemas.microsoft.com/office/drawing/2014/main" id="{8433446A-E179-4946-880D-C6995EBBBCF4}"/>
              </a:ext>
            </a:extLst>
          </p:cNvPr>
          <p:cNvGraphicFramePr>
            <a:graphicFrameLocks noGrp="1"/>
          </p:cNvGraphicFramePr>
          <p:nvPr>
            <p:extLst>
              <p:ext uri="{D42A27DB-BD31-4B8C-83A1-F6EECF244321}">
                <p14:modId xmlns:p14="http://schemas.microsoft.com/office/powerpoint/2010/main" val="3947386973"/>
              </p:ext>
            </p:extLst>
          </p:nvPr>
        </p:nvGraphicFramePr>
        <p:xfrm>
          <a:off x="2084937" y="2326859"/>
          <a:ext cx="4974126" cy="611189"/>
        </p:xfrm>
        <a:graphic>
          <a:graphicData uri="http://schemas.openxmlformats.org/drawingml/2006/table">
            <a:tbl>
              <a:tblPr firstRow="1" bandRow="1">
                <a:tableStyleId>{5940675A-B579-460E-94D1-54222C63F5DA}</a:tableStyleId>
              </a:tblPr>
              <a:tblGrid>
                <a:gridCol w="1658042">
                  <a:extLst>
                    <a:ext uri="{9D8B030D-6E8A-4147-A177-3AD203B41FA5}">
                      <a16:colId xmlns:a16="http://schemas.microsoft.com/office/drawing/2014/main" val="3631664787"/>
                    </a:ext>
                  </a:extLst>
                </a:gridCol>
                <a:gridCol w="1658042">
                  <a:extLst>
                    <a:ext uri="{9D8B030D-6E8A-4147-A177-3AD203B41FA5}">
                      <a16:colId xmlns:a16="http://schemas.microsoft.com/office/drawing/2014/main" val="420763297"/>
                    </a:ext>
                  </a:extLst>
                </a:gridCol>
                <a:gridCol w="1658042">
                  <a:extLst>
                    <a:ext uri="{9D8B030D-6E8A-4147-A177-3AD203B41FA5}">
                      <a16:colId xmlns:a16="http://schemas.microsoft.com/office/drawing/2014/main" val="314857509"/>
                    </a:ext>
                  </a:extLst>
                </a:gridCol>
              </a:tblGrid>
              <a:tr h="611189">
                <a:tc>
                  <a:txBody>
                    <a:bodyPr/>
                    <a:lstStyle/>
                    <a:p>
                      <a:pPr algn="ctr"/>
                      <a:r>
                        <a:rPr lang="en-GB" sz="2800" b="1" dirty="0">
                          <a:latin typeface="Century Gothic" panose="020B0502020202020204" pitchFamily="34" charset="0"/>
                        </a:rPr>
                        <a:t>or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800" b="1" dirty="0">
                          <a:latin typeface="Century Gothic" panose="020B0502020202020204" pitchFamily="34" charset="0"/>
                        </a:rPr>
                        <a:t>yet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800" b="1" dirty="0">
                          <a:latin typeface="Century Gothic" panose="020B0502020202020204" pitchFamily="34" charset="0"/>
                        </a:rPr>
                        <a:t>and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2265617"/>
                  </a:ext>
                </a:extLst>
              </a:tr>
            </a:tbl>
          </a:graphicData>
        </a:graphic>
      </p:graphicFrame>
      <p:pic>
        <p:nvPicPr>
          <p:cNvPr id="7" name="Picture 6" descr="A close up of a sign&#10;&#10;Description generated with high confidence">
            <a:extLst>
              <a:ext uri="{FF2B5EF4-FFF2-40B4-BE49-F238E27FC236}">
                <a16:creationId xmlns:a16="http://schemas.microsoft.com/office/drawing/2014/main" id="{BF3EEE01-2699-4AD5-8E24-EC2E7F38C2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8" name="TextBox 8">
            <a:extLst>
              <a:ext uri="{FF2B5EF4-FFF2-40B4-BE49-F238E27FC236}">
                <a16:creationId xmlns:a16="http://schemas.microsoft.com/office/drawing/2014/main" id="{EC955088-70E0-4A95-98F8-EAEDAB6F968C}"/>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290662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Circle the coordinating conjunction which should be used to join the clauses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nSpc>
                <a:spcPct val="150000"/>
              </a:lnSpc>
            </a:pPr>
            <a:r>
              <a:rPr lang="en-GB" sz="2800" b="1" dirty="0">
                <a:solidFill>
                  <a:schemeClr val="tx1"/>
                </a:solidFill>
                <a:latin typeface="Century Gothic" panose="020B0502020202020204" pitchFamily="34" charset="0"/>
              </a:rPr>
              <a:t>Chris doesn’t like carrots, </a:t>
            </a:r>
            <a:r>
              <a:rPr lang="en-GB" sz="2800" b="1" spc="-300" dirty="0">
                <a:solidFill>
                  <a:schemeClr val="tx1"/>
                </a:solidFill>
                <a:latin typeface="Century Gothic" panose="020B0502020202020204" pitchFamily="34" charset="0"/>
              </a:rPr>
              <a:t>__________</a:t>
            </a:r>
            <a:r>
              <a:rPr lang="en-GB" sz="2800" b="1" dirty="0">
                <a:solidFill>
                  <a:schemeClr val="tx1"/>
                </a:solidFill>
                <a:latin typeface="Century Gothic" panose="020B0502020202020204" pitchFamily="34" charset="0"/>
              </a:rPr>
              <a:t> he ate all of his vegetables</a:t>
            </a:r>
            <a:r>
              <a:rPr lang="en-GB" sz="2000" b="1" dirty="0">
                <a:solidFill>
                  <a:schemeClr val="tx1"/>
                </a:solidFill>
                <a:latin typeface="Century Gothic" panose="020B0502020202020204" pitchFamily="34" charset="0"/>
              </a:rPr>
              <a:t>.</a:t>
            </a:r>
          </a:p>
        </p:txBody>
      </p:sp>
      <p:sp>
        <p:nvSpPr>
          <p:cNvPr id="2" name="Oval 1">
            <a:extLst>
              <a:ext uri="{FF2B5EF4-FFF2-40B4-BE49-F238E27FC236}">
                <a16:creationId xmlns:a16="http://schemas.microsoft.com/office/drawing/2014/main" id="{6F89D2EF-3D4F-4F83-A449-46512E28E83D}"/>
              </a:ext>
            </a:extLst>
          </p:cNvPr>
          <p:cNvSpPr/>
          <p:nvPr/>
        </p:nvSpPr>
        <p:spPr>
          <a:xfrm>
            <a:off x="4138947" y="2217521"/>
            <a:ext cx="892562" cy="8925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close up of a sign&#10;&#10;Description generated with high confidence">
            <a:extLst>
              <a:ext uri="{FF2B5EF4-FFF2-40B4-BE49-F238E27FC236}">
                <a16:creationId xmlns:a16="http://schemas.microsoft.com/office/drawing/2014/main" id="{D61524CE-D45B-4601-9183-06041723C2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A3417446-2EFD-4EEF-90AF-E5C65828501A}"/>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0" name="Table 9">
            <a:extLst>
              <a:ext uri="{FF2B5EF4-FFF2-40B4-BE49-F238E27FC236}">
                <a16:creationId xmlns:a16="http://schemas.microsoft.com/office/drawing/2014/main" id="{204B71AA-7F69-4DF7-98F5-1A255B720E39}"/>
              </a:ext>
            </a:extLst>
          </p:cNvPr>
          <p:cNvGraphicFramePr>
            <a:graphicFrameLocks noGrp="1"/>
          </p:cNvGraphicFramePr>
          <p:nvPr>
            <p:extLst>
              <p:ext uri="{D42A27DB-BD31-4B8C-83A1-F6EECF244321}">
                <p14:modId xmlns:p14="http://schemas.microsoft.com/office/powerpoint/2010/main" val="4179193602"/>
              </p:ext>
            </p:extLst>
          </p:nvPr>
        </p:nvGraphicFramePr>
        <p:xfrm>
          <a:off x="2084937" y="2326859"/>
          <a:ext cx="4974126" cy="611189"/>
        </p:xfrm>
        <a:graphic>
          <a:graphicData uri="http://schemas.openxmlformats.org/drawingml/2006/table">
            <a:tbl>
              <a:tblPr firstRow="1" bandRow="1">
                <a:tableStyleId>{5940675A-B579-460E-94D1-54222C63F5DA}</a:tableStyleId>
              </a:tblPr>
              <a:tblGrid>
                <a:gridCol w="1658042">
                  <a:extLst>
                    <a:ext uri="{9D8B030D-6E8A-4147-A177-3AD203B41FA5}">
                      <a16:colId xmlns:a16="http://schemas.microsoft.com/office/drawing/2014/main" val="3631664787"/>
                    </a:ext>
                  </a:extLst>
                </a:gridCol>
                <a:gridCol w="1658042">
                  <a:extLst>
                    <a:ext uri="{9D8B030D-6E8A-4147-A177-3AD203B41FA5}">
                      <a16:colId xmlns:a16="http://schemas.microsoft.com/office/drawing/2014/main" val="420763297"/>
                    </a:ext>
                  </a:extLst>
                </a:gridCol>
                <a:gridCol w="1658042">
                  <a:extLst>
                    <a:ext uri="{9D8B030D-6E8A-4147-A177-3AD203B41FA5}">
                      <a16:colId xmlns:a16="http://schemas.microsoft.com/office/drawing/2014/main" val="314857509"/>
                    </a:ext>
                  </a:extLst>
                </a:gridCol>
              </a:tblGrid>
              <a:tr h="611189">
                <a:tc>
                  <a:txBody>
                    <a:bodyPr/>
                    <a:lstStyle/>
                    <a:p>
                      <a:pPr algn="ctr"/>
                      <a:r>
                        <a:rPr lang="en-GB" sz="2800" b="1" dirty="0">
                          <a:solidFill>
                            <a:schemeClr val="bg1">
                              <a:lumMod val="65000"/>
                            </a:schemeClr>
                          </a:solidFill>
                          <a:latin typeface="Century Gothic" panose="020B0502020202020204" pitchFamily="34" charset="0"/>
                        </a:rPr>
                        <a:t>or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800" b="1" dirty="0">
                          <a:solidFill>
                            <a:srgbClr val="FF0000"/>
                          </a:solidFill>
                          <a:latin typeface="Century Gothic" panose="020B0502020202020204" pitchFamily="34" charset="0"/>
                        </a:rPr>
                        <a:t>yet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800" b="1" dirty="0">
                          <a:solidFill>
                            <a:schemeClr val="bg1">
                              <a:lumMod val="65000"/>
                            </a:schemeClr>
                          </a:solidFill>
                          <a:latin typeface="Century Gothic" panose="020B0502020202020204" pitchFamily="34" charset="0"/>
                        </a:rPr>
                        <a:t>and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2265617"/>
                  </a:ext>
                </a:extLst>
              </a:tr>
            </a:tbl>
          </a:graphicData>
        </a:graphic>
      </p:graphicFrame>
    </p:spTree>
    <p:extLst>
      <p:ext uri="{BB962C8B-B14F-4D97-AF65-F5344CB8AC3E}">
        <p14:creationId xmlns:p14="http://schemas.microsoft.com/office/powerpoint/2010/main" val="3954133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Tick the sentence that has a coordinating conjunction.</a:t>
            </a:r>
          </a:p>
        </p:txBody>
      </p:sp>
      <p:graphicFrame>
        <p:nvGraphicFramePr>
          <p:cNvPr id="7" name="Table 6">
            <a:extLst>
              <a:ext uri="{FF2B5EF4-FFF2-40B4-BE49-F238E27FC236}">
                <a16:creationId xmlns:a16="http://schemas.microsoft.com/office/drawing/2014/main" id="{4F89EB4B-4E42-4F56-AA19-AB4B55D5F7F9}"/>
              </a:ext>
            </a:extLst>
          </p:cNvPr>
          <p:cNvGraphicFramePr>
            <a:graphicFrameLocks noGrp="1"/>
          </p:cNvGraphicFramePr>
          <p:nvPr>
            <p:extLst>
              <p:ext uri="{D42A27DB-BD31-4B8C-83A1-F6EECF244321}">
                <p14:modId xmlns:p14="http://schemas.microsoft.com/office/powerpoint/2010/main" val="4105113694"/>
              </p:ext>
            </p:extLst>
          </p:nvPr>
        </p:nvGraphicFramePr>
        <p:xfrm>
          <a:off x="275303" y="1725250"/>
          <a:ext cx="8344171" cy="3407500"/>
        </p:xfrm>
        <a:graphic>
          <a:graphicData uri="http://schemas.openxmlformats.org/drawingml/2006/table">
            <a:tbl>
              <a:tblPr firstRow="1" bandRow="1">
                <a:tableStyleId>{5940675A-B579-460E-94D1-54222C63F5DA}</a:tableStyleId>
              </a:tblPr>
              <a:tblGrid>
                <a:gridCol w="7336171">
                  <a:extLst>
                    <a:ext uri="{9D8B030D-6E8A-4147-A177-3AD203B41FA5}">
                      <a16:colId xmlns:a16="http://schemas.microsoft.com/office/drawing/2014/main" val="4190465653"/>
                    </a:ext>
                  </a:extLst>
                </a:gridCol>
                <a:gridCol w="1008000">
                  <a:extLst>
                    <a:ext uri="{9D8B030D-6E8A-4147-A177-3AD203B41FA5}">
                      <a16:colId xmlns:a16="http://schemas.microsoft.com/office/drawing/2014/main" val="1222431339"/>
                    </a:ext>
                  </a:extLst>
                </a:gridCol>
              </a:tblGrid>
              <a:tr h="1008000">
                <a:tc>
                  <a:txBody>
                    <a:bodyPr/>
                    <a:lstStyle/>
                    <a:p>
                      <a:pPr algn="l"/>
                      <a:r>
                        <a:rPr lang="en-GB" sz="2800" b="1" dirty="0">
                          <a:solidFill>
                            <a:schemeClr val="tx1"/>
                          </a:solidFill>
                          <a:latin typeface="Century Gothic" panose="020B0502020202020204" pitchFamily="34" charset="0"/>
                        </a:rPr>
                        <a:t>Alex is going bowling with his friends tomorrow night.</a:t>
                      </a:r>
                    </a:p>
                  </a:txBody>
                  <a:tcPr marL="146029" marR="146029" marT="73015" marB="73015"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endParaRPr lang="en-GB" sz="1900" b="1" dirty="0">
                        <a:solidFill>
                          <a:schemeClr val="tx1"/>
                        </a:solidFill>
                        <a:latin typeface="Century Gothic" panose="020B0502020202020204" pitchFamily="34" charset="0"/>
                      </a:endParaRPr>
                    </a:p>
                  </a:txBody>
                  <a:tcPr marL="146029" marR="146029" marT="73015" marB="7301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6300180"/>
                  </a:ext>
                </a:extLst>
              </a:tr>
              <a:tr h="186593">
                <a:tc>
                  <a:txBody>
                    <a:bodyPr/>
                    <a:lstStyle/>
                    <a:p>
                      <a:pPr algn="l"/>
                      <a:endParaRPr lang="en-GB" sz="300" b="1" dirty="0">
                        <a:solidFill>
                          <a:schemeClr val="tx1"/>
                        </a:solidFill>
                        <a:latin typeface="Century Gothic" panose="020B0502020202020204" pitchFamily="34" charset="0"/>
                      </a:endParaRPr>
                    </a:p>
                  </a:txBody>
                  <a:tcPr marL="146029" marR="146029" marT="73015" marB="7301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endParaRPr lang="en-GB" sz="200" b="1" dirty="0">
                        <a:solidFill>
                          <a:schemeClr val="tx1"/>
                        </a:solidFill>
                        <a:latin typeface="Century Gothic" panose="020B0502020202020204" pitchFamily="34" charset="0"/>
                      </a:endParaRPr>
                    </a:p>
                  </a:txBody>
                  <a:tcPr marL="146029" marR="146029" marT="73015" marB="7301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8899358"/>
                  </a:ext>
                </a:extLst>
              </a:tr>
              <a:tr h="1008000">
                <a:tc>
                  <a:txBody>
                    <a:bodyPr/>
                    <a:lstStyle/>
                    <a:p>
                      <a:pPr algn="l"/>
                      <a:r>
                        <a:rPr lang="en-GB" sz="2800" b="1" dirty="0">
                          <a:solidFill>
                            <a:schemeClr val="tx1"/>
                          </a:solidFill>
                          <a:latin typeface="Century Gothic" panose="020B0502020202020204" pitchFamily="34" charset="0"/>
                        </a:rPr>
                        <a:t>Fay neither wanted to go swimming nor surfing at the beach.</a:t>
                      </a:r>
                    </a:p>
                  </a:txBody>
                  <a:tcPr marL="146029" marR="146029" marT="73015" marB="73015"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endParaRPr lang="en-GB" sz="1900" b="1" dirty="0">
                        <a:solidFill>
                          <a:schemeClr val="tx1"/>
                        </a:solidFill>
                        <a:latin typeface="Century Gothic" panose="020B0502020202020204" pitchFamily="34" charset="0"/>
                      </a:endParaRPr>
                    </a:p>
                  </a:txBody>
                  <a:tcPr marL="146029" marR="146029" marT="73015" marB="7301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3846804"/>
                  </a:ext>
                </a:extLst>
              </a:tr>
              <a:tr h="186593">
                <a:tc>
                  <a:txBody>
                    <a:bodyPr/>
                    <a:lstStyle/>
                    <a:p>
                      <a:pPr algn="l"/>
                      <a:endParaRPr lang="en-GB" sz="300" b="1">
                        <a:solidFill>
                          <a:schemeClr val="tx1"/>
                        </a:solidFill>
                        <a:latin typeface="Century Gothic" panose="020B0502020202020204" pitchFamily="34" charset="0"/>
                      </a:endParaRPr>
                    </a:p>
                  </a:txBody>
                  <a:tcPr marL="146029" marR="146029" marT="73015" marB="7301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endParaRPr lang="en-GB" sz="200" b="1" dirty="0">
                        <a:solidFill>
                          <a:schemeClr val="tx1"/>
                        </a:solidFill>
                        <a:latin typeface="Century Gothic" panose="020B0502020202020204" pitchFamily="34" charset="0"/>
                      </a:endParaRPr>
                    </a:p>
                  </a:txBody>
                  <a:tcPr marL="146029" marR="146029" marT="73015" marB="7301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4617745"/>
                  </a:ext>
                </a:extLst>
              </a:tr>
              <a:tr h="1008000">
                <a:tc>
                  <a:txBody>
                    <a:bodyPr/>
                    <a:lstStyle/>
                    <a:p>
                      <a:pPr algn="l"/>
                      <a:r>
                        <a:rPr lang="en-GB" sz="2800" b="1" dirty="0">
                          <a:solidFill>
                            <a:schemeClr val="tx1"/>
                          </a:solidFill>
                          <a:latin typeface="Century Gothic" panose="020B0502020202020204" pitchFamily="34" charset="0"/>
                        </a:rPr>
                        <a:t>The frog jumped off the lily pad into the pond.</a:t>
                      </a:r>
                    </a:p>
                  </a:txBody>
                  <a:tcPr marL="146029" marR="146029" marT="73015" marB="73015"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endParaRPr lang="en-GB" sz="1900" b="1" dirty="0">
                        <a:solidFill>
                          <a:schemeClr val="tx1"/>
                        </a:solidFill>
                        <a:latin typeface="Century Gothic" panose="020B0502020202020204" pitchFamily="34" charset="0"/>
                      </a:endParaRPr>
                    </a:p>
                  </a:txBody>
                  <a:tcPr marL="146029" marR="146029" marT="73015" marB="7301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9138846"/>
                  </a:ext>
                </a:extLst>
              </a:tr>
            </a:tbl>
          </a:graphicData>
        </a:graphic>
      </p:graphicFrame>
      <p:pic>
        <p:nvPicPr>
          <p:cNvPr id="8" name="Picture 7" descr="A close up of a sign&#10;&#10;Description generated with high confidence">
            <a:extLst>
              <a:ext uri="{FF2B5EF4-FFF2-40B4-BE49-F238E27FC236}">
                <a16:creationId xmlns:a16="http://schemas.microsoft.com/office/drawing/2014/main" id="{2D3AF930-64C4-432C-A247-505C143B0A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AA410FC5-D36F-4824-8980-4BA8ED55A2A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978560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Tick the sentence that has a coordinating conjunction.</a:t>
            </a:r>
          </a:p>
        </p:txBody>
      </p:sp>
      <p:pic>
        <p:nvPicPr>
          <p:cNvPr id="8" name="Picture 7" descr="A close up of a sign&#10;&#10;Description generated with high confidence">
            <a:extLst>
              <a:ext uri="{FF2B5EF4-FFF2-40B4-BE49-F238E27FC236}">
                <a16:creationId xmlns:a16="http://schemas.microsoft.com/office/drawing/2014/main" id="{74F3B334-0DA6-48E2-9630-974562C5BC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0F1D1D96-9A04-4EBC-BA64-57FEF8DBB7F6}"/>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0" name="Table 9">
            <a:extLst>
              <a:ext uri="{FF2B5EF4-FFF2-40B4-BE49-F238E27FC236}">
                <a16:creationId xmlns:a16="http://schemas.microsoft.com/office/drawing/2014/main" id="{147DA829-03C5-4658-8771-2F762F23394E}"/>
              </a:ext>
            </a:extLst>
          </p:cNvPr>
          <p:cNvGraphicFramePr>
            <a:graphicFrameLocks noGrp="1"/>
          </p:cNvGraphicFramePr>
          <p:nvPr>
            <p:extLst>
              <p:ext uri="{D42A27DB-BD31-4B8C-83A1-F6EECF244321}">
                <p14:modId xmlns:p14="http://schemas.microsoft.com/office/powerpoint/2010/main" val="3377590298"/>
              </p:ext>
            </p:extLst>
          </p:nvPr>
        </p:nvGraphicFramePr>
        <p:xfrm>
          <a:off x="275303" y="1725250"/>
          <a:ext cx="8344171" cy="3407500"/>
        </p:xfrm>
        <a:graphic>
          <a:graphicData uri="http://schemas.openxmlformats.org/drawingml/2006/table">
            <a:tbl>
              <a:tblPr firstRow="1" bandRow="1">
                <a:tableStyleId>{5940675A-B579-460E-94D1-54222C63F5DA}</a:tableStyleId>
              </a:tblPr>
              <a:tblGrid>
                <a:gridCol w="7336171">
                  <a:extLst>
                    <a:ext uri="{9D8B030D-6E8A-4147-A177-3AD203B41FA5}">
                      <a16:colId xmlns:a16="http://schemas.microsoft.com/office/drawing/2014/main" val="4190465653"/>
                    </a:ext>
                  </a:extLst>
                </a:gridCol>
                <a:gridCol w="1008000">
                  <a:extLst>
                    <a:ext uri="{9D8B030D-6E8A-4147-A177-3AD203B41FA5}">
                      <a16:colId xmlns:a16="http://schemas.microsoft.com/office/drawing/2014/main" val="1222431339"/>
                    </a:ext>
                  </a:extLst>
                </a:gridCol>
              </a:tblGrid>
              <a:tr h="1008000">
                <a:tc>
                  <a:txBody>
                    <a:bodyPr/>
                    <a:lstStyle/>
                    <a:p>
                      <a:pPr algn="l"/>
                      <a:r>
                        <a:rPr lang="en-GB" sz="2800" b="1" dirty="0">
                          <a:solidFill>
                            <a:schemeClr val="bg1">
                              <a:lumMod val="65000"/>
                            </a:schemeClr>
                          </a:solidFill>
                          <a:latin typeface="Century Gothic" panose="020B0502020202020204" pitchFamily="34" charset="0"/>
                        </a:rPr>
                        <a:t>Alex is going bowling with his friends tomorrow night.</a:t>
                      </a:r>
                    </a:p>
                  </a:txBody>
                  <a:tcPr marL="146029" marR="146029" marT="73015" marB="73015" anchor="ctr">
                    <a:lnL w="12700" cap="flat" cmpd="sng" algn="ctr">
                      <a:no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endParaRPr lang="en-GB" sz="1900" b="1" dirty="0">
                        <a:solidFill>
                          <a:schemeClr val="tx1"/>
                        </a:solidFill>
                        <a:latin typeface="Century Gothic" panose="020B0502020202020204" pitchFamily="34" charset="0"/>
                      </a:endParaRPr>
                    </a:p>
                  </a:txBody>
                  <a:tcPr marL="146029" marR="146029" marT="73015" marB="73015"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6300180"/>
                  </a:ext>
                </a:extLst>
              </a:tr>
              <a:tr h="186593">
                <a:tc>
                  <a:txBody>
                    <a:bodyPr/>
                    <a:lstStyle/>
                    <a:p>
                      <a:pPr algn="l"/>
                      <a:endParaRPr lang="en-GB" sz="300" b="1" dirty="0">
                        <a:solidFill>
                          <a:schemeClr val="tx1"/>
                        </a:solidFill>
                        <a:latin typeface="Century Gothic" panose="020B0502020202020204" pitchFamily="34" charset="0"/>
                      </a:endParaRPr>
                    </a:p>
                  </a:txBody>
                  <a:tcPr marL="146029" marR="146029" marT="73015" marB="7301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endParaRPr lang="en-GB" sz="200" b="1" dirty="0">
                        <a:solidFill>
                          <a:schemeClr val="tx1"/>
                        </a:solidFill>
                        <a:latin typeface="Century Gothic" panose="020B0502020202020204" pitchFamily="34" charset="0"/>
                      </a:endParaRPr>
                    </a:p>
                  </a:txBody>
                  <a:tcPr marL="146029" marR="146029" marT="73015" marB="7301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8899358"/>
                  </a:ext>
                </a:extLst>
              </a:tr>
              <a:tr h="1008000">
                <a:tc>
                  <a:txBody>
                    <a:bodyPr/>
                    <a:lstStyle/>
                    <a:p>
                      <a:pPr algn="l"/>
                      <a:r>
                        <a:rPr lang="en-GB" sz="2800" b="1" dirty="0">
                          <a:solidFill>
                            <a:srgbClr val="FF0000"/>
                          </a:solidFill>
                          <a:latin typeface="Century Gothic" panose="020B0502020202020204" pitchFamily="34" charset="0"/>
                        </a:rPr>
                        <a:t>Fay neither wanted to go swimming nor surfing at the beach.</a:t>
                      </a:r>
                    </a:p>
                  </a:txBody>
                  <a:tcPr marL="146029" marR="146029" marT="73015" marB="73015"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800" b="1" dirty="0">
                          <a:solidFill>
                            <a:srgbClr val="FF0000"/>
                          </a:solidFill>
                          <a:latin typeface="Century Gothic" panose="020B0502020202020204" pitchFamily="34" charset="0"/>
                          <a:sym typeface="Wingdings" panose="05000000000000000000" pitchFamily="2" charset="2"/>
                        </a:rPr>
                        <a:t></a:t>
                      </a:r>
                      <a:endParaRPr lang="en-GB" sz="2800" b="1" dirty="0">
                        <a:solidFill>
                          <a:srgbClr val="FF0000"/>
                        </a:solidFill>
                        <a:latin typeface="Century Gothic" panose="020B0502020202020204" pitchFamily="34" charset="0"/>
                      </a:endParaRPr>
                    </a:p>
                  </a:txBody>
                  <a:tcPr marL="146029" marR="146029" marT="73015" marB="7301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3846804"/>
                  </a:ext>
                </a:extLst>
              </a:tr>
              <a:tr h="186593">
                <a:tc>
                  <a:txBody>
                    <a:bodyPr/>
                    <a:lstStyle/>
                    <a:p>
                      <a:pPr algn="l"/>
                      <a:endParaRPr lang="en-GB" sz="300" b="1">
                        <a:solidFill>
                          <a:schemeClr val="tx1"/>
                        </a:solidFill>
                        <a:latin typeface="Century Gothic" panose="020B0502020202020204" pitchFamily="34" charset="0"/>
                      </a:endParaRPr>
                    </a:p>
                  </a:txBody>
                  <a:tcPr marL="146029" marR="146029" marT="73015" marB="7301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endParaRPr lang="en-GB" sz="200" b="1" dirty="0">
                        <a:solidFill>
                          <a:schemeClr val="tx1"/>
                        </a:solidFill>
                        <a:latin typeface="Century Gothic" panose="020B0502020202020204" pitchFamily="34" charset="0"/>
                      </a:endParaRPr>
                    </a:p>
                  </a:txBody>
                  <a:tcPr marL="146029" marR="146029" marT="73015" marB="7301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644617745"/>
                  </a:ext>
                </a:extLst>
              </a:tr>
              <a:tr h="1008000">
                <a:tc>
                  <a:txBody>
                    <a:bodyPr/>
                    <a:lstStyle/>
                    <a:p>
                      <a:pPr algn="l"/>
                      <a:r>
                        <a:rPr lang="en-GB" sz="2800" b="1" dirty="0">
                          <a:solidFill>
                            <a:schemeClr val="bg1">
                              <a:lumMod val="65000"/>
                            </a:schemeClr>
                          </a:solidFill>
                          <a:latin typeface="Century Gothic" panose="020B0502020202020204" pitchFamily="34" charset="0"/>
                        </a:rPr>
                        <a:t>The frog jumped off the lily pad into the pond.</a:t>
                      </a:r>
                    </a:p>
                  </a:txBody>
                  <a:tcPr marL="146029" marR="146029" marT="73015" marB="73015" anchor="ctr">
                    <a:lnL w="12700" cap="flat" cmpd="sng" algn="ctr">
                      <a:no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endParaRPr lang="en-GB" sz="1900" b="1" dirty="0">
                        <a:solidFill>
                          <a:schemeClr val="tx1"/>
                        </a:solidFill>
                        <a:latin typeface="Century Gothic" panose="020B0502020202020204" pitchFamily="34" charset="0"/>
                      </a:endParaRPr>
                    </a:p>
                  </a:txBody>
                  <a:tcPr marL="146029" marR="146029" marT="73015" marB="73015" anchor="ctr">
                    <a:lnL w="28575" cap="flat" cmpd="sng" algn="ctr">
                      <a:solidFill>
                        <a:schemeClr val="bg1">
                          <a:lumMod val="65000"/>
                        </a:schemeClr>
                      </a:solidFill>
                      <a:prstDash val="solid"/>
                      <a:round/>
                      <a:headEnd type="none" w="med" len="med"/>
                      <a:tailEnd type="none" w="med" len="med"/>
                    </a:lnL>
                    <a:lnR w="28575" cap="flat" cmpd="sng" algn="ctr">
                      <a:solidFill>
                        <a:schemeClr val="bg1">
                          <a:lumMod val="65000"/>
                        </a:schemeClr>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19138846"/>
                  </a:ext>
                </a:extLst>
              </a:tr>
            </a:tbl>
          </a:graphicData>
        </a:graphic>
      </p:graphicFrame>
    </p:spTree>
    <p:extLst>
      <p:ext uri="{BB962C8B-B14F-4D97-AF65-F5344CB8AC3E}">
        <p14:creationId xmlns:p14="http://schemas.microsoft.com/office/powerpoint/2010/main" val="4033711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Rewrite the sentences below using a suitable coordinating conjunction to join them together. </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800" b="1" dirty="0">
                <a:solidFill>
                  <a:schemeClr val="tx1"/>
                </a:solidFill>
                <a:latin typeface="Century Gothic" panose="020B0502020202020204" pitchFamily="34" charset="0"/>
              </a:rPr>
              <a:t>Jacob went to the party.</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800" b="1" dirty="0">
                <a:solidFill>
                  <a:schemeClr val="tx1"/>
                </a:solidFill>
                <a:latin typeface="Century Gothic" panose="020B0502020202020204" pitchFamily="34" charset="0"/>
              </a:rPr>
              <a:t>He was too tired to dance.</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p:txBody>
      </p:sp>
      <p:pic>
        <p:nvPicPr>
          <p:cNvPr id="6" name="Picture 5" descr="A close up of a sign&#10;&#10;Description generated with high confidence">
            <a:extLst>
              <a:ext uri="{FF2B5EF4-FFF2-40B4-BE49-F238E27FC236}">
                <a16:creationId xmlns:a16="http://schemas.microsoft.com/office/drawing/2014/main" id="{E09BD3F5-B02B-429F-A8C4-E3FBF7FEBD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4C3BDF1C-EF1B-4632-BCA9-C86489E0486F}"/>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1588914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Rewrite the sentences below using a suitable coordinating conjunction to join them together. </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800" b="1" dirty="0">
                <a:solidFill>
                  <a:schemeClr val="tx1"/>
                </a:solidFill>
                <a:latin typeface="Century Gothic" panose="020B0502020202020204" pitchFamily="34" charset="0"/>
              </a:rPr>
              <a:t>Jacob went to the party.</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800" b="1" dirty="0">
                <a:solidFill>
                  <a:schemeClr val="tx1"/>
                </a:solidFill>
                <a:latin typeface="Century Gothic" panose="020B0502020202020204" pitchFamily="34" charset="0"/>
              </a:rPr>
              <a:t>He was too tired to dance.</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rgbClr val="FF0000"/>
                </a:solidFill>
                <a:latin typeface="Century Gothic" panose="020B0502020202020204" pitchFamily="34" charset="0"/>
              </a:rPr>
              <a:t>Jacob went to the party, but he was too tired to dance. </a:t>
            </a:r>
          </a:p>
        </p:txBody>
      </p:sp>
      <p:pic>
        <p:nvPicPr>
          <p:cNvPr id="6" name="Picture 5" descr="A close up of a sign&#10;&#10;Description generated with high confidence">
            <a:extLst>
              <a:ext uri="{FF2B5EF4-FFF2-40B4-BE49-F238E27FC236}">
                <a16:creationId xmlns:a16="http://schemas.microsoft.com/office/drawing/2014/main" id="{3CCA6BE6-F8B2-4E48-9B8A-31AB89A553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9D6653FB-8E9D-4CC4-B46F-5569AFD8015B}"/>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15991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Read the sentences below.</a:t>
            </a:r>
          </a:p>
          <a:p>
            <a:endParaRPr lang="en-GB" sz="2000" b="1" dirty="0">
              <a:solidFill>
                <a:schemeClr val="tx1"/>
              </a:solidFill>
              <a:latin typeface="Century Gothic" panose="020B0502020202020204" pitchFamily="34" charset="0"/>
              <a:sym typeface="Wingdings" panose="05000000000000000000" pitchFamily="2" charset="2"/>
            </a:endParaRPr>
          </a:p>
          <a:p>
            <a:r>
              <a:rPr lang="en-GB" sz="2800" b="1" dirty="0">
                <a:solidFill>
                  <a:schemeClr val="tx1"/>
                </a:solidFill>
                <a:latin typeface="Century Gothic" panose="020B0502020202020204" pitchFamily="34" charset="0"/>
                <a:sym typeface="Wingdings" panose="05000000000000000000" pitchFamily="2" charset="2"/>
              </a:rPr>
              <a:t>A. The girl knocked over the candle, for she climbed on to the table.</a:t>
            </a:r>
          </a:p>
          <a:p>
            <a:pPr marL="228600" indent="-228600">
              <a:buAutoNum type="alphaUcPeriod"/>
            </a:pPr>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800" b="1" dirty="0">
                <a:solidFill>
                  <a:schemeClr val="tx1"/>
                </a:solidFill>
                <a:latin typeface="Century Gothic" panose="020B0502020202020204" pitchFamily="34" charset="0"/>
                <a:sym typeface="Wingdings" panose="05000000000000000000" pitchFamily="2" charset="2"/>
              </a:rPr>
              <a:t>B. The girl knocked over the candle and started a fire.</a:t>
            </a: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How do the different coordinating conjunctions change the meaning of the sentences?</a:t>
            </a: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pic>
        <p:nvPicPr>
          <p:cNvPr id="6" name="Picture 5" descr="A close up of a sign&#10;&#10;Description generated with high confidence">
            <a:extLst>
              <a:ext uri="{FF2B5EF4-FFF2-40B4-BE49-F238E27FC236}">
                <a16:creationId xmlns:a16="http://schemas.microsoft.com/office/drawing/2014/main" id="{6F527D3B-644E-421B-A82A-0317FBDA7C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D71F687E-D5EC-47F2-90AC-0F303C9A95BD}"/>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10986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Read the sentences below.</a:t>
            </a:r>
          </a:p>
          <a:p>
            <a:endParaRPr lang="en-GB" sz="2000" b="1" dirty="0">
              <a:solidFill>
                <a:schemeClr val="tx1"/>
              </a:solidFill>
              <a:latin typeface="Century Gothic" panose="020B0502020202020204" pitchFamily="34" charset="0"/>
              <a:sym typeface="Wingdings" panose="05000000000000000000" pitchFamily="2" charset="2"/>
            </a:endParaRPr>
          </a:p>
          <a:p>
            <a:r>
              <a:rPr lang="en-GB" sz="2800" b="1" dirty="0">
                <a:solidFill>
                  <a:schemeClr val="tx1"/>
                </a:solidFill>
                <a:latin typeface="Century Gothic" panose="020B0502020202020204" pitchFamily="34" charset="0"/>
                <a:sym typeface="Wingdings" panose="05000000000000000000" pitchFamily="2" charset="2"/>
              </a:rPr>
              <a:t>A. The girl knocked over </a:t>
            </a:r>
            <a:r>
              <a:rPr lang="en-GB" sz="2800" b="1">
                <a:solidFill>
                  <a:schemeClr val="tx1"/>
                </a:solidFill>
                <a:latin typeface="Century Gothic" panose="020B0502020202020204" pitchFamily="34" charset="0"/>
                <a:sym typeface="Wingdings" panose="05000000000000000000" pitchFamily="2" charset="2"/>
              </a:rPr>
              <a:t>the candle, </a:t>
            </a:r>
            <a:r>
              <a:rPr lang="en-GB" sz="2800" b="1" dirty="0">
                <a:solidFill>
                  <a:schemeClr val="tx1"/>
                </a:solidFill>
                <a:latin typeface="Century Gothic" panose="020B0502020202020204" pitchFamily="34" charset="0"/>
                <a:sym typeface="Wingdings" panose="05000000000000000000" pitchFamily="2" charset="2"/>
              </a:rPr>
              <a:t>for she climbed on to the table.</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800" b="1" dirty="0">
                <a:solidFill>
                  <a:schemeClr val="tx1"/>
                </a:solidFill>
                <a:latin typeface="Century Gothic" panose="020B0502020202020204" pitchFamily="34" charset="0"/>
                <a:sym typeface="Wingdings" panose="05000000000000000000" pitchFamily="2" charset="2"/>
              </a:rPr>
              <a:t>B. The girl knocked over the candle and started a fire.</a:t>
            </a: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How do the different coordinating conjunctions change the meaning of the sentences?</a:t>
            </a:r>
          </a:p>
          <a:p>
            <a:pPr lvl="0" algn="ctr"/>
            <a:endParaRPr lang="en-GB" sz="2400" dirty="0">
              <a:solidFill>
                <a:schemeClr val="tx1"/>
              </a:solidFill>
              <a:latin typeface="SassoonCRInfantMedium" panose="02000603020000020003" pitchFamily="2" charset="0"/>
            </a:endParaRPr>
          </a:p>
          <a:p>
            <a:r>
              <a:rPr lang="en-GB" sz="2000" b="1" dirty="0">
                <a:solidFill>
                  <a:srgbClr val="FF0000"/>
                </a:solidFill>
                <a:latin typeface="Century Gothic" panose="020B0502020202020204" pitchFamily="34" charset="0"/>
              </a:rPr>
              <a:t>The use of ‘for’ in sentence A tells the reader why the candle was knocked over, while the use of ‘and’ in sentence B explains what happened afterwards. </a:t>
            </a:r>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pic>
        <p:nvPicPr>
          <p:cNvPr id="6" name="Picture 5" descr="A close up of a sign&#10;&#10;Description generated with high confidence">
            <a:extLst>
              <a:ext uri="{FF2B5EF4-FFF2-40B4-BE49-F238E27FC236}">
                <a16:creationId xmlns:a16="http://schemas.microsoft.com/office/drawing/2014/main" id="{6155E194-E8BA-46A0-A0D8-B4BFC7D2D7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DD8BA9F-F7C0-45EF-9772-7FD8319BB31A}"/>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674804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FCC30FC-D1B8-49A0-94E5-F18E18EB5B37}"/>
              </a:ext>
            </a:extLst>
          </p:cNvPr>
          <p:cNvPicPr>
            <a:picLocks noChangeAspect="1"/>
          </p:cNvPicPr>
          <p:nvPr/>
        </p:nvPicPr>
        <p:blipFill>
          <a:blip r:embed="rId2"/>
          <a:stretch>
            <a:fillRect/>
          </a:stretch>
        </p:blipFill>
        <p:spPr>
          <a:xfrm>
            <a:off x="115438" y="141338"/>
            <a:ext cx="8913124" cy="6322100"/>
          </a:xfrm>
          <a:prstGeom prst="rect">
            <a:avLst/>
          </a:prstGeom>
        </p:spPr>
      </p:pic>
      <p:sp>
        <p:nvSpPr>
          <p:cNvPr id="11" name="Rectangle 10">
            <a:extLst>
              <a:ext uri="{FF2B5EF4-FFF2-40B4-BE49-F238E27FC236}">
                <a16:creationId xmlns:a16="http://schemas.microsoft.com/office/drawing/2014/main" id="{72BE7434-6220-49FE-8567-9CE1889399A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Mr Stanley asks Class 3 to share a sentence using a coordinating conjunction that shows how something in the main clause was overcome.</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Kira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her sentence correct?  Explain your reasoning.</a:t>
            </a: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sp>
        <p:nvSpPr>
          <p:cNvPr id="12" name="Speech Bubble: Rectangle with Corners Rounded 11">
            <a:extLst>
              <a:ext uri="{FF2B5EF4-FFF2-40B4-BE49-F238E27FC236}">
                <a16:creationId xmlns:a16="http://schemas.microsoft.com/office/drawing/2014/main" id="{E026C12A-01C0-4CB7-9B48-8D755BCA9187}"/>
              </a:ext>
            </a:extLst>
          </p:cNvPr>
          <p:cNvSpPr/>
          <p:nvPr/>
        </p:nvSpPr>
        <p:spPr>
          <a:xfrm>
            <a:off x="3211628" y="2442949"/>
            <a:ext cx="4698609" cy="1111787"/>
          </a:xfrm>
          <a:prstGeom prst="wedgeRoundRectCallout">
            <a:avLst>
              <a:gd name="adj1" fmla="val -57289"/>
              <a:gd name="adj2" fmla="val 5552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100" b="1" dirty="0">
                <a:solidFill>
                  <a:schemeClr val="tx1"/>
                </a:solidFill>
                <a:latin typeface="Century Gothic" panose="020B0502020202020204" pitchFamily="34" charset="0"/>
              </a:rPr>
              <a:t>I had a torch, yet the lights were off.</a:t>
            </a:r>
          </a:p>
        </p:txBody>
      </p:sp>
      <p:pic>
        <p:nvPicPr>
          <p:cNvPr id="8" name="Picture 7" descr="A close up of a sign&#10;&#10;Description generated with high confidence">
            <a:extLst>
              <a:ext uri="{FF2B5EF4-FFF2-40B4-BE49-F238E27FC236}">
                <a16:creationId xmlns:a16="http://schemas.microsoft.com/office/drawing/2014/main" id="{23285C48-B395-4462-8302-7A501FBB82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1C22E8F1-5FE2-4479-BCBD-7B1057975FF1}"/>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1464450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Autumn Block 3 – Conjunctions – Coordinating Conjunctions</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Application and Reasoning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fontAlgn="base">
              <a:lnSpc>
                <a:spcPct val="100000"/>
              </a:lnSpc>
              <a:spcAft>
                <a:spcPts val="0"/>
              </a:spcAft>
            </a:pPr>
            <a:r>
              <a:rPr lang="en-US" sz="1200" b="1" dirty="0">
                <a:solidFill>
                  <a:schemeClr val="tx1"/>
                </a:solidFill>
                <a:latin typeface="Century Gothic" panose="020B0502020202020204" pitchFamily="34" charset="0"/>
              </a:rPr>
              <a:t>Terminology for pupils: (3G1.4)</a:t>
            </a:r>
            <a:r>
              <a:rPr lang="en-US" sz="1200" b="1" dirty="0">
                <a:latin typeface="Century Gothic" panose="020B0502020202020204" pitchFamily="34" charset="0"/>
              </a:rPr>
              <a:t> </a:t>
            </a:r>
            <a:r>
              <a:rPr lang="en-US" sz="1200" b="1" dirty="0">
                <a:latin typeface="Century Gothic" panose="020B0502020202020204" pitchFamily="34" charset="0"/>
                <a:hlinkClick r:id="rId2"/>
              </a:rPr>
              <a:t>conjunction</a:t>
            </a:r>
            <a:endParaRPr lang="en-US" sz="1200" b="1" dirty="0">
              <a:latin typeface="Century Gothic" panose="020B0502020202020204" pitchFamily="34" charset="0"/>
            </a:endParaRPr>
          </a:p>
          <a:p>
            <a:pPr fontAlgn="base">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lnSpc>
                <a:spcPct val="100000"/>
              </a:lnSpc>
              <a:spcAft>
                <a:spcPts val="0"/>
              </a:spcAft>
              <a:defRPr/>
            </a:pPr>
            <a:r>
              <a:rPr lang="en-GB" sz="1600" b="1" dirty="0">
                <a:solidFill>
                  <a:prstClr val="black"/>
                </a:solidFill>
                <a:latin typeface="Century Gothic" panose="020B0502020202020204" pitchFamily="34" charset="0"/>
                <a:hlinkClick r:id="rId3"/>
              </a:rPr>
              <a:t>More resources</a:t>
            </a:r>
            <a:r>
              <a:rPr lang="en-GB" sz="1600" b="1" dirty="0">
                <a:solidFill>
                  <a:prstClr val="black"/>
                </a:solidFill>
                <a:latin typeface="Century Gothic" panose="020B0502020202020204" pitchFamily="34" charset="0"/>
              </a:rPr>
              <a:t> from our Grammar, Punctuation and Spelling scheme of work.</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4"/>
              </a:rPr>
              <a:t>review</a:t>
            </a:r>
            <a:r>
              <a:rPr lang="en-GB" sz="1600" b="1" dirty="0">
                <a:solidFill>
                  <a:prstClr val="black"/>
                </a:solidFill>
                <a:latin typeface="Century Gothic" panose="020B0502020202020204" pitchFamily="34" charset="0"/>
              </a:rPr>
              <a:t> it on our website.</a:t>
            </a:r>
          </a:p>
        </p:txBody>
      </p:sp>
      <p:pic>
        <p:nvPicPr>
          <p:cNvPr id="6" name="Picture 5" descr="A close up of a sign&#10;&#10;Description generated with high confidence">
            <a:extLst>
              <a:ext uri="{FF2B5EF4-FFF2-40B4-BE49-F238E27FC236}">
                <a16:creationId xmlns:a16="http://schemas.microsoft.com/office/drawing/2014/main" id="{E29F2252-715C-43CB-A61D-2990493EAF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EF2A3093-14A1-4A12-98C4-CCC7C386CA8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FCC30FC-D1B8-49A0-94E5-F18E18EB5B37}"/>
              </a:ext>
            </a:extLst>
          </p:cNvPr>
          <p:cNvPicPr>
            <a:picLocks noChangeAspect="1"/>
          </p:cNvPicPr>
          <p:nvPr/>
        </p:nvPicPr>
        <p:blipFill>
          <a:blip r:embed="rId2"/>
          <a:stretch>
            <a:fillRect/>
          </a:stretch>
        </p:blipFill>
        <p:spPr>
          <a:xfrm>
            <a:off x="115438" y="141338"/>
            <a:ext cx="8913124" cy="6322100"/>
          </a:xfrm>
          <a:prstGeom prst="rect">
            <a:avLst/>
          </a:prstGeom>
        </p:spPr>
      </p:pic>
      <p:sp>
        <p:nvSpPr>
          <p:cNvPr id="11" name="Rectangle 10">
            <a:extLst>
              <a:ext uri="{FF2B5EF4-FFF2-40B4-BE49-F238E27FC236}">
                <a16:creationId xmlns:a16="http://schemas.microsoft.com/office/drawing/2014/main" id="{72BE7434-6220-49FE-8567-9CE1889399A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Mr Stanley asks Class 3 to share a sentence using a coordinating conjunction that shows how something in the main clause was overcome.</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Kira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her sentence correct?  Explain your reasoning.</a:t>
            </a:r>
          </a:p>
          <a:p>
            <a:pPr lvl="0" algn="ctr"/>
            <a:endParaRPr lang="en-GB" sz="2400" dirty="0">
              <a:solidFill>
                <a:schemeClr val="tx1"/>
              </a:solidFill>
              <a:latin typeface="SassoonCRInfantMedium" panose="02000603020000020003" pitchFamily="2" charset="0"/>
            </a:endParaRPr>
          </a:p>
          <a:p>
            <a:r>
              <a:rPr lang="en-GB" sz="2000" b="1" dirty="0">
                <a:solidFill>
                  <a:schemeClr val="tx1"/>
                </a:solidFill>
                <a:latin typeface="Century Gothic" panose="020B0502020202020204" pitchFamily="34" charset="0"/>
              </a:rPr>
              <a:t>Kira’s sentence is not correct because…</a:t>
            </a: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pic>
        <p:nvPicPr>
          <p:cNvPr id="8" name="Picture 7" descr="A close up of a sign&#10;&#10;Description generated with high confidence">
            <a:extLst>
              <a:ext uri="{FF2B5EF4-FFF2-40B4-BE49-F238E27FC236}">
                <a16:creationId xmlns:a16="http://schemas.microsoft.com/office/drawing/2014/main" id="{57F8B745-12D1-4B84-97F8-3AC3E2ED7B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89AD252C-E25F-4824-A60B-580949267CA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13" name="Speech Bubble: Rectangle with Corners Rounded 12">
            <a:extLst>
              <a:ext uri="{FF2B5EF4-FFF2-40B4-BE49-F238E27FC236}">
                <a16:creationId xmlns:a16="http://schemas.microsoft.com/office/drawing/2014/main" id="{477F29D5-55DE-4246-A2F7-4B49D891B0E7}"/>
              </a:ext>
            </a:extLst>
          </p:cNvPr>
          <p:cNvSpPr/>
          <p:nvPr/>
        </p:nvSpPr>
        <p:spPr>
          <a:xfrm>
            <a:off x="3211628" y="2442949"/>
            <a:ext cx="4698609" cy="1111787"/>
          </a:xfrm>
          <a:prstGeom prst="wedgeRoundRectCallout">
            <a:avLst>
              <a:gd name="adj1" fmla="val -57289"/>
              <a:gd name="adj2" fmla="val 5552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100" b="1" dirty="0">
                <a:solidFill>
                  <a:schemeClr val="tx1"/>
                </a:solidFill>
                <a:latin typeface="Century Gothic" panose="020B0502020202020204" pitchFamily="34" charset="0"/>
              </a:rPr>
              <a:t>I had a torch, yet the lights were off.</a:t>
            </a:r>
          </a:p>
        </p:txBody>
      </p:sp>
    </p:spTree>
    <p:extLst>
      <p:ext uri="{BB962C8B-B14F-4D97-AF65-F5344CB8AC3E}">
        <p14:creationId xmlns:p14="http://schemas.microsoft.com/office/powerpoint/2010/main" val="1355337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FCC30FC-D1B8-49A0-94E5-F18E18EB5B37}"/>
              </a:ext>
            </a:extLst>
          </p:cNvPr>
          <p:cNvPicPr>
            <a:picLocks noChangeAspect="1"/>
          </p:cNvPicPr>
          <p:nvPr/>
        </p:nvPicPr>
        <p:blipFill>
          <a:blip r:embed="rId2"/>
          <a:stretch>
            <a:fillRect/>
          </a:stretch>
        </p:blipFill>
        <p:spPr>
          <a:xfrm>
            <a:off x="115438" y="141338"/>
            <a:ext cx="8913124" cy="6322100"/>
          </a:xfrm>
          <a:prstGeom prst="rect">
            <a:avLst/>
          </a:prstGeom>
        </p:spPr>
      </p:pic>
      <p:sp>
        <p:nvSpPr>
          <p:cNvPr id="11" name="Rectangle 10">
            <a:extLst>
              <a:ext uri="{FF2B5EF4-FFF2-40B4-BE49-F238E27FC236}">
                <a16:creationId xmlns:a16="http://schemas.microsoft.com/office/drawing/2014/main" id="{72BE7434-6220-49FE-8567-9CE1889399A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Mr Stanley asks Class 3 to share a sentence using a coordinating conjunction that shows how something in the main clause was overcome.</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Kira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her sentence correct?  Explain your reasoning.</a:t>
            </a:r>
          </a:p>
          <a:p>
            <a:pPr lvl="0" algn="ctr"/>
            <a:endParaRPr lang="en-GB" sz="2400" dirty="0">
              <a:solidFill>
                <a:schemeClr val="tx1"/>
              </a:solidFill>
              <a:latin typeface="SassoonCRInfantMedium" panose="02000603020000020003" pitchFamily="2" charset="0"/>
            </a:endParaRPr>
          </a:p>
          <a:p>
            <a:r>
              <a:rPr lang="en-GB" sz="2000" b="1" dirty="0">
                <a:solidFill>
                  <a:srgbClr val="FF0000"/>
                </a:solidFill>
                <a:latin typeface="Century Gothic" panose="020B0502020202020204" pitchFamily="34" charset="0"/>
              </a:rPr>
              <a:t>Kira’s sentence is not correct because the clauses are in the wrong places. The sentence should be ‘the lights were off yet I had a torch'.</a:t>
            </a:r>
          </a:p>
          <a:p>
            <a:endParaRPr lang="en-GB" sz="20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pic>
        <p:nvPicPr>
          <p:cNvPr id="8" name="Picture 7" descr="A close up of a sign&#10;&#10;Description generated with high confidence">
            <a:extLst>
              <a:ext uri="{FF2B5EF4-FFF2-40B4-BE49-F238E27FC236}">
                <a16:creationId xmlns:a16="http://schemas.microsoft.com/office/drawing/2014/main" id="{0019C6EF-5D95-4F07-998A-C9254B14BE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38E4E2C5-9181-4A47-BFAE-CDCDA8D9772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13" name="Speech Bubble: Rectangle with Corners Rounded 12">
            <a:extLst>
              <a:ext uri="{FF2B5EF4-FFF2-40B4-BE49-F238E27FC236}">
                <a16:creationId xmlns:a16="http://schemas.microsoft.com/office/drawing/2014/main" id="{C1BCB780-0A84-4605-86C4-293181D2245D}"/>
              </a:ext>
            </a:extLst>
          </p:cNvPr>
          <p:cNvSpPr/>
          <p:nvPr/>
        </p:nvSpPr>
        <p:spPr>
          <a:xfrm>
            <a:off x="3211628" y="2442949"/>
            <a:ext cx="4698609" cy="1111787"/>
          </a:xfrm>
          <a:prstGeom prst="wedgeRoundRectCallout">
            <a:avLst>
              <a:gd name="adj1" fmla="val -57289"/>
              <a:gd name="adj2" fmla="val 5552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100" b="1" dirty="0">
                <a:solidFill>
                  <a:schemeClr val="tx1"/>
                </a:solidFill>
                <a:latin typeface="Century Gothic" panose="020B0502020202020204" pitchFamily="34" charset="0"/>
              </a:rPr>
              <a:t>I had a torch, yet the lights were off.</a:t>
            </a:r>
          </a:p>
        </p:txBody>
      </p:sp>
    </p:spTree>
    <p:extLst>
      <p:ext uri="{BB962C8B-B14F-4D97-AF65-F5344CB8AC3E}">
        <p14:creationId xmlns:p14="http://schemas.microsoft.com/office/powerpoint/2010/main" val="2611278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Autumn Block 3 – Conjunctions – Coordinating Conjunctions</a:t>
            </a:r>
          </a:p>
          <a:p>
            <a:pPr lvl="0" algn="ctr"/>
            <a:endParaRPr lang="en-GB" sz="2000" b="1" dirty="0">
              <a:solidFill>
                <a:srgbClr val="E7E6E6">
                  <a:lumMod val="25000"/>
                </a:srgbClr>
              </a:solidFill>
              <a:latin typeface="Century Gothic" panose="020B0502020202020204" pitchFamily="34" charset="0"/>
            </a:endParaRPr>
          </a:p>
          <a:p>
            <a:pPr fontAlgn="base"/>
            <a:r>
              <a:rPr lang="en-US" sz="1600" b="1" dirty="0">
                <a:solidFill>
                  <a:schemeClr val="tx1"/>
                </a:solidFill>
                <a:latin typeface="Century Gothic" panose="020B0502020202020204" pitchFamily="34" charset="0"/>
              </a:rPr>
              <a:t>Notes and Guidance</a:t>
            </a:r>
          </a:p>
          <a:p>
            <a:pPr fontAlgn="base"/>
            <a:endParaRPr lang="en-US" sz="1200" b="1" dirty="0">
              <a:solidFill>
                <a:schemeClr val="tx1"/>
              </a:solidFill>
              <a:latin typeface="Century Gothic" panose="020B0502020202020204" pitchFamily="34" charset="0"/>
            </a:endParaRPr>
          </a:p>
          <a:p>
            <a:pPr marL="452438" indent="-285750" fontAlgn="base">
              <a:buFont typeface="Arial" panose="020B0604020202020204" pitchFamily="34" charset="0"/>
              <a:buChar char="•"/>
            </a:pPr>
            <a:r>
              <a:rPr lang="en-US" sz="1200" b="1" dirty="0">
                <a:solidFill>
                  <a:schemeClr val="tx1"/>
                </a:solidFill>
                <a:latin typeface="Century Gothic" panose="020B0502020202020204" pitchFamily="34" charset="0"/>
              </a:rPr>
              <a:t>From KS1, children should know four of the seven coordinating conjunctions and their uses. These are: </a:t>
            </a:r>
            <a:r>
              <a:rPr lang="en-US" sz="1200" b="1" i="1" dirty="0">
                <a:solidFill>
                  <a:schemeClr val="tx1"/>
                </a:solidFill>
                <a:latin typeface="Century Gothic" panose="020B0502020202020204" pitchFamily="34" charset="0"/>
              </a:rPr>
              <a:t>and, but, or </a:t>
            </a:r>
            <a:r>
              <a:rPr lang="en-US" sz="1200" b="1" dirty="0">
                <a:solidFill>
                  <a:schemeClr val="tx1"/>
                </a:solidFill>
                <a:latin typeface="Century Gothic" panose="020B0502020202020204" pitchFamily="34" charset="0"/>
              </a:rPr>
              <a:t>and </a:t>
            </a:r>
            <a:r>
              <a:rPr lang="en-US" sz="1200" b="1" i="1" dirty="0">
                <a:solidFill>
                  <a:schemeClr val="tx1"/>
                </a:solidFill>
                <a:latin typeface="Century Gothic" panose="020B0502020202020204" pitchFamily="34" charset="0"/>
              </a:rPr>
              <a:t>so.</a:t>
            </a:r>
          </a:p>
          <a:p>
            <a:pPr marL="452438" indent="-285750" fontAlgn="base">
              <a:buFont typeface="Arial" panose="020B0604020202020204" pitchFamily="34" charset="0"/>
              <a:buChar char="•"/>
            </a:pPr>
            <a:r>
              <a:rPr lang="en-US" sz="1200" b="1" dirty="0">
                <a:solidFill>
                  <a:schemeClr val="tx1"/>
                </a:solidFill>
                <a:latin typeface="Century Gothic" panose="020B0502020202020204" pitchFamily="34" charset="0"/>
              </a:rPr>
              <a:t>Children may know that these conjunctions are called coordinating conjunctions and are used to join two main clauses together (the main clauses could be sentences if they are correctly punctuated). </a:t>
            </a:r>
          </a:p>
          <a:p>
            <a:pPr marL="452438" indent="-285750" fontAlgn="base">
              <a:buFont typeface="Arial" panose="020B0604020202020204" pitchFamily="34" charset="0"/>
              <a:buChar char="•"/>
            </a:pPr>
            <a:r>
              <a:rPr lang="en-US" sz="1200" b="1" i="1" dirty="0">
                <a:solidFill>
                  <a:schemeClr val="tx1"/>
                </a:solidFill>
                <a:latin typeface="Century Gothic" panose="020B0502020202020204" pitchFamily="34" charset="0"/>
              </a:rPr>
              <a:t>And</a:t>
            </a:r>
            <a:r>
              <a:rPr lang="en-US" sz="1200" b="1" dirty="0">
                <a:solidFill>
                  <a:schemeClr val="tx1"/>
                </a:solidFill>
                <a:latin typeface="Century Gothic" panose="020B0502020202020204" pitchFamily="34" charset="0"/>
              </a:rPr>
              <a:t> is used to join two clauses which agree with each other; </a:t>
            </a:r>
            <a:r>
              <a:rPr lang="en-US" sz="1200" b="1" i="1" dirty="0">
                <a:solidFill>
                  <a:schemeClr val="tx1"/>
                </a:solidFill>
                <a:latin typeface="Century Gothic" panose="020B0502020202020204" pitchFamily="34" charset="0"/>
              </a:rPr>
              <a:t>but </a:t>
            </a:r>
            <a:r>
              <a:rPr lang="en-US" sz="1200" b="1" dirty="0">
                <a:solidFill>
                  <a:schemeClr val="tx1"/>
                </a:solidFill>
                <a:latin typeface="Century Gothic" panose="020B0502020202020204" pitchFamily="34" charset="0"/>
              </a:rPr>
              <a:t>is used to join two clauses that contrast with each other; </a:t>
            </a:r>
            <a:r>
              <a:rPr lang="en-US" sz="1200" b="1" i="1" dirty="0">
                <a:solidFill>
                  <a:schemeClr val="tx1"/>
                </a:solidFill>
                <a:latin typeface="Century Gothic" panose="020B0502020202020204" pitchFamily="34" charset="0"/>
              </a:rPr>
              <a:t>or</a:t>
            </a:r>
            <a:r>
              <a:rPr lang="en-US" sz="1200" b="1" dirty="0">
                <a:solidFill>
                  <a:schemeClr val="tx1"/>
                </a:solidFill>
                <a:latin typeface="Century Gothic" panose="020B0502020202020204" pitchFamily="34" charset="0"/>
              </a:rPr>
              <a:t> is used to join two options together; and </a:t>
            </a:r>
            <a:r>
              <a:rPr lang="en-US" sz="1200" b="1" i="1" dirty="0">
                <a:solidFill>
                  <a:schemeClr val="tx1"/>
                </a:solidFill>
                <a:latin typeface="Century Gothic" panose="020B0502020202020204" pitchFamily="34" charset="0"/>
              </a:rPr>
              <a:t>so</a:t>
            </a:r>
            <a:r>
              <a:rPr lang="en-US" sz="1200" b="1" dirty="0">
                <a:solidFill>
                  <a:schemeClr val="tx1"/>
                </a:solidFill>
                <a:latin typeface="Century Gothic" panose="020B0502020202020204" pitchFamily="34" charset="0"/>
              </a:rPr>
              <a:t> is used to join a second main clause which explains the first main clause or is a result of it.  </a:t>
            </a:r>
            <a:endParaRPr lang="en-US" sz="1200" b="1" i="1" dirty="0">
              <a:solidFill>
                <a:schemeClr val="tx1"/>
              </a:solidFill>
              <a:latin typeface="Century Gothic" panose="020B0502020202020204" pitchFamily="34" charset="0"/>
            </a:endParaRPr>
          </a:p>
          <a:p>
            <a:pPr marL="452438" indent="-285750" fontAlgn="base">
              <a:buFont typeface="Arial" panose="020B0604020202020204" pitchFamily="34" charset="0"/>
              <a:buChar char="•"/>
            </a:pPr>
            <a:r>
              <a:rPr lang="en-US" sz="1200" b="1" dirty="0">
                <a:solidFill>
                  <a:schemeClr val="tx1"/>
                </a:solidFill>
                <a:latin typeface="Century Gothic" panose="020B0502020202020204" pitchFamily="34" charset="0"/>
              </a:rPr>
              <a:t>Children should be introduced to the final three coordinating conjunctions: </a:t>
            </a:r>
            <a:r>
              <a:rPr lang="en-US" sz="1200" b="1" i="1" dirty="0">
                <a:solidFill>
                  <a:schemeClr val="tx1"/>
                </a:solidFill>
                <a:latin typeface="Century Gothic" panose="020B0502020202020204" pitchFamily="34" charset="0"/>
              </a:rPr>
              <a:t>for, nor</a:t>
            </a:r>
            <a:r>
              <a:rPr lang="en-US" sz="1200" b="1" dirty="0">
                <a:solidFill>
                  <a:schemeClr val="tx1"/>
                </a:solidFill>
                <a:latin typeface="Century Gothic" panose="020B0502020202020204" pitchFamily="34" charset="0"/>
              </a:rPr>
              <a:t> and </a:t>
            </a:r>
            <a:r>
              <a:rPr lang="en-US" sz="1200" b="1" i="1" dirty="0">
                <a:solidFill>
                  <a:schemeClr val="tx1"/>
                </a:solidFill>
                <a:latin typeface="Century Gothic" panose="020B0502020202020204" pitchFamily="34" charset="0"/>
              </a:rPr>
              <a:t>yet</a:t>
            </a:r>
            <a:r>
              <a:rPr lang="en-US" sz="1200" b="1" dirty="0">
                <a:solidFill>
                  <a:schemeClr val="tx1"/>
                </a:solidFill>
                <a:latin typeface="Century Gothic" panose="020B0502020202020204" pitchFamily="34" charset="0"/>
              </a:rPr>
              <a:t>. These coordinating conjunctions are not as commonly used as the other four, however children should still learn how they can be used in their writing.</a:t>
            </a:r>
          </a:p>
          <a:p>
            <a:pPr marL="452438" indent="-285750" fontAlgn="base">
              <a:buFont typeface="Arial" panose="020B0604020202020204" pitchFamily="34" charset="0"/>
              <a:buChar char="•"/>
            </a:pPr>
            <a:r>
              <a:rPr lang="en-US" sz="1200" b="1" i="1" dirty="0">
                <a:solidFill>
                  <a:schemeClr val="tx1"/>
                </a:solidFill>
                <a:latin typeface="Century Gothic" panose="020B0502020202020204" pitchFamily="34" charset="0"/>
              </a:rPr>
              <a:t>For </a:t>
            </a:r>
            <a:r>
              <a:rPr lang="en-US" sz="1200" b="1" dirty="0">
                <a:solidFill>
                  <a:schemeClr val="tx1"/>
                </a:solidFill>
                <a:latin typeface="Century Gothic" panose="020B0502020202020204" pitchFamily="34" charset="0"/>
              </a:rPr>
              <a:t>is used to explain the main clause further (I went to bed early for I was extremely tired); </a:t>
            </a:r>
            <a:r>
              <a:rPr lang="en-US" sz="1200" b="1" i="1" dirty="0">
                <a:solidFill>
                  <a:schemeClr val="tx1"/>
                </a:solidFill>
                <a:latin typeface="Century Gothic" panose="020B0502020202020204" pitchFamily="34" charset="0"/>
              </a:rPr>
              <a:t>nor </a:t>
            </a:r>
            <a:r>
              <a:rPr lang="en-US" sz="1200" b="1" dirty="0">
                <a:solidFill>
                  <a:schemeClr val="tx1"/>
                </a:solidFill>
                <a:latin typeface="Century Gothic" panose="020B0502020202020204" pitchFamily="34" charset="0"/>
              </a:rPr>
              <a:t>is used in the negative and adds further negative alternatives (John did not like the pie nor the chips); </a:t>
            </a:r>
            <a:r>
              <a:rPr lang="en-US" sz="1200" b="1" i="1" dirty="0">
                <a:solidFill>
                  <a:schemeClr val="tx1"/>
                </a:solidFill>
                <a:latin typeface="Century Gothic" panose="020B0502020202020204" pitchFamily="34" charset="0"/>
              </a:rPr>
              <a:t>yet </a:t>
            </a:r>
            <a:r>
              <a:rPr lang="en-US" sz="1200" b="1" dirty="0">
                <a:solidFill>
                  <a:schemeClr val="tx1"/>
                </a:solidFill>
                <a:latin typeface="Century Gothic" panose="020B0502020202020204" pitchFamily="34" charset="0"/>
              </a:rPr>
              <a:t>is used to show how something in the main clause has been overcome (I had been poorly over the weekend yet I still completed my homework). </a:t>
            </a:r>
          </a:p>
          <a:p>
            <a:pPr marL="452438" indent="-285750" fontAlgn="base">
              <a:buFont typeface="Arial" panose="020B0604020202020204" pitchFamily="34" charset="0"/>
              <a:buChar char="•"/>
            </a:pPr>
            <a:r>
              <a:rPr lang="en-US" sz="1200" b="1" dirty="0">
                <a:solidFill>
                  <a:schemeClr val="tx1"/>
                </a:solidFill>
                <a:latin typeface="Century Gothic" panose="020B0502020202020204" pitchFamily="34" charset="0"/>
              </a:rPr>
              <a:t>Children should be able to use these coordinating conjunctions in their writing and explain why they have chosen a specific one based on their uses when joining two main clauses together. </a:t>
            </a:r>
          </a:p>
          <a:p>
            <a:pPr marL="166688" fontAlgn="base"/>
            <a:r>
              <a:rPr lang="en-US" sz="1200" b="1" dirty="0">
                <a:solidFill>
                  <a:schemeClr val="tx1"/>
                </a:solidFill>
                <a:latin typeface="Century Gothic" panose="020B0502020202020204" pitchFamily="34" charset="0"/>
              </a:rPr>
              <a:t>   </a:t>
            </a:r>
          </a:p>
          <a:p>
            <a:pPr marL="166688" fontAlgn="base"/>
            <a:endParaRPr lang="en-US" sz="1200" b="1" dirty="0">
              <a:solidFill>
                <a:schemeClr val="tx1"/>
              </a:solidFill>
              <a:latin typeface="Century Gothic" panose="020B0502020202020204" pitchFamily="34" charset="0"/>
            </a:endParaRPr>
          </a:p>
          <a:p>
            <a:pPr marL="452438" indent="-452438" fontAlgn="base"/>
            <a:r>
              <a:rPr lang="en-US" sz="1600" b="1" dirty="0">
                <a:solidFill>
                  <a:schemeClr val="tx1"/>
                </a:solidFill>
                <a:latin typeface="Century Gothic" panose="020B0502020202020204" pitchFamily="34" charset="0"/>
              </a:rPr>
              <a:t>Focused Questions</a:t>
            </a:r>
          </a:p>
          <a:p>
            <a:pPr fontAlgn="base"/>
            <a:endParaRPr lang="en-US" sz="1200" b="1" dirty="0">
              <a:solidFill>
                <a:schemeClr val="tx1"/>
              </a:solidFill>
              <a:latin typeface="Century Gothic" panose="020B0502020202020204" pitchFamily="34" charset="0"/>
            </a:endParaRPr>
          </a:p>
          <a:p>
            <a:pPr marL="452438" indent="-273050" fontAlgn="base">
              <a:buFont typeface="Arial" panose="020B0604020202020204" pitchFamily="34" charset="0"/>
              <a:buChar char="•"/>
            </a:pPr>
            <a:r>
              <a:rPr lang="en-US" sz="1200" b="1" dirty="0">
                <a:solidFill>
                  <a:schemeClr val="tx1"/>
                </a:solidFill>
                <a:latin typeface="Century Gothic" panose="020B0502020202020204" pitchFamily="34" charset="0"/>
              </a:rPr>
              <a:t>What are the seven coordinating conjunctions? </a:t>
            </a:r>
          </a:p>
          <a:p>
            <a:pPr marL="452438" indent="-273050" fontAlgn="base">
              <a:buFont typeface="Arial" panose="020B0604020202020204" pitchFamily="34" charset="0"/>
              <a:buChar char="•"/>
            </a:pPr>
            <a:r>
              <a:rPr lang="en-US" sz="1200" b="1" dirty="0">
                <a:solidFill>
                  <a:schemeClr val="tx1"/>
                </a:solidFill>
                <a:latin typeface="Century Gothic" panose="020B0502020202020204" pitchFamily="34" charset="0"/>
              </a:rPr>
              <a:t>Explain how each conjunction can be used to join two main clauses together.</a:t>
            </a:r>
          </a:p>
          <a:p>
            <a:pPr lvl="0" defTabSz="457200">
              <a:defRPr/>
            </a:pPr>
            <a:endParaRPr lang="en-GB" dirty="0">
              <a:solidFill>
                <a:prstClr val="black"/>
              </a:solidFill>
              <a:latin typeface="SassoonCRInfantMedium" panose="02000603020000020003" pitchFamily="2" charset="0"/>
            </a:endParaRPr>
          </a:p>
          <a:p>
            <a:pPr lvl="0" defTabSz="457200">
              <a:defRPr/>
            </a:pPr>
            <a:endParaRPr lang="en-GB" dirty="0">
              <a:solidFill>
                <a:prstClr val="black"/>
              </a:solidFill>
              <a:latin typeface="SassoonCRInfantMedium" panose="02000603020000020003" pitchFamily="2" charset="0"/>
            </a:endParaRPr>
          </a:p>
        </p:txBody>
      </p:sp>
      <p:pic>
        <p:nvPicPr>
          <p:cNvPr id="6" name="Picture 5" descr="A close up of a sign&#10;&#10;Description generated with high confidence">
            <a:extLst>
              <a:ext uri="{FF2B5EF4-FFF2-40B4-BE49-F238E27FC236}">
                <a16:creationId xmlns:a16="http://schemas.microsoft.com/office/drawing/2014/main" id="{D3C45750-F451-4444-9048-7302B4D07D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ED14D2D-4107-4AE3-ACC0-C056A0B2514A}"/>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075266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CD6503-388C-4F9E-9FB0-9053D8579D01}"/>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Autumn Block 3 – Conjunctions</a:t>
            </a:r>
            <a:br>
              <a:rPr lang="en-GB" b="1" dirty="0">
                <a:solidFill>
                  <a:schemeClr val="bg2">
                    <a:lumMod val="50000"/>
                  </a:schemeClr>
                </a:solidFill>
                <a:latin typeface="Century Gothic" panose="020B0502020202020204" pitchFamily="34" charset="0"/>
              </a:rPr>
            </a:br>
            <a:endParaRPr lang="en-GB"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2: Coordinating Conjunctions</a:t>
            </a:r>
            <a:endParaRPr lang="en-GB" sz="1200" b="1" dirty="0">
              <a:solidFill>
                <a:prstClr val="black"/>
              </a:solidFill>
              <a:latin typeface="Century Gothic" panose="020B0502020202020204" pitchFamily="34" charset="0"/>
            </a:endParaRPr>
          </a:p>
        </p:txBody>
      </p:sp>
      <p:pic>
        <p:nvPicPr>
          <p:cNvPr id="6" name="Picture 5" descr="A close up of a sign&#10;&#10;Description generated with high confidence">
            <a:extLst>
              <a:ext uri="{FF2B5EF4-FFF2-40B4-BE49-F238E27FC236}">
                <a16:creationId xmlns:a16="http://schemas.microsoft.com/office/drawing/2014/main" id="{43EE8BFE-BF68-4054-858F-41B0608B1B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8" name="TextBox 8">
            <a:extLst>
              <a:ext uri="{FF2B5EF4-FFF2-40B4-BE49-F238E27FC236}">
                <a16:creationId xmlns:a16="http://schemas.microsoft.com/office/drawing/2014/main" id="{914F2485-1695-4AFC-98E0-C5E33ECC5551}"/>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40110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Find the coordinating conjunctions below.</a:t>
            </a:r>
          </a:p>
          <a:p>
            <a:pPr marL="88900" algn="ctr"/>
            <a:endParaRPr lang="en-GB" sz="2800" dirty="0">
              <a:solidFill>
                <a:schemeClr val="bg2">
                  <a:lumMod val="25000"/>
                </a:schemeClr>
              </a:solidFill>
              <a:latin typeface="SassoonCRInfantMedium" panose="02000603020000020003" pitchFamily="2" charset="0"/>
            </a:endParaRPr>
          </a:p>
        </p:txBody>
      </p:sp>
      <p:graphicFrame>
        <p:nvGraphicFramePr>
          <p:cNvPr id="8" name="Table 7">
            <a:extLst>
              <a:ext uri="{FF2B5EF4-FFF2-40B4-BE49-F238E27FC236}">
                <a16:creationId xmlns:a16="http://schemas.microsoft.com/office/drawing/2014/main" id="{036DCCC7-BD7B-4320-A446-286341FF1DB7}"/>
              </a:ext>
            </a:extLst>
          </p:cNvPr>
          <p:cNvGraphicFramePr>
            <a:graphicFrameLocks noGrp="1"/>
          </p:cNvGraphicFramePr>
          <p:nvPr>
            <p:extLst>
              <p:ext uri="{D42A27DB-BD31-4B8C-83A1-F6EECF244321}">
                <p14:modId xmlns:p14="http://schemas.microsoft.com/office/powerpoint/2010/main" val="1152521629"/>
              </p:ext>
            </p:extLst>
          </p:nvPr>
        </p:nvGraphicFramePr>
        <p:xfrm>
          <a:off x="1504638" y="1472209"/>
          <a:ext cx="6134723" cy="3657600"/>
        </p:xfrm>
        <a:graphic>
          <a:graphicData uri="http://schemas.openxmlformats.org/drawingml/2006/table">
            <a:tbl>
              <a:tblPr firstRow="1" bandRow="1">
                <a:tableStyleId>{5940675A-B579-460E-94D1-54222C63F5DA}</a:tableStyleId>
              </a:tblPr>
              <a:tblGrid>
                <a:gridCol w="876389">
                  <a:extLst>
                    <a:ext uri="{9D8B030D-6E8A-4147-A177-3AD203B41FA5}">
                      <a16:colId xmlns:a16="http://schemas.microsoft.com/office/drawing/2014/main" val="78155533"/>
                    </a:ext>
                  </a:extLst>
                </a:gridCol>
                <a:gridCol w="876389">
                  <a:extLst>
                    <a:ext uri="{9D8B030D-6E8A-4147-A177-3AD203B41FA5}">
                      <a16:colId xmlns:a16="http://schemas.microsoft.com/office/drawing/2014/main" val="795808721"/>
                    </a:ext>
                  </a:extLst>
                </a:gridCol>
                <a:gridCol w="876389">
                  <a:extLst>
                    <a:ext uri="{9D8B030D-6E8A-4147-A177-3AD203B41FA5}">
                      <a16:colId xmlns:a16="http://schemas.microsoft.com/office/drawing/2014/main" val="4258855778"/>
                    </a:ext>
                  </a:extLst>
                </a:gridCol>
                <a:gridCol w="876389">
                  <a:extLst>
                    <a:ext uri="{9D8B030D-6E8A-4147-A177-3AD203B41FA5}">
                      <a16:colId xmlns:a16="http://schemas.microsoft.com/office/drawing/2014/main" val="3979569021"/>
                    </a:ext>
                  </a:extLst>
                </a:gridCol>
                <a:gridCol w="876389">
                  <a:extLst>
                    <a:ext uri="{9D8B030D-6E8A-4147-A177-3AD203B41FA5}">
                      <a16:colId xmlns:a16="http://schemas.microsoft.com/office/drawing/2014/main" val="1988267165"/>
                    </a:ext>
                  </a:extLst>
                </a:gridCol>
                <a:gridCol w="876389">
                  <a:extLst>
                    <a:ext uri="{9D8B030D-6E8A-4147-A177-3AD203B41FA5}">
                      <a16:colId xmlns:a16="http://schemas.microsoft.com/office/drawing/2014/main" val="272910413"/>
                    </a:ext>
                  </a:extLst>
                </a:gridCol>
                <a:gridCol w="876389">
                  <a:extLst>
                    <a:ext uri="{9D8B030D-6E8A-4147-A177-3AD203B41FA5}">
                      <a16:colId xmlns:a16="http://schemas.microsoft.com/office/drawing/2014/main" val="3267698892"/>
                    </a:ext>
                  </a:extLst>
                </a:gridCol>
              </a:tblGrid>
              <a:tr h="1219200">
                <a:tc>
                  <a:txBody>
                    <a:bodyPr/>
                    <a:lstStyle/>
                    <a:p>
                      <a:pPr algn="ctr"/>
                      <a:r>
                        <a:rPr lang="en-GB" sz="2400" b="1" dirty="0">
                          <a:latin typeface="Century Gothic" panose="020B0502020202020204" pitchFamily="34" charset="0"/>
                        </a:rPr>
                        <a:t>so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she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1">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yet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1">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they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01413797"/>
                  </a:ext>
                </a:extLst>
              </a:tr>
              <a:tr h="1219200">
                <a:tc>
                  <a:txBody>
                    <a:bodyPr/>
                    <a:lstStyle/>
                    <a:p>
                      <a:pPr algn="ctr"/>
                      <a:endParaRPr lang="en-GB" sz="2400" b="1">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four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and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for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649032"/>
                  </a:ext>
                </a:extLst>
              </a:tr>
              <a:tr h="1219200">
                <a:tc>
                  <a:txBody>
                    <a:bodyPr/>
                    <a:lstStyle/>
                    <a:p>
                      <a:pPr algn="ctr"/>
                      <a:r>
                        <a:rPr lang="en-GB" sz="2400" b="1" dirty="0">
                          <a:latin typeface="Century Gothic" panose="020B0502020202020204" pitchFamily="34" charset="0"/>
                        </a:rPr>
                        <a:t>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1">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nor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said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latin typeface="Century Gothic" panose="020B0502020202020204" pitchFamily="34" charset="0"/>
                        </a:rPr>
                        <a:t>but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46716934"/>
                  </a:ext>
                </a:extLst>
              </a:tr>
            </a:tbl>
          </a:graphicData>
        </a:graphic>
      </p:graphicFrame>
      <p:pic>
        <p:nvPicPr>
          <p:cNvPr id="7" name="Picture 6" descr="A close up of a sign&#10;&#10;Description generated with high confidence">
            <a:extLst>
              <a:ext uri="{FF2B5EF4-FFF2-40B4-BE49-F238E27FC236}">
                <a16:creationId xmlns:a16="http://schemas.microsoft.com/office/drawing/2014/main" id="{93EFBFF0-65D3-4DD3-AC07-FE0BD6F436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48A3C440-0579-4956-B4CB-62F3DA5B76B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1035052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Find the coordinating conjunctions below.</a:t>
            </a:r>
          </a:p>
          <a:p>
            <a:pPr marL="88900" algn="ctr"/>
            <a:endParaRPr lang="en-GB" sz="2800" dirty="0">
              <a:solidFill>
                <a:schemeClr val="bg2">
                  <a:lumMod val="25000"/>
                </a:schemeClr>
              </a:solidFill>
              <a:latin typeface="SassoonCRInfantMedium" panose="02000603020000020003" pitchFamily="2" charset="0"/>
            </a:endParaRPr>
          </a:p>
        </p:txBody>
      </p:sp>
      <p:graphicFrame>
        <p:nvGraphicFramePr>
          <p:cNvPr id="8" name="Table 7">
            <a:extLst>
              <a:ext uri="{FF2B5EF4-FFF2-40B4-BE49-F238E27FC236}">
                <a16:creationId xmlns:a16="http://schemas.microsoft.com/office/drawing/2014/main" id="{036DCCC7-BD7B-4320-A446-286341FF1DB7}"/>
              </a:ext>
            </a:extLst>
          </p:cNvPr>
          <p:cNvGraphicFramePr>
            <a:graphicFrameLocks noGrp="1"/>
          </p:cNvGraphicFramePr>
          <p:nvPr>
            <p:extLst>
              <p:ext uri="{D42A27DB-BD31-4B8C-83A1-F6EECF244321}">
                <p14:modId xmlns:p14="http://schemas.microsoft.com/office/powerpoint/2010/main" val="3592949253"/>
              </p:ext>
            </p:extLst>
          </p:nvPr>
        </p:nvGraphicFramePr>
        <p:xfrm>
          <a:off x="1504638" y="1472209"/>
          <a:ext cx="6134723" cy="3657600"/>
        </p:xfrm>
        <a:graphic>
          <a:graphicData uri="http://schemas.openxmlformats.org/drawingml/2006/table">
            <a:tbl>
              <a:tblPr firstRow="1" bandRow="1">
                <a:tableStyleId>{5940675A-B579-460E-94D1-54222C63F5DA}</a:tableStyleId>
              </a:tblPr>
              <a:tblGrid>
                <a:gridCol w="876389">
                  <a:extLst>
                    <a:ext uri="{9D8B030D-6E8A-4147-A177-3AD203B41FA5}">
                      <a16:colId xmlns:a16="http://schemas.microsoft.com/office/drawing/2014/main" val="78155533"/>
                    </a:ext>
                  </a:extLst>
                </a:gridCol>
                <a:gridCol w="876389">
                  <a:extLst>
                    <a:ext uri="{9D8B030D-6E8A-4147-A177-3AD203B41FA5}">
                      <a16:colId xmlns:a16="http://schemas.microsoft.com/office/drawing/2014/main" val="795808721"/>
                    </a:ext>
                  </a:extLst>
                </a:gridCol>
                <a:gridCol w="876389">
                  <a:extLst>
                    <a:ext uri="{9D8B030D-6E8A-4147-A177-3AD203B41FA5}">
                      <a16:colId xmlns:a16="http://schemas.microsoft.com/office/drawing/2014/main" val="4258855778"/>
                    </a:ext>
                  </a:extLst>
                </a:gridCol>
                <a:gridCol w="876389">
                  <a:extLst>
                    <a:ext uri="{9D8B030D-6E8A-4147-A177-3AD203B41FA5}">
                      <a16:colId xmlns:a16="http://schemas.microsoft.com/office/drawing/2014/main" val="3979569021"/>
                    </a:ext>
                  </a:extLst>
                </a:gridCol>
                <a:gridCol w="876389">
                  <a:extLst>
                    <a:ext uri="{9D8B030D-6E8A-4147-A177-3AD203B41FA5}">
                      <a16:colId xmlns:a16="http://schemas.microsoft.com/office/drawing/2014/main" val="1988267165"/>
                    </a:ext>
                  </a:extLst>
                </a:gridCol>
                <a:gridCol w="876389">
                  <a:extLst>
                    <a:ext uri="{9D8B030D-6E8A-4147-A177-3AD203B41FA5}">
                      <a16:colId xmlns:a16="http://schemas.microsoft.com/office/drawing/2014/main" val="272910413"/>
                    </a:ext>
                  </a:extLst>
                </a:gridCol>
                <a:gridCol w="876389">
                  <a:extLst>
                    <a:ext uri="{9D8B030D-6E8A-4147-A177-3AD203B41FA5}">
                      <a16:colId xmlns:a16="http://schemas.microsoft.com/office/drawing/2014/main" val="3267698892"/>
                    </a:ext>
                  </a:extLst>
                </a:gridCol>
              </a:tblGrid>
              <a:tr h="1219200">
                <a:tc>
                  <a:txBody>
                    <a:bodyPr/>
                    <a:lstStyle/>
                    <a:p>
                      <a:pPr algn="ctr"/>
                      <a:r>
                        <a:rPr lang="en-GB" sz="2400" b="1" dirty="0">
                          <a:solidFill>
                            <a:srgbClr val="FF0000"/>
                          </a:solidFill>
                          <a:latin typeface="Century Gothic" panose="020B0502020202020204" pitchFamily="34" charset="0"/>
                        </a:rPr>
                        <a:t>so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bg1">
                              <a:lumMod val="50000"/>
                            </a:schemeClr>
                          </a:solidFill>
                          <a:latin typeface="Century Gothic" panose="020B0502020202020204" pitchFamily="34" charset="0"/>
                        </a:rPr>
                        <a:t>she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1">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rgbClr val="FF0000"/>
                          </a:solidFill>
                          <a:latin typeface="Century Gothic" panose="020B0502020202020204" pitchFamily="34" charset="0"/>
                        </a:rPr>
                        <a:t>yet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1">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bg1">
                              <a:lumMod val="50000"/>
                            </a:schemeClr>
                          </a:solidFill>
                          <a:latin typeface="Century Gothic" panose="020B0502020202020204" pitchFamily="34" charset="0"/>
                        </a:rPr>
                        <a:t>they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01413797"/>
                  </a:ext>
                </a:extLst>
              </a:tr>
              <a:tr h="1219200">
                <a:tc>
                  <a:txBody>
                    <a:bodyPr/>
                    <a:lstStyle/>
                    <a:p>
                      <a:pPr algn="ctr"/>
                      <a:endParaRPr lang="en-GB" sz="2400" b="1">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bg1">
                              <a:lumMod val="50000"/>
                            </a:schemeClr>
                          </a:solidFill>
                          <a:latin typeface="Century Gothic" panose="020B0502020202020204" pitchFamily="34" charset="0"/>
                        </a:rPr>
                        <a:t>four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rgbClr val="FF0000"/>
                          </a:solidFill>
                          <a:latin typeface="Century Gothic" panose="020B0502020202020204" pitchFamily="34" charset="0"/>
                        </a:rPr>
                        <a:t>and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rgbClr val="FF0000"/>
                          </a:solidFill>
                          <a:latin typeface="Century Gothic" panose="020B0502020202020204" pitchFamily="34" charset="0"/>
                        </a:rPr>
                        <a:t>for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649032"/>
                  </a:ext>
                </a:extLst>
              </a:tr>
              <a:tr h="1219200">
                <a:tc>
                  <a:txBody>
                    <a:bodyPr/>
                    <a:lstStyle/>
                    <a:p>
                      <a:pPr algn="ctr"/>
                      <a:r>
                        <a:rPr lang="en-GB" sz="2400" b="1" dirty="0">
                          <a:solidFill>
                            <a:srgbClr val="FF0000"/>
                          </a:solidFill>
                          <a:latin typeface="Century Gothic" panose="020B0502020202020204" pitchFamily="34" charset="0"/>
                        </a:rPr>
                        <a:t>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1">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rgbClr val="FF0000"/>
                          </a:solidFill>
                          <a:latin typeface="Century Gothic" panose="020B0502020202020204" pitchFamily="34" charset="0"/>
                        </a:rPr>
                        <a:t>nor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bg1">
                              <a:lumMod val="50000"/>
                            </a:schemeClr>
                          </a:solidFill>
                          <a:latin typeface="Century Gothic" panose="020B0502020202020204" pitchFamily="34" charset="0"/>
                        </a:rPr>
                        <a:t>said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rgbClr val="FF0000"/>
                          </a:solidFill>
                          <a:latin typeface="Century Gothic" panose="020B0502020202020204" pitchFamily="34" charset="0"/>
                        </a:rPr>
                        <a:t>but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46716934"/>
                  </a:ext>
                </a:extLst>
              </a:tr>
            </a:tbl>
          </a:graphicData>
        </a:graphic>
      </p:graphicFrame>
      <p:pic>
        <p:nvPicPr>
          <p:cNvPr id="7" name="Picture 6" descr="A close up of a sign&#10;&#10;Description generated with high confidence">
            <a:extLst>
              <a:ext uri="{FF2B5EF4-FFF2-40B4-BE49-F238E27FC236}">
                <a16:creationId xmlns:a16="http://schemas.microsoft.com/office/drawing/2014/main" id="{62B4DE64-39AE-4CEC-9352-04D557248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70C8934F-4F12-4F73-B124-3FF93B118991}"/>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751418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Underline the coordinating conjunction in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nSpc>
                <a:spcPct val="150000"/>
              </a:lnSpc>
            </a:pPr>
            <a:r>
              <a:rPr lang="en-GB" sz="2800" b="1" dirty="0">
                <a:solidFill>
                  <a:schemeClr val="tx1"/>
                </a:solidFill>
                <a:latin typeface="Century Gothic" panose="020B0502020202020204" pitchFamily="34" charset="0"/>
              </a:rPr>
              <a:t>Jay made some lunch, for he was feeling hungry.</a:t>
            </a:r>
          </a:p>
        </p:txBody>
      </p:sp>
      <p:pic>
        <p:nvPicPr>
          <p:cNvPr id="6" name="Picture 5" descr="A close up of a sign&#10;&#10;Description generated with high confidence">
            <a:extLst>
              <a:ext uri="{FF2B5EF4-FFF2-40B4-BE49-F238E27FC236}">
                <a16:creationId xmlns:a16="http://schemas.microsoft.com/office/drawing/2014/main" id="{7BA1085E-9EF1-41B2-9EC8-74A9D11E35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3DC3367F-B868-4E84-9B62-2C5ED74024FC}"/>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691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Underline the coordinating conjunction in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nSpc>
                <a:spcPct val="150000"/>
              </a:lnSpc>
            </a:pPr>
            <a:r>
              <a:rPr lang="en-GB" sz="2800" b="1" dirty="0">
                <a:solidFill>
                  <a:schemeClr val="tx1"/>
                </a:solidFill>
                <a:latin typeface="Century Gothic" panose="020B0502020202020204" pitchFamily="34" charset="0"/>
              </a:rPr>
              <a:t>Jay made some lunch, </a:t>
            </a:r>
            <a:r>
              <a:rPr lang="en-GB" sz="2800" b="1" u="sng" dirty="0">
                <a:solidFill>
                  <a:srgbClr val="FF0000"/>
                </a:solidFill>
                <a:latin typeface="Century Gothic" panose="020B0502020202020204" pitchFamily="34" charset="0"/>
              </a:rPr>
              <a:t>for</a:t>
            </a:r>
            <a:r>
              <a:rPr lang="en-GB" sz="2800" b="1" dirty="0">
                <a:solidFill>
                  <a:schemeClr val="tx1"/>
                </a:solidFill>
                <a:latin typeface="Century Gothic" panose="020B0502020202020204" pitchFamily="34" charset="0"/>
              </a:rPr>
              <a:t> he was feeling hungry.</a:t>
            </a:r>
          </a:p>
        </p:txBody>
      </p:sp>
      <p:pic>
        <p:nvPicPr>
          <p:cNvPr id="6" name="Picture 5" descr="A close up of a sign&#10;&#10;Description generated with high confidence">
            <a:extLst>
              <a:ext uri="{FF2B5EF4-FFF2-40B4-BE49-F238E27FC236}">
                <a16:creationId xmlns:a16="http://schemas.microsoft.com/office/drawing/2014/main" id="{9F4B7292-9822-41E1-84D3-C7037B37EE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9B842D00-6712-481D-BA9C-2334F383E2A0}"/>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799544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Match the coordinating conjunctions to their use.</a:t>
            </a:r>
          </a:p>
        </p:txBody>
      </p:sp>
      <p:graphicFrame>
        <p:nvGraphicFramePr>
          <p:cNvPr id="6" name="Table 5">
            <a:extLst>
              <a:ext uri="{FF2B5EF4-FFF2-40B4-BE49-F238E27FC236}">
                <a16:creationId xmlns:a16="http://schemas.microsoft.com/office/drawing/2014/main" id="{09C1B3CF-0AD0-4602-9F72-7B951EC9641E}"/>
              </a:ext>
            </a:extLst>
          </p:cNvPr>
          <p:cNvGraphicFramePr>
            <a:graphicFrameLocks noGrp="1"/>
          </p:cNvGraphicFramePr>
          <p:nvPr>
            <p:extLst>
              <p:ext uri="{D42A27DB-BD31-4B8C-83A1-F6EECF244321}">
                <p14:modId xmlns:p14="http://schemas.microsoft.com/office/powerpoint/2010/main" val="237376412"/>
              </p:ext>
            </p:extLst>
          </p:nvPr>
        </p:nvGraphicFramePr>
        <p:xfrm>
          <a:off x="390133" y="2911062"/>
          <a:ext cx="7614384" cy="2867035"/>
        </p:xfrm>
        <a:graphic>
          <a:graphicData uri="http://schemas.openxmlformats.org/drawingml/2006/table">
            <a:tbl>
              <a:tblPr firstRow="1" bandRow="1">
                <a:tableStyleId>{5940675A-B579-460E-94D1-54222C63F5DA}</a:tableStyleId>
              </a:tblPr>
              <a:tblGrid>
                <a:gridCol w="7614384">
                  <a:extLst>
                    <a:ext uri="{9D8B030D-6E8A-4147-A177-3AD203B41FA5}">
                      <a16:colId xmlns:a16="http://schemas.microsoft.com/office/drawing/2014/main" val="4207722398"/>
                    </a:ext>
                  </a:extLst>
                </a:gridCol>
              </a:tblGrid>
              <a:tr h="1008000">
                <a:tc>
                  <a:txBody>
                    <a:bodyPr/>
                    <a:lstStyle/>
                    <a:p>
                      <a:r>
                        <a:rPr lang="en-GB" sz="2800" b="1" dirty="0">
                          <a:solidFill>
                            <a:schemeClr val="tx1"/>
                          </a:solidFill>
                          <a:latin typeface="Century Gothic" panose="020B0502020202020204" pitchFamily="34" charset="0"/>
                        </a:rPr>
                        <a:t>1. joins two clauses that disagree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04662581"/>
                  </a:ext>
                </a:extLst>
              </a:tr>
              <a:tr h="1008000">
                <a:tc>
                  <a:txBody>
                    <a:bodyPr/>
                    <a:lstStyle/>
                    <a:p>
                      <a:r>
                        <a:rPr lang="en-GB" sz="2800" b="1" dirty="0">
                          <a:solidFill>
                            <a:schemeClr val="tx1"/>
                          </a:solidFill>
                          <a:latin typeface="Century Gothic" panose="020B0502020202020204" pitchFamily="34" charset="0"/>
                        </a:rPr>
                        <a:t>2. joins two clauses that agree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38576719"/>
                  </a:ext>
                </a:extLst>
              </a:tr>
              <a:tr h="851035">
                <a:tc>
                  <a:txBody>
                    <a:bodyPr/>
                    <a:lstStyle/>
                    <a:p>
                      <a:r>
                        <a:rPr lang="en-GB" sz="2800" b="1" dirty="0">
                          <a:solidFill>
                            <a:schemeClr val="tx1"/>
                          </a:solidFill>
                          <a:latin typeface="Century Gothic" panose="020B0502020202020204" pitchFamily="34" charset="0"/>
                        </a:rPr>
                        <a:t>3. explains the main clause further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4670573"/>
                  </a:ext>
                </a:extLst>
              </a:tr>
            </a:tbl>
          </a:graphicData>
        </a:graphic>
      </p:graphicFrame>
      <p:grpSp>
        <p:nvGrpSpPr>
          <p:cNvPr id="3" name="Group 2">
            <a:extLst>
              <a:ext uri="{FF2B5EF4-FFF2-40B4-BE49-F238E27FC236}">
                <a16:creationId xmlns:a16="http://schemas.microsoft.com/office/drawing/2014/main" id="{00E3FE07-699D-45F2-B2E4-6DAF9765C1F9}"/>
              </a:ext>
            </a:extLst>
          </p:cNvPr>
          <p:cNvGrpSpPr/>
          <p:nvPr/>
        </p:nvGrpSpPr>
        <p:grpSpPr>
          <a:xfrm>
            <a:off x="1224000" y="1693528"/>
            <a:ext cx="6696000" cy="770128"/>
            <a:chOff x="1730326" y="1684254"/>
            <a:chExt cx="4503514" cy="669951"/>
          </a:xfrm>
        </p:grpSpPr>
        <p:sp>
          <p:nvSpPr>
            <p:cNvPr id="2" name="Rectangle: Rounded Corners 1">
              <a:extLst>
                <a:ext uri="{FF2B5EF4-FFF2-40B4-BE49-F238E27FC236}">
                  <a16:creationId xmlns:a16="http://schemas.microsoft.com/office/drawing/2014/main" id="{EA72118E-5AA1-46B5-B35E-719D295F5811}"/>
                </a:ext>
              </a:extLst>
            </p:cNvPr>
            <p:cNvSpPr/>
            <p:nvPr/>
          </p:nvSpPr>
          <p:spPr>
            <a:xfrm>
              <a:off x="1730326" y="1684254"/>
              <a:ext cx="956603" cy="669951"/>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A. for</a:t>
              </a:r>
            </a:p>
          </p:txBody>
        </p:sp>
        <p:sp>
          <p:nvSpPr>
            <p:cNvPr id="9" name="Rectangle: Rounded Corners 8">
              <a:extLst>
                <a:ext uri="{FF2B5EF4-FFF2-40B4-BE49-F238E27FC236}">
                  <a16:creationId xmlns:a16="http://schemas.microsoft.com/office/drawing/2014/main" id="{D64E92C9-9D79-4D43-BCF5-822E2A1D2F26}"/>
                </a:ext>
              </a:extLst>
            </p:cNvPr>
            <p:cNvSpPr/>
            <p:nvPr/>
          </p:nvSpPr>
          <p:spPr>
            <a:xfrm>
              <a:off x="3503782" y="1684254"/>
              <a:ext cx="956603" cy="669951"/>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B. but</a:t>
              </a:r>
            </a:p>
          </p:txBody>
        </p:sp>
        <p:sp>
          <p:nvSpPr>
            <p:cNvPr id="10" name="Rectangle: Rounded Corners 9">
              <a:extLst>
                <a:ext uri="{FF2B5EF4-FFF2-40B4-BE49-F238E27FC236}">
                  <a16:creationId xmlns:a16="http://schemas.microsoft.com/office/drawing/2014/main" id="{944BE87A-F575-4706-BCDC-6C92DDE6D760}"/>
                </a:ext>
              </a:extLst>
            </p:cNvPr>
            <p:cNvSpPr/>
            <p:nvPr/>
          </p:nvSpPr>
          <p:spPr>
            <a:xfrm>
              <a:off x="5277237" y="1684254"/>
              <a:ext cx="956603" cy="669951"/>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C. and</a:t>
              </a:r>
            </a:p>
          </p:txBody>
        </p:sp>
      </p:grpSp>
      <p:pic>
        <p:nvPicPr>
          <p:cNvPr id="11" name="Picture 10" descr="A close up of a sign&#10;&#10;Description generated with high confidence">
            <a:extLst>
              <a:ext uri="{FF2B5EF4-FFF2-40B4-BE49-F238E27FC236}">
                <a16:creationId xmlns:a16="http://schemas.microsoft.com/office/drawing/2014/main" id="{2D9E9F4F-80CD-4387-AF69-681E09C4D4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2" name="TextBox 8">
            <a:extLst>
              <a:ext uri="{FF2B5EF4-FFF2-40B4-BE49-F238E27FC236}">
                <a16:creationId xmlns:a16="http://schemas.microsoft.com/office/drawing/2014/main" id="{C615371A-89F5-46F3-9293-3851C7A06F3C}"/>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4404346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571e11c5eb0f57803ce0a807acb8b90a">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23555bd6f297cf4c0acd9aacdfd8cc7f"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44244C95-10A7-4656-9127-4FBBBC87A4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F8F11D-A449-4684-B8E0-461263A2E192}">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6144f90-c7b6-48d0-aae5-f5e9e48cc3df"/>
    <ds:schemaRef ds:uri="http://purl.org/dc/elements/1.1/"/>
    <ds:schemaRef ds:uri="http://schemas.microsoft.com/office/2006/metadata/properties"/>
    <ds:schemaRef ds:uri="0f0ae0ff-29c4-4766-b250-c1a9bee8d43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239</TotalTime>
  <Words>1248</Words>
  <Application>Microsoft Office PowerPoint</Application>
  <PresentationFormat>On-screen Show (4:3)</PresentationFormat>
  <Paragraphs>274</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Kyle Tidswell-Brown</cp:lastModifiedBy>
  <cp:revision>3</cp:revision>
  <dcterms:created xsi:type="dcterms:W3CDTF">2018-03-17T10:08:43Z</dcterms:created>
  <dcterms:modified xsi:type="dcterms:W3CDTF">2019-10-21T15:23:34Z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