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6" r:id="rId5"/>
    <p:sldId id="256" r:id="rId6"/>
    <p:sldId id="392" r:id="rId7"/>
    <p:sldId id="390" r:id="rId8"/>
    <p:sldId id="361" r:id="rId9"/>
    <p:sldId id="406" r:id="rId10"/>
    <p:sldId id="360" r:id="rId11"/>
    <p:sldId id="417" r:id="rId12"/>
    <p:sldId id="395" r:id="rId13"/>
    <p:sldId id="418" r:id="rId14"/>
    <p:sldId id="397" r:id="rId15"/>
    <p:sldId id="419" r:id="rId16"/>
    <p:sldId id="399" r:id="rId17"/>
    <p:sldId id="420" r:id="rId18"/>
    <p:sldId id="422" r:id="rId19"/>
    <p:sldId id="421" r:id="rId20"/>
    <p:sldId id="432" r:id="rId21"/>
    <p:sldId id="433" r:id="rId22"/>
    <p:sldId id="428" r:id="rId23"/>
    <p:sldId id="429" r:id="rId24"/>
    <p:sldId id="43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7788B-3527-4EFA-8F46-6BDA8BF1CDF8}" v="124" dt="2019-11-12T14:42:29.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94660"/>
  </p:normalViewPr>
  <p:slideViewPr>
    <p:cSldViewPr snapToGrid="0">
      <p:cViewPr varScale="1">
        <p:scale>
          <a:sx n="62" d="100"/>
          <a:sy n="62" d="100"/>
        </p:scale>
        <p:origin x="13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Woodhead" userId="ad3a4230-80d7-443d-8a9e-007713cf765f" providerId="ADAL" clId="{0D67788B-3527-4EFA-8F46-6BDA8BF1CDF8}"/>
    <pc:docChg chg="undo custSel addSld delSld modSld">
      <pc:chgData name="Helen Woodhead" userId="ad3a4230-80d7-443d-8a9e-007713cf765f" providerId="ADAL" clId="{0D67788B-3527-4EFA-8F46-6BDA8BF1CDF8}" dt="2019-11-12T14:09:12.213" v="787"/>
      <pc:docMkLst>
        <pc:docMk/>
      </pc:docMkLst>
      <pc:sldChg chg="addSp delSp modSp">
        <pc:chgData name="Helen Woodhead" userId="ad3a4230-80d7-443d-8a9e-007713cf765f" providerId="ADAL" clId="{0D67788B-3527-4EFA-8F46-6BDA8BF1CDF8}" dt="2019-11-12T13:01:03.861" v="401" actId="20577"/>
        <pc:sldMkLst>
          <pc:docMk/>
          <pc:sldMk cId="2637481266" sldId="256"/>
        </pc:sldMkLst>
        <pc:spChg chg="mod">
          <ac:chgData name="Helen Woodhead" userId="ad3a4230-80d7-443d-8a9e-007713cf765f" providerId="ADAL" clId="{0D67788B-3527-4EFA-8F46-6BDA8BF1CDF8}" dt="2019-11-12T13:01:03.861" v="401" actId="20577"/>
          <ac:spMkLst>
            <pc:docMk/>
            <pc:sldMk cId="2637481266" sldId="256"/>
            <ac:spMk id="7" creationId="{AFE284A8-0A00-476F-BE56-9F3E20D3A449}"/>
          </ac:spMkLst>
        </pc:spChg>
        <pc:spChg chg="mod">
          <ac:chgData name="Helen Woodhead" userId="ad3a4230-80d7-443d-8a9e-007713cf765f" providerId="ADAL" clId="{0D67788B-3527-4EFA-8F46-6BDA8BF1CDF8}" dt="2019-11-12T12:45:22.624" v="19"/>
          <ac:spMkLst>
            <pc:docMk/>
            <pc:sldMk cId="2637481266" sldId="256"/>
            <ac:spMk id="19" creationId="{5252A847-DE45-4FA3-A1F8-EEBEB845FF8E}"/>
          </ac:spMkLst>
        </pc:spChg>
        <pc:grpChg chg="add">
          <ac:chgData name="Helen Woodhead" userId="ad3a4230-80d7-443d-8a9e-007713cf765f" providerId="ADAL" clId="{0D67788B-3527-4EFA-8F46-6BDA8BF1CDF8}" dt="2019-11-12T13:00:59.682" v="397"/>
          <ac:grpSpMkLst>
            <pc:docMk/>
            <pc:sldMk cId="2637481266" sldId="256"/>
            <ac:grpSpMk id="6" creationId="{CD30714F-8EEB-4700-A03D-5A1584424156}"/>
          </ac:grpSpMkLst>
        </pc:grpChg>
        <pc:grpChg chg="del">
          <ac:chgData name="Helen Woodhead" userId="ad3a4230-80d7-443d-8a9e-007713cf765f" providerId="ADAL" clId="{0D67788B-3527-4EFA-8F46-6BDA8BF1CDF8}" dt="2019-11-12T13:00:58.972" v="396" actId="478"/>
          <ac:grpSpMkLst>
            <pc:docMk/>
            <pc:sldMk cId="2637481266" sldId="256"/>
            <ac:grpSpMk id="16" creationId="{B31300A9-E3C5-4701-8EF1-45ED088A04DD}"/>
          </ac:grpSpMkLst>
        </pc:grpChg>
      </pc:sldChg>
      <pc:sldChg chg="addSp delSp modSp">
        <pc:chgData name="Helen Woodhead" userId="ad3a4230-80d7-443d-8a9e-007713cf765f" providerId="ADAL" clId="{0D67788B-3527-4EFA-8F46-6BDA8BF1CDF8}" dt="2019-11-12T13:03:48.797" v="411"/>
        <pc:sldMkLst>
          <pc:docMk/>
          <pc:sldMk cId="36917022" sldId="360"/>
        </pc:sldMkLst>
        <pc:grpChg chg="add">
          <ac:chgData name="Helen Woodhead" userId="ad3a4230-80d7-443d-8a9e-007713cf765f" providerId="ADAL" clId="{0D67788B-3527-4EFA-8F46-6BDA8BF1CDF8}" dt="2019-11-12T13:03:48.797" v="411"/>
          <ac:grpSpMkLst>
            <pc:docMk/>
            <pc:sldMk cId="36917022" sldId="360"/>
            <ac:grpSpMk id="10" creationId="{A96D4080-C80A-46E9-AAD2-DDD3343D53C5}"/>
          </ac:grpSpMkLst>
        </pc:grpChg>
        <pc:grpChg chg="del">
          <ac:chgData name="Helen Woodhead" userId="ad3a4230-80d7-443d-8a9e-007713cf765f" providerId="ADAL" clId="{0D67788B-3527-4EFA-8F46-6BDA8BF1CDF8}" dt="2019-11-12T13:03:48.426" v="410" actId="478"/>
          <ac:grpSpMkLst>
            <pc:docMk/>
            <pc:sldMk cId="36917022" sldId="360"/>
            <ac:grpSpMk id="16" creationId="{B31300A9-E3C5-4701-8EF1-45ED088A04DD}"/>
          </ac:grpSpMkLst>
        </pc:grpChg>
        <pc:graphicFrameChg chg="add del mod modGraphic">
          <ac:chgData name="Helen Woodhead" userId="ad3a4230-80d7-443d-8a9e-007713cf765f" providerId="ADAL" clId="{0D67788B-3527-4EFA-8F46-6BDA8BF1CDF8}" dt="2019-11-12T12:48:39.641" v="53" actId="478"/>
          <ac:graphicFrameMkLst>
            <pc:docMk/>
            <pc:sldMk cId="36917022" sldId="360"/>
            <ac:graphicFrameMk id="3" creationId="{648F4318-36DB-40A9-BC8C-492A699555A9}"/>
          </ac:graphicFrameMkLst>
        </pc:graphicFrameChg>
        <pc:graphicFrameChg chg="mod">
          <ac:chgData name="Helen Woodhead" userId="ad3a4230-80d7-443d-8a9e-007713cf765f" providerId="ADAL" clId="{0D67788B-3527-4EFA-8F46-6BDA8BF1CDF8}" dt="2019-11-12T12:46:38.884" v="22"/>
          <ac:graphicFrameMkLst>
            <pc:docMk/>
            <pc:sldMk cId="36917022" sldId="360"/>
            <ac:graphicFrameMk id="6" creationId="{EB45499B-5ADB-4DC9-AA94-176C238DDFEA}"/>
          </ac:graphicFrameMkLst>
        </pc:graphicFrameChg>
        <pc:graphicFrameChg chg="modGraphic">
          <ac:chgData name="Helen Woodhead" userId="ad3a4230-80d7-443d-8a9e-007713cf765f" providerId="ADAL" clId="{0D67788B-3527-4EFA-8F46-6BDA8BF1CDF8}" dt="2019-11-12T12:48:25.469" v="52" actId="20577"/>
          <ac:graphicFrameMkLst>
            <pc:docMk/>
            <pc:sldMk cId="36917022" sldId="360"/>
            <ac:graphicFrameMk id="7" creationId="{4F874910-BA54-44D1-929C-4CFCBD81D2A7}"/>
          </ac:graphicFrameMkLst>
        </pc:graphicFrameChg>
      </pc:sldChg>
      <pc:sldChg chg="addSp delSp modSp">
        <pc:chgData name="Helen Woodhead" userId="ad3a4230-80d7-443d-8a9e-007713cf765f" providerId="ADAL" clId="{0D67788B-3527-4EFA-8F46-6BDA8BF1CDF8}" dt="2019-11-12T13:10:19.311" v="734" actId="164"/>
        <pc:sldMkLst>
          <pc:docMk/>
          <pc:sldMk cId="1035052751" sldId="361"/>
        </pc:sldMkLst>
        <pc:spChg chg="add mod topLvl">
          <ac:chgData name="Helen Woodhead" userId="ad3a4230-80d7-443d-8a9e-007713cf765f" providerId="ADAL" clId="{0D67788B-3527-4EFA-8F46-6BDA8BF1CDF8}" dt="2019-11-12T13:10:19.311" v="734" actId="164"/>
          <ac:spMkLst>
            <pc:docMk/>
            <pc:sldMk cId="1035052751" sldId="361"/>
            <ac:spMk id="2" creationId="{A06CA033-94FE-41E7-80CA-E0349117C18E}"/>
          </ac:spMkLst>
        </pc:spChg>
        <pc:spChg chg="add mod topLvl">
          <ac:chgData name="Helen Woodhead" userId="ad3a4230-80d7-443d-8a9e-007713cf765f" providerId="ADAL" clId="{0D67788B-3527-4EFA-8F46-6BDA8BF1CDF8}" dt="2019-11-12T13:10:19.311" v="734" actId="164"/>
          <ac:spMkLst>
            <pc:docMk/>
            <pc:sldMk cId="1035052751" sldId="361"/>
            <ac:spMk id="12" creationId="{D7DE0F5A-E32B-4C64-98B5-9EC710BBF9AA}"/>
          </ac:spMkLst>
        </pc:spChg>
        <pc:spChg chg="add mod topLvl">
          <ac:chgData name="Helen Woodhead" userId="ad3a4230-80d7-443d-8a9e-007713cf765f" providerId="ADAL" clId="{0D67788B-3527-4EFA-8F46-6BDA8BF1CDF8}" dt="2019-11-12T13:10:19.311" v="734" actId="164"/>
          <ac:spMkLst>
            <pc:docMk/>
            <pc:sldMk cId="1035052751" sldId="361"/>
            <ac:spMk id="13" creationId="{20B4D7EB-C427-421F-B54B-DCE4E2437D6F}"/>
          </ac:spMkLst>
        </pc:spChg>
        <pc:spChg chg="add mod topLvl">
          <ac:chgData name="Helen Woodhead" userId="ad3a4230-80d7-443d-8a9e-007713cf765f" providerId="ADAL" clId="{0D67788B-3527-4EFA-8F46-6BDA8BF1CDF8}" dt="2019-11-12T13:10:19.311" v="734" actId="164"/>
          <ac:spMkLst>
            <pc:docMk/>
            <pc:sldMk cId="1035052751" sldId="361"/>
            <ac:spMk id="14" creationId="{5E1A243D-9906-4CD4-8A39-1834952AD56D}"/>
          </ac:spMkLst>
        </pc:spChg>
        <pc:spChg chg="add del">
          <ac:chgData name="Helen Woodhead" userId="ad3a4230-80d7-443d-8a9e-007713cf765f" providerId="ADAL" clId="{0D67788B-3527-4EFA-8F46-6BDA8BF1CDF8}" dt="2019-11-12T13:07:42.604" v="478"/>
          <ac:spMkLst>
            <pc:docMk/>
            <pc:sldMk cId="1035052751" sldId="361"/>
            <ac:spMk id="20" creationId="{E39CFB5C-AF72-48D5-8894-4258B6A539AB}"/>
          </ac:spMkLst>
        </pc:spChg>
        <pc:spChg chg="mod topLvl">
          <ac:chgData name="Helen Woodhead" userId="ad3a4230-80d7-443d-8a9e-007713cf765f" providerId="ADAL" clId="{0D67788B-3527-4EFA-8F46-6BDA8BF1CDF8}" dt="2019-11-12T13:10:19.311" v="734" actId="164"/>
          <ac:spMkLst>
            <pc:docMk/>
            <pc:sldMk cId="1035052751" sldId="361"/>
            <ac:spMk id="22" creationId="{6D0E5960-23F3-4595-9D96-65BAA6495529}"/>
          </ac:spMkLst>
        </pc:spChg>
        <pc:spChg chg="mod topLvl">
          <ac:chgData name="Helen Woodhead" userId="ad3a4230-80d7-443d-8a9e-007713cf765f" providerId="ADAL" clId="{0D67788B-3527-4EFA-8F46-6BDA8BF1CDF8}" dt="2019-11-12T13:10:19.311" v="734" actId="164"/>
          <ac:spMkLst>
            <pc:docMk/>
            <pc:sldMk cId="1035052751" sldId="361"/>
            <ac:spMk id="23" creationId="{63736731-1D0F-4B0B-B004-0EADB9FF787F}"/>
          </ac:spMkLst>
        </pc:spChg>
        <pc:spChg chg="mod topLvl">
          <ac:chgData name="Helen Woodhead" userId="ad3a4230-80d7-443d-8a9e-007713cf765f" providerId="ADAL" clId="{0D67788B-3527-4EFA-8F46-6BDA8BF1CDF8}" dt="2019-11-12T13:10:19.311" v="734" actId="164"/>
          <ac:spMkLst>
            <pc:docMk/>
            <pc:sldMk cId="1035052751" sldId="361"/>
            <ac:spMk id="24" creationId="{0607004B-6327-45DD-AD64-BE31C3BBDA6B}"/>
          </ac:spMkLst>
        </pc:spChg>
        <pc:spChg chg="mod topLvl">
          <ac:chgData name="Helen Woodhead" userId="ad3a4230-80d7-443d-8a9e-007713cf765f" providerId="ADAL" clId="{0D67788B-3527-4EFA-8F46-6BDA8BF1CDF8}" dt="2019-11-12T13:10:19.311" v="734" actId="164"/>
          <ac:spMkLst>
            <pc:docMk/>
            <pc:sldMk cId="1035052751" sldId="361"/>
            <ac:spMk id="25" creationId="{130B8558-03D9-47BA-ABAE-11F752BD18FF}"/>
          </ac:spMkLst>
        </pc:spChg>
        <pc:spChg chg="mod">
          <ac:chgData name="Helen Woodhead" userId="ad3a4230-80d7-443d-8a9e-007713cf765f" providerId="ADAL" clId="{0D67788B-3527-4EFA-8F46-6BDA8BF1CDF8}" dt="2019-11-12T13:08:19.645" v="567" actId="20577"/>
          <ac:spMkLst>
            <pc:docMk/>
            <pc:sldMk cId="1035052751" sldId="361"/>
            <ac:spMk id="27" creationId="{3A466AA8-14B5-4276-B612-FC15C4BF42BB}"/>
          </ac:spMkLst>
        </pc:spChg>
        <pc:spChg chg="mod">
          <ac:chgData name="Helen Woodhead" userId="ad3a4230-80d7-443d-8a9e-007713cf765f" providerId="ADAL" clId="{0D67788B-3527-4EFA-8F46-6BDA8BF1CDF8}" dt="2019-11-12T13:08:22.015" v="570" actId="20577"/>
          <ac:spMkLst>
            <pc:docMk/>
            <pc:sldMk cId="1035052751" sldId="361"/>
            <ac:spMk id="28" creationId="{5D70EB9E-509B-4EF9-B11C-A86411B23F17}"/>
          </ac:spMkLst>
        </pc:spChg>
        <pc:spChg chg="del">
          <ac:chgData name="Helen Woodhead" userId="ad3a4230-80d7-443d-8a9e-007713cf765f" providerId="ADAL" clId="{0D67788B-3527-4EFA-8F46-6BDA8BF1CDF8}" dt="2019-11-12T13:08:26.059" v="571" actId="478"/>
          <ac:spMkLst>
            <pc:docMk/>
            <pc:sldMk cId="1035052751" sldId="361"/>
            <ac:spMk id="29" creationId="{FCE238D7-0B19-4304-8DC2-7A702DB8273B}"/>
          </ac:spMkLst>
        </pc:spChg>
        <pc:spChg chg="del">
          <ac:chgData name="Helen Woodhead" userId="ad3a4230-80d7-443d-8a9e-007713cf765f" providerId="ADAL" clId="{0D67788B-3527-4EFA-8F46-6BDA8BF1CDF8}" dt="2019-11-12T13:08:26.059" v="571" actId="478"/>
          <ac:spMkLst>
            <pc:docMk/>
            <pc:sldMk cId="1035052751" sldId="361"/>
            <ac:spMk id="30" creationId="{7D38AD0A-7EF0-4702-910A-1B72CA95BE60}"/>
          </ac:spMkLst>
        </pc:spChg>
        <pc:grpChg chg="add del mod">
          <ac:chgData name="Helen Woodhead" userId="ad3a4230-80d7-443d-8a9e-007713cf765f" providerId="ADAL" clId="{0D67788B-3527-4EFA-8F46-6BDA8BF1CDF8}" dt="2019-11-12T13:09:22.021" v="572" actId="165"/>
          <ac:grpSpMkLst>
            <pc:docMk/>
            <pc:sldMk cId="1035052751" sldId="361"/>
            <ac:grpSpMk id="3" creationId="{608CA5F7-29A2-4A81-BED5-1E4088DE3D17}"/>
          </ac:grpSpMkLst>
        </pc:grpChg>
        <pc:grpChg chg="add mod">
          <ac:chgData name="Helen Woodhead" userId="ad3a4230-80d7-443d-8a9e-007713cf765f" providerId="ADAL" clId="{0D67788B-3527-4EFA-8F46-6BDA8BF1CDF8}" dt="2019-11-12T13:10:19.311" v="734" actId="164"/>
          <ac:grpSpMkLst>
            <pc:docMk/>
            <pc:sldMk cId="1035052751" sldId="361"/>
            <ac:grpSpMk id="4" creationId="{C756B2D2-B50C-4628-B05A-4D01F8EC1463}"/>
          </ac:grpSpMkLst>
        </pc:grpChg>
        <pc:grpChg chg="add">
          <ac:chgData name="Helen Woodhead" userId="ad3a4230-80d7-443d-8a9e-007713cf765f" providerId="ADAL" clId="{0D67788B-3527-4EFA-8F46-6BDA8BF1CDF8}" dt="2019-11-12T13:03:38.683" v="407"/>
          <ac:grpSpMkLst>
            <pc:docMk/>
            <pc:sldMk cId="1035052751" sldId="361"/>
            <ac:grpSpMk id="8" creationId="{EC842EB9-41F7-4D76-A954-7F81E9E23F96}"/>
          </ac:grpSpMkLst>
        </pc:grpChg>
        <pc:grpChg chg="del">
          <ac:chgData name="Helen Woodhead" userId="ad3a4230-80d7-443d-8a9e-007713cf765f" providerId="ADAL" clId="{0D67788B-3527-4EFA-8F46-6BDA8BF1CDF8}" dt="2019-11-12T13:03:38.224" v="406" actId="478"/>
          <ac:grpSpMkLst>
            <pc:docMk/>
            <pc:sldMk cId="1035052751" sldId="361"/>
            <ac:grpSpMk id="16" creationId="{B31300A9-E3C5-4701-8EF1-45ED088A04DD}"/>
          </ac:grpSpMkLst>
        </pc:grpChg>
        <pc:grpChg chg="add del mod">
          <ac:chgData name="Helen Woodhead" userId="ad3a4230-80d7-443d-8a9e-007713cf765f" providerId="ADAL" clId="{0D67788B-3527-4EFA-8F46-6BDA8BF1CDF8}" dt="2019-11-12T13:09:25.260" v="573" actId="165"/>
          <ac:grpSpMkLst>
            <pc:docMk/>
            <pc:sldMk cId="1035052751" sldId="361"/>
            <ac:grpSpMk id="21" creationId="{AE128C46-6FF4-41A1-8E81-07A5F0AF8F06}"/>
          </ac:grpSpMkLst>
        </pc:grpChg>
        <pc:grpChg chg="add mod">
          <ac:chgData name="Helen Woodhead" userId="ad3a4230-80d7-443d-8a9e-007713cf765f" providerId="ADAL" clId="{0D67788B-3527-4EFA-8F46-6BDA8BF1CDF8}" dt="2019-11-12T13:10:19.311" v="734" actId="164"/>
          <ac:grpSpMkLst>
            <pc:docMk/>
            <pc:sldMk cId="1035052751" sldId="361"/>
            <ac:grpSpMk id="26" creationId="{EC3AA6E2-1719-4A33-A3C3-C0FA0AC239E6}"/>
          </ac:grpSpMkLst>
        </pc:grpChg>
        <pc:graphicFrameChg chg="add del mod modGraphic">
          <ac:chgData name="Helen Woodhead" userId="ad3a4230-80d7-443d-8a9e-007713cf765f" providerId="ADAL" clId="{0D67788B-3527-4EFA-8F46-6BDA8BF1CDF8}" dt="2019-11-12T13:10:13.333" v="733" actId="478"/>
          <ac:graphicFrameMkLst>
            <pc:docMk/>
            <pc:sldMk cId="1035052751" sldId="361"/>
            <ac:graphicFrameMk id="7" creationId="{AEA38264-97F3-42C5-9B3A-45791A01EC10}"/>
          </ac:graphicFrameMkLst>
        </pc:graphicFrameChg>
        <pc:graphicFrameChg chg="del mod">
          <ac:chgData name="Helen Woodhead" userId="ad3a4230-80d7-443d-8a9e-007713cf765f" providerId="ADAL" clId="{0D67788B-3527-4EFA-8F46-6BDA8BF1CDF8}" dt="2019-11-12T12:47:27.686" v="39" actId="478"/>
          <ac:graphicFrameMkLst>
            <pc:docMk/>
            <pc:sldMk cId="1035052751" sldId="361"/>
            <ac:graphicFrameMk id="9" creationId="{51C3C6CD-0827-496B-AAD3-64AD35A6AA69}"/>
          </ac:graphicFrameMkLst>
        </pc:graphicFrameChg>
      </pc:sldChg>
      <pc:sldChg chg="delSp modSp del">
        <pc:chgData name="Helen Woodhead" userId="ad3a4230-80d7-443d-8a9e-007713cf765f" providerId="ADAL" clId="{0D67788B-3527-4EFA-8F46-6BDA8BF1CDF8}" dt="2019-11-12T12:59:46.342" v="385" actId="2696"/>
        <pc:sldMkLst>
          <pc:docMk/>
          <pc:sldMk cId="310986706" sldId="386"/>
        </pc:sldMkLst>
        <pc:spChg chg="del">
          <ac:chgData name="Helen Woodhead" userId="ad3a4230-80d7-443d-8a9e-007713cf765f" providerId="ADAL" clId="{0D67788B-3527-4EFA-8F46-6BDA8BF1CDF8}" dt="2019-11-12T12:57:46.158" v="272"/>
          <ac:spMkLst>
            <pc:docMk/>
            <pc:sldMk cId="310986706" sldId="386"/>
            <ac:spMk id="3" creationId="{FB1E0873-A534-4C82-979E-528E494B270F}"/>
          </ac:spMkLst>
        </pc:spChg>
        <pc:spChg chg="del">
          <ac:chgData name="Helen Woodhead" userId="ad3a4230-80d7-443d-8a9e-007713cf765f" providerId="ADAL" clId="{0D67788B-3527-4EFA-8F46-6BDA8BF1CDF8}" dt="2019-11-12T12:57:46.158" v="272"/>
          <ac:spMkLst>
            <pc:docMk/>
            <pc:sldMk cId="310986706" sldId="386"/>
            <ac:spMk id="9" creationId="{D1B2FFA9-C6DE-4D01-8B3A-28798F57A8FE}"/>
          </ac:spMkLst>
        </pc:spChg>
        <pc:spChg chg="del">
          <ac:chgData name="Helen Woodhead" userId="ad3a4230-80d7-443d-8a9e-007713cf765f" providerId="ADAL" clId="{0D67788B-3527-4EFA-8F46-6BDA8BF1CDF8}" dt="2019-11-12T12:57:46.158" v="272"/>
          <ac:spMkLst>
            <pc:docMk/>
            <pc:sldMk cId="310986706" sldId="386"/>
            <ac:spMk id="10" creationId="{2666BE25-6A56-4FEA-8AEC-A7BC77FF3BFD}"/>
          </ac:spMkLst>
        </pc:spChg>
        <pc:spChg chg="mod">
          <ac:chgData name="Helen Woodhead" userId="ad3a4230-80d7-443d-8a9e-007713cf765f" providerId="ADAL" clId="{0D67788B-3527-4EFA-8F46-6BDA8BF1CDF8}" dt="2019-11-12T12:57:51.111" v="274"/>
          <ac:spMkLst>
            <pc:docMk/>
            <pc:sldMk cId="310986706" sldId="386"/>
            <ac:spMk id="19" creationId="{5252A847-DE45-4FA3-A1F8-EEBEB845FF8E}"/>
          </ac:spMkLst>
        </pc:spChg>
        <pc:graphicFrameChg chg="del">
          <ac:chgData name="Helen Woodhead" userId="ad3a4230-80d7-443d-8a9e-007713cf765f" providerId="ADAL" clId="{0D67788B-3527-4EFA-8F46-6BDA8BF1CDF8}" dt="2019-11-12T12:57:46.158" v="272"/>
          <ac:graphicFrameMkLst>
            <pc:docMk/>
            <pc:sldMk cId="310986706" sldId="386"/>
            <ac:graphicFrameMk id="6" creationId="{94DDCD8A-092F-4428-8CDC-2D5B3D36DDFD}"/>
          </ac:graphicFrameMkLst>
        </pc:graphicFrameChg>
      </pc:sldChg>
      <pc:sldChg chg="addSp delSp">
        <pc:chgData name="Helen Woodhead" userId="ad3a4230-80d7-443d-8a9e-007713cf765f" providerId="ADAL" clId="{0D67788B-3527-4EFA-8F46-6BDA8BF1CDF8}" dt="2019-11-12T13:03:35.992" v="405"/>
        <pc:sldMkLst>
          <pc:docMk/>
          <pc:sldMk cId="3401100034" sldId="390"/>
        </pc:sldMkLst>
        <pc:grpChg chg="add">
          <ac:chgData name="Helen Woodhead" userId="ad3a4230-80d7-443d-8a9e-007713cf765f" providerId="ADAL" clId="{0D67788B-3527-4EFA-8F46-6BDA8BF1CDF8}" dt="2019-11-12T13:03:35.992" v="405"/>
          <ac:grpSpMkLst>
            <pc:docMk/>
            <pc:sldMk cId="3401100034" sldId="390"/>
            <ac:grpSpMk id="6" creationId="{168DFA5F-DB72-4BC9-9862-C27D8665292D}"/>
          </ac:grpSpMkLst>
        </pc:grpChg>
        <pc:grpChg chg="del">
          <ac:chgData name="Helen Woodhead" userId="ad3a4230-80d7-443d-8a9e-007713cf765f" providerId="ADAL" clId="{0D67788B-3527-4EFA-8F46-6BDA8BF1CDF8}" dt="2019-11-12T13:03:35.564" v="404" actId="478"/>
          <ac:grpSpMkLst>
            <pc:docMk/>
            <pc:sldMk cId="3401100034" sldId="390"/>
            <ac:grpSpMk id="16" creationId="{B31300A9-E3C5-4701-8EF1-45ED088A04DD}"/>
          </ac:grpSpMkLst>
        </pc:grpChg>
      </pc:sldChg>
      <pc:sldChg chg="addSp delSp modSp">
        <pc:chgData name="Helen Woodhead" userId="ad3a4230-80d7-443d-8a9e-007713cf765f" providerId="ADAL" clId="{0D67788B-3527-4EFA-8F46-6BDA8BF1CDF8}" dt="2019-11-12T13:03:33.148" v="403"/>
        <pc:sldMkLst>
          <pc:docMk/>
          <pc:sldMk cId="1204372888" sldId="392"/>
        </pc:sldMkLst>
        <pc:spChg chg="mod">
          <ac:chgData name="Helen Woodhead" userId="ad3a4230-80d7-443d-8a9e-007713cf765f" providerId="ADAL" clId="{0D67788B-3527-4EFA-8F46-6BDA8BF1CDF8}" dt="2019-11-12T12:45:35.375" v="21" actId="403"/>
          <ac:spMkLst>
            <pc:docMk/>
            <pc:sldMk cId="1204372888" sldId="392"/>
            <ac:spMk id="19" creationId="{5252A847-DE45-4FA3-A1F8-EEBEB845FF8E}"/>
          </ac:spMkLst>
        </pc:spChg>
        <pc:grpChg chg="add">
          <ac:chgData name="Helen Woodhead" userId="ad3a4230-80d7-443d-8a9e-007713cf765f" providerId="ADAL" clId="{0D67788B-3527-4EFA-8F46-6BDA8BF1CDF8}" dt="2019-11-12T13:03:33.148" v="403"/>
          <ac:grpSpMkLst>
            <pc:docMk/>
            <pc:sldMk cId="1204372888" sldId="392"/>
            <ac:grpSpMk id="6" creationId="{95C28A1A-18D2-4B21-8788-5B4C725C9177}"/>
          </ac:grpSpMkLst>
        </pc:grpChg>
        <pc:grpChg chg="del">
          <ac:chgData name="Helen Woodhead" userId="ad3a4230-80d7-443d-8a9e-007713cf765f" providerId="ADAL" clId="{0D67788B-3527-4EFA-8F46-6BDA8BF1CDF8}" dt="2019-11-12T13:03:32.741" v="402" actId="478"/>
          <ac:grpSpMkLst>
            <pc:docMk/>
            <pc:sldMk cId="1204372888" sldId="392"/>
            <ac:grpSpMk id="16" creationId="{B31300A9-E3C5-4701-8EF1-45ED088A04DD}"/>
          </ac:grpSpMkLst>
        </pc:grpChg>
      </pc:sldChg>
      <pc:sldChg chg="addSp delSp modSp">
        <pc:chgData name="Helen Woodhead" userId="ad3a4230-80d7-443d-8a9e-007713cf765f" providerId="ADAL" clId="{0D67788B-3527-4EFA-8F46-6BDA8BF1CDF8}" dt="2019-11-12T13:03:54.412" v="415"/>
        <pc:sldMkLst>
          <pc:docMk/>
          <pc:sldMk cId="550861165" sldId="395"/>
        </pc:sldMkLst>
        <pc:grpChg chg="add">
          <ac:chgData name="Helen Woodhead" userId="ad3a4230-80d7-443d-8a9e-007713cf765f" providerId="ADAL" clId="{0D67788B-3527-4EFA-8F46-6BDA8BF1CDF8}" dt="2019-11-12T13:03:54.412" v="415"/>
          <ac:grpSpMkLst>
            <pc:docMk/>
            <pc:sldMk cId="550861165" sldId="395"/>
            <ac:grpSpMk id="8" creationId="{2545C3B9-EB32-4780-B81A-E8FBC770337B}"/>
          </ac:grpSpMkLst>
        </pc:grpChg>
        <pc:grpChg chg="del">
          <ac:chgData name="Helen Woodhead" userId="ad3a4230-80d7-443d-8a9e-007713cf765f" providerId="ADAL" clId="{0D67788B-3527-4EFA-8F46-6BDA8BF1CDF8}" dt="2019-11-12T13:03:54.015" v="414" actId="478"/>
          <ac:grpSpMkLst>
            <pc:docMk/>
            <pc:sldMk cId="550861165" sldId="395"/>
            <ac:grpSpMk id="16" creationId="{B31300A9-E3C5-4701-8EF1-45ED088A04DD}"/>
          </ac:grpSpMkLst>
        </pc:grpChg>
        <pc:graphicFrameChg chg="mod">
          <ac:chgData name="Helen Woodhead" userId="ad3a4230-80d7-443d-8a9e-007713cf765f" providerId="ADAL" clId="{0D67788B-3527-4EFA-8F46-6BDA8BF1CDF8}" dt="2019-11-12T12:49:43.228" v="94" actId="1076"/>
          <ac:graphicFrameMkLst>
            <pc:docMk/>
            <pc:sldMk cId="550861165" sldId="395"/>
            <ac:graphicFrameMk id="2" creationId="{5FE29B43-20D7-4335-9444-D9DA829FF18A}"/>
          </ac:graphicFrameMkLst>
        </pc:graphicFrameChg>
        <pc:graphicFrameChg chg="mod modGraphic">
          <ac:chgData name="Helen Woodhead" userId="ad3a4230-80d7-443d-8a9e-007713cf765f" providerId="ADAL" clId="{0D67788B-3527-4EFA-8F46-6BDA8BF1CDF8}" dt="2019-11-12T12:49:36.432" v="93" actId="14100"/>
          <ac:graphicFrameMkLst>
            <pc:docMk/>
            <pc:sldMk cId="550861165" sldId="395"/>
            <ac:graphicFrameMk id="9" creationId="{B0B67B1D-9A15-4658-BB42-D0D85C38B478}"/>
          </ac:graphicFrameMkLst>
        </pc:graphicFrameChg>
      </pc:sldChg>
      <pc:sldChg chg="addSp delSp">
        <pc:chgData name="Helen Woodhead" userId="ad3a4230-80d7-443d-8a9e-007713cf765f" providerId="ADAL" clId="{0D67788B-3527-4EFA-8F46-6BDA8BF1CDF8}" dt="2019-11-12T13:03:59.446" v="419"/>
        <pc:sldMkLst>
          <pc:docMk/>
          <pc:sldMk cId="1041913638" sldId="397"/>
        </pc:sldMkLst>
        <pc:grpChg chg="add">
          <ac:chgData name="Helen Woodhead" userId="ad3a4230-80d7-443d-8a9e-007713cf765f" providerId="ADAL" clId="{0D67788B-3527-4EFA-8F46-6BDA8BF1CDF8}" dt="2019-11-12T13:03:59.446" v="419"/>
          <ac:grpSpMkLst>
            <pc:docMk/>
            <pc:sldMk cId="1041913638" sldId="397"/>
            <ac:grpSpMk id="10" creationId="{F1B8B50C-155C-4539-AACF-4F23173D9579}"/>
          </ac:grpSpMkLst>
        </pc:grpChg>
        <pc:grpChg chg="del">
          <ac:chgData name="Helen Woodhead" userId="ad3a4230-80d7-443d-8a9e-007713cf765f" providerId="ADAL" clId="{0D67788B-3527-4EFA-8F46-6BDA8BF1CDF8}" dt="2019-11-12T13:03:59.025" v="418" actId="478"/>
          <ac:grpSpMkLst>
            <pc:docMk/>
            <pc:sldMk cId="1041913638" sldId="397"/>
            <ac:grpSpMk id="16" creationId="{B31300A9-E3C5-4701-8EF1-45ED088A04DD}"/>
          </ac:grpSpMkLst>
        </pc:grpChg>
      </pc:sldChg>
      <pc:sldChg chg="addSp delSp">
        <pc:chgData name="Helen Woodhead" userId="ad3a4230-80d7-443d-8a9e-007713cf765f" providerId="ADAL" clId="{0D67788B-3527-4EFA-8F46-6BDA8BF1CDF8}" dt="2019-11-12T13:04:07.203" v="423"/>
        <pc:sldMkLst>
          <pc:docMk/>
          <pc:sldMk cId="2946189081" sldId="399"/>
        </pc:sldMkLst>
        <pc:grpChg chg="add">
          <ac:chgData name="Helen Woodhead" userId="ad3a4230-80d7-443d-8a9e-007713cf765f" providerId="ADAL" clId="{0D67788B-3527-4EFA-8F46-6BDA8BF1CDF8}" dt="2019-11-12T13:04:07.203" v="423"/>
          <ac:grpSpMkLst>
            <pc:docMk/>
            <pc:sldMk cId="2946189081" sldId="399"/>
            <ac:grpSpMk id="12" creationId="{04749CE3-3CC4-45AE-BAA9-B911E07692BF}"/>
          </ac:grpSpMkLst>
        </pc:grpChg>
        <pc:grpChg chg="del">
          <ac:chgData name="Helen Woodhead" userId="ad3a4230-80d7-443d-8a9e-007713cf765f" providerId="ADAL" clId="{0D67788B-3527-4EFA-8F46-6BDA8BF1CDF8}" dt="2019-11-12T13:04:06.867" v="422" actId="478"/>
          <ac:grpSpMkLst>
            <pc:docMk/>
            <pc:sldMk cId="2946189081" sldId="399"/>
            <ac:grpSpMk id="16" creationId="{B31300A9-E3C5-4701-8EF1-45ED088A04DD}"/>
          </ac:grpSpMkLst>
        </pc:grpChg>
      </pc:sldChg>
      <pc:sldChg chg="addSp delSp modSp">
        <pc:chgData name="Helen Woodhead" userId="ad3a4230-80d7-443d-8a9e-007713cf765f" providerId="ADAL" clId="{0D67788B-3527-4EFA-8F46-6BDA8BF1CDF8}" dt="2019-11-12T13:10:27.248" v="738" actId="20577"/>
        <pc:sldMkLst>
          <pc:docMk/>
          <pc:sldMk cId="2854788637" sldId="406"/>
        </pc:sldMkLst>
        <pc:spChg chg="mod">
          <ac:chgData name="Helen Woodhead" userId="ad3a4230-80d7-443d-8a9e-007713cf765f" providerId="ADAL" clId="{0D67788B-3527-4EFA-8F46-6BDA8BF1CDF8}" dt="2019-11-12T13:10:27.248" v="738" actId="20577"/>
          <ac:spMkLst>
            <pc:docMk/>
            <pc:sldMk cId="2854788637" sldId="406"/>
            <ac:spMk id="19" creationId="{5252A847-DE45-4FA3-A1F8-EEBEB845FF8E}"/>
          </ac:spMkLst>
        </pc:spChg>
        <pc:grpChg chg="add">
          <ac:chgData name="Helen Woodhead" userId="ad3a4230-80d7-443d-8a9e-007713cf765f" providerId="ADAL" clId="{0D67788B-3527-4EFA-8F46-6BDA8BF1CDF8}" dt="2019-11-12T13:03:46.253" v="409"/>
          <ac:grpSpMkLst>
            <pc:docMk/>
            <pc:sldMk cId="2854788637" sldId="406"/>
            <ac:grpSpMk id="9" creationId="{5C0EC35B-EDDC-4D08-806B-072CF2D8BFB0}"/>
          </ac:grpSpMkLst>
        </pc:grpChg>
        <pc:grpChg chg="add">
          <ac:chgData name="Helen Woodhead" userId="ad3a4230-80d7-443d-8a9e-007713cf765f" providerId="ADAL" clId="{0D67788B-3527-4EFA-8F46-6BDA8BF1CDF8}" dt="2019-11-12T13:10:23.878" v="736"/>
          <ac:grpSpMkLst>
            <pc:docMk/>
            <pc:sldMk cId="2854788637" sldId="406"/>
            <ac:grpSpMk id="12" creationId="{FEA4B8FA-DD95-41A9-AF79-4DFA8ED149F5}"/>
          </ac:grpSpMkLst>
        </pc:grpChg>
        <pc:grpChg chg="del">
          <ac:chgData name="Helen Woodhead" userId="ad3a4230-80d7-443d-8a9e-007713cf765f" providerId="ADAL" clId="{0D67788B-3527-4EFA-8F46-6BDA8BF1CDF8}" dt="2019-11-12T13:03:45.446" v="408" actId="478"/>
          <ac:grpSpMkLst>
            <pc:docMk/>
            <pc:sldMk cId="2854788637" sldId="406"/>
            <ac:grpSpMk id="16" creationId="{B31300A9-E3C5-4701-8EF1-45ED088A04DD}"/>
          </ac:grpSpMkLst>
        </pc:grpChg>
        <pc:graphicFrameChg chg="add del modGraphic">
          <ac:chgData name="Helen Woodhead" userId="ad3a4230-80d7-443d-8a9e-007713cf765f" providerId="ADAL" clId="{0D67788B-3527-4EFA-8F46-6BDA8BF1CDF8}" dt="2019-11-12T13:10:23.563" v="735" actId="478"/>
          <ac:graphicFrameMkLst>
            <pc:docMk/>
            <pc:sldMk cId="2854788637" sldId="406"/>
            <ac:graphicFrameMk id="7" creationId="{A9D8580E-951B-4666-BA85-BEC8BF8D7151}"/>
          </ac:graphicFrameMkLst>
        </pc:graphicFrameChg>
        <pc:graphicFrameChg chg="del">
          <ac:chgData name="Helen Woodhead" userId="ad3a4230-80d7-443d-8a9e-007713cf765f" providerId="ADAL" clId="{0D67788B-3527-4EFA-8F46-6BDA8BF1CDF8}" dt="2019-11-12T12:47:37.176" v="40" actId="478"/>
          <ac:graphicFrameMkLst>
            <pc:docMk/>
            <pc:sldMk cId="2854788637" sldId="406"/>
            <ac:graphicFrameMk id="8" creationId="{F3D01A83-9C8C-4C31-A975-E2AD0BE84826}"/>
          </ac:graphicFrameMkLst>
        </pc:graphicFrameChg>
      </pc:sldChg>
      <pc:sldChg chg="addSp delSp modSp">
        <pc:chgData name="Helen Woodhead" userId="ad3a4230-80d7-443d-8a9e-007713cf765f" providerId="ADAL" clId="{0D67788B-3527-4EFA-8F46-6BDA8BF1CDF8}" dt="2019-11-12T13:03:51.938" v="413"/>
        <pc:sldMkLst>
          <pc:docMk/>
          <pc:sldMk cId="3468831596" sldId="417"/>
        </pc:sldMkLst>
        <pc:grpChg chg="add">
          <ac:chgData name="Helen Woodhead" userId="ad3a4230-80d7-443d-8a9e-007713cf765f" providerId="ADAL" clId="{0D67788B-3527-4EFA-8F46-6BDA8BF1CDF8}" dt="2019-11-12T13:03:51.938" v="413"/>
          <ac:grpSpMkLst>
            <pc:docMk/>
            <pc:sldMk cId="3468831596" sldId="417"/>
            <ac:grpSpMk id="7" creationId="{AB16D66A-41D0-4F08-9512-3C46761F5006}"/>
          </ac:grpSpMkLst>
        </pc:grpChg>
        <pc:grpChg chg="del">
          <ac:chgData name="Helen Woodhead" userId="ad3a4230-80d7-443d-8a9e-007713cf765f" providerId="ADAL" clId="{0D67788B-3527-4EFA-8F46-6BDA8BF1CDF8}" dt="2019-11-12T13:03:51.545" v="412" actId="478"/>
          <ac:grpSpMkLst>
            <pc:docMk/>
            <pc:sldMk cId="3468831596" sldId="417"/>
            <ac:grpSpMk id="16" creationId="{B31300A9-E3C5-4701-8EF1-45ED088A04DD}"/>
          </ac:grpSpMkLst>
        </pc:grpChg>
        <pc:graphicFrameChg chg="modGraphic">
          <ac:chgData name="Helen Woodhead" userId="ad3a4230-80d7-443d-8a9e-007713cf765f" providerId="ADAL" clId="{0D67788B-3527-4EFA-8F46-6BDA8BF1CDF8}" dt="2019-11-12T12:47:59.887" v="44" actId="120"/>
          <ac:graphicFrameMkLst>
            <pc:docMk/>
            <pc:sldMk cId="3468831596" sldId="417"/>
            <ac:graphicFrameMk id="6" creationId="{EB45499B-5ADB-4DC9-AA94-176C238DDFEA}"/>
          </ac:graphicFrameMkLst>
        </pc:graphicFrameChg>
      </pc:sldChg>
      <pc:sldChg chg="addSp delSp modSp">
        <pc:chgData name="Helen Woodhead" userId="ad3a4230-80d7-443d-8a9e-007713cf765f" providerId="ADAL" clId="{0D67788B-3527-4EFA-8F46-6BDA8BF1CDF8}" dt="2019-11-12T13:03:57.026" v="417"/>
        <pc:sldMkLst>
          <pc:docMk/>
          <pc:sldMk cId="3302985858" sldId="418"/>
        </pc:sldMkLst>
        <pc:grpChg chg="add">
          <ac:chgData name="Helen Woodhead" userId="ad3a4230-80d7-443d-8a9e-007713cf765f" providerId="ADAL" clId="{0D67788B-3527-4EFA-8F46-6BDA8BF1CDF8}" dt="2019-11-12T13:03:57.026" v="417"/>
          <ac:grpSpMkLst>
            <pc:docMk/>
            <pc:sldMk cId="3302985858" sldId="418"/>
            <ac:grpSpMk id="11" creationId="{3EEE9A33-FBD1-4482-9F5D-A3E7147F7C95}"/>
          </ac:grpSpMkLst>
        </pc:grpChg>
        <pc:grpChg chg="del">
          <ac:chgData name="Helen Woodhead" userId="ad3a4230-80d7-443d-8a9e-007713cf765f" providerId="ADAL" clId="{0D67788B-3527-4EFA-8F46-6BDA8BF1CDF8}" dt="2019-11-12T13:03:56.604" v="416" actId="478"/>
          <ac:grpSpMkLst>
            <pc:docMk/>
            <pc:sldMk cId="3302985858" sldId="418"/>
            <ac:grpSpMk id="16" creationId="{B31300A9-E3C5-4701-8EF1-45ED088A04DD}"/>
          </ac:grpSpMkLst>
        </pc:grpChg>
        <pc:graphicFrameChg chg="del">
          <ac:chgData name="Helen Woodhead" userId="ad3a4230-80d7-443d-8a9e-007713cf765f" providerId="ADAL" clId="{0D67788B-3527-4EFA-8F46-6BDA8BF1CDF8}" dt="2019-11-12T12:49:59.527" v="96" actId="478"/>
          <ac:graphicFrameMkLst>
            <pc:docMk/>
            <pc:sldMk cId="3302985858" sldId="418"/>
            <ac:graphicFrameMk id="2" creationId="{5FE29B43-20D7-4335-9444-D9DA829FF18A}"/>
          </ac:graphicFrameMkLst>
        </pc:graphicFrameChg>
        <pc:graphicFrameChg chg="add modGraphic">
          <ac:chgData name="Helen Woodhead" userId="ad3a4230-80d7-443d-8a9e-007713cf765f" providerId="ADAL" clId="{0D67788B-3527-4EFA-8F46-6BDA8BF1CDF8}" dt="2019-11-12T12:50:40.905" v="104" actId="207"/>
          <ac:graphicFrameMkLst>
            <pc:docMk/>
            <pc:sldMk cId="3302985858" sldId="418"/>
            <ac:graphicFrameMk id="8" creationId="{4224C951-45A5-4D1B-9E64-8C536BFECE25}"/>
          </ac:graphicFrameMkLst>
        </pc:graphicFrameChg>
        <pc:graphicFrameChg chg="del">
          <ac:chgData name="Helen Woodhead" userId="ad3a4230-80d7-443d-8a9e-007713cf765f" providerId="ADAL" clId="{0D67788B-3527-4EFA-8F46-6BDA8BF1CDF8}" dt="2019-11-12T12:49:54.982" v="95" actId="478"/>
          <ac:graphicFrameMkLst>
            <pc:docMk/>
            <pc:sldMk cId="3302985858" sldId="418"/>
            <ac:graphicFrameMk id="9" creationId="{B0B67B1D-9A15-4658-BB42-D0D85C38B478}"/>
          </ac:graphicFrameMkLst>
        </pc:graphicFrameChg>
        <pc:graphicFrameChg chg="add modGraphic">
          <ac:chgData name="Helen Woodhead" userId="ad3a4230-80d7-443d-8a9e-007713cf765f" providerId="ADAL" clId="{0D67788B-3527-4EFA-8F46-6BDA8BF1CDF8}" dt="2019-11-12T12:50:30.045" v="102" actId="403"/>
          <ac:graphicFrameMkLst>
            <pc:docMk/>
            <pc:sldMk cId="3302985858" sldId="418"/>
            <ac:graphicFrameMk id="10" creationId="{12241E55-7219-41B7-B639-8E5578BD7293}"/>
          </ac:graphicFrameMkLst>
        </pc:graphicFrameChg>
      </pc:sldChg>
      <pc:sldChg chg="addSp delSp">
        <pc:chgData name="Helen Woodhead" userId="ad3a4230-80d7-443d-8a9e-007713cf765f" providerId="ADAL" clId="{0D67788B-3527-4EFA-8F46-6BDA8BF1CDF8}" dt="2019-11-12T13:04:01.928" v="421"/>
        <pc:sldMkLst>
          <pc:docMk/>
          <pc:sldMk cId="1037294066" sldId="419"/>
        </pc:sldMkLst>
        <pc:grpChg chg="add">
          <ac:chgData name="Helen Woodhead" userId="ad3a4230-80d7-443d-8a9e-007713cf765f" providerId="ADAL" clId="{0D67788B-3527-4EFA-8F46-6BDA8BF1CDF8}" dt="2019-11-12T13:04:01.928" v="421"/>
          <ac:grpSpMkLst>
            <pc:docMk/>
            <pc:sldMk cId="1037294066" sldId="419"/>
            <ac:grpSpMk id="10" creationId="{9571AADE-F978-4A7C-9CF5-51AA49ED0186}"/>
          </ac:grpSpMkLst>
        </pc:grpChg>
        <pc:grpChg chg="del">
          <ac:chgData name="Helen Woodhead" userId="ad3a4230-80d7-443d-8a9e-007713cf765f" providerId="ADAL" clId="{0D67788B-3527-4EFA-8F46-6BDA8BF1CDF8}" dt="2019-11-12T13:04:01.495" v="420" actId="478"/>
          <ac:grpSpMkLst>
            <pc:docMk/>
            <pc:sldMk cId="1037294066" sldId="419"/>
            <ac:grpSpMk id="16" creationId="{B31300A9-E3C5-4701-8EF1-45ED088A04DD}"/>
          </ac:grpSpMkLst>
        </pc:grpChg>
      </pc:sldChg>
      <pc:sldChg chg="addSp delSp modSp">
        <pc:chgData name="Helen Woodhead" userId="ad3a4230-80d7-443d-8a9e-007713cf765f" providerId="ADAL" clId="{0D67788B-3527-4EFA-8F46-6BDA8BF1CDF8}" dt="2019-11-12T13:04:11.856" v="425"/>
        <pc:sldMkLst>
          <pc:docMk/>
          <pc:sldMk cId="176408883" sldId="420"/>
        </pc:sldMkLst>
        <pc:spChg chg="ord">
          <ac:chgData name="Helen Woodhead" userId="ad3a4230-80d7-443d-8a9e-007713cf765f" providerId="ADAL" clId="{0D67788B-3527-4EFA-8F46-6BDA8BF1CDF8}" dt="2019-11-12T12:51:47.320" v="106" actId="166"/>
          <ac:spMkLst>
            <pc:docMk/>
            <pc:sldMk cId="176408883" sldId="420"/>
            <ac:spMk id="6" creationId="{D385F4A7-DFB9-45A8-9DF7-D31B692BEC14}"/>
          </ac:spMkLst>
        </pc:spChg>
        <pc:spChg chg="ord">
          <ac:chgData name="Helen Woodhead" userId="ad3a4230-80d7-443d-8a9e-007713cf765f" providerId="ADAL" clId="{0D67788B-3527-4EFA-8F46-6BDA8BF1CDF8}" dt="2019-11-12T12:51:47.320" v="106" actId="166"/>
          <ac:spMkLst>
            <pc:docMk/>
            <pc:sldMk cId="176408883" sldId="420"/>
            <ac:spMk id="7" creationId="{2E6B9208-3334-41C7-A467-52D1A34C097A}"/>
          </ac:spMkLst>
        </pc:spChg>
        <pc:spChg chg="ord">
          <ac:chgData name="Helen Woodhead" userId="ad3a4230-80d7-443d-8a9e-007713cf765f" providerId="ADAL" clId="{0D67788B-3527-4EFA-8F46-6BDA8BF1CDF8}" dt="2019-11-12T12:51:47.320" v="106" actId="166"/>
          <ac:spMkLst>
            <pc:docMk/>
            <pc:sldMk cId="176408883" sldId="420"/>
            <ac:spMk id="8" creationId="{E334B142-520C-4BD4-B2B4-614B670F42A4}"/>
          </ac:spMkLst>
        </pc:spChg>
        <pc:spChg chg="ord">
          <ac:chgData name="Helen Woodhead" userId="ad3a4230-80d7-443d-8a9e-007713cf765f" providerId="ADAL" clId="{0D67788B-3527-4EFA-8F46-6BDA8BF1CDF8}" dt="2019-11-12T12:51:47.320" v="106" actId="166"/>
          <ac:spMkLst>
            <pc:docMk/>
            <pc:sldMk cId="176408883" sldId="420"/>
            <ac:spMk id="9" creationId="{B11C3774-145A-461E-B089-4AB05F42CA66}"/>
          </ac:spMkLst>
        </pc:spChg>
        <pc:spChg chg="ord">
          <ac:chgData name="Helen Woodhead" userId="ad3a4230-80d7-443d-8a9e-007713cf765f" providerId="ADAL" clId="{0D67788B-3527-4EFA-8F46-6BDA8BF1CDF8}" dt="2019-11-12T12:51:47.320" v="106" actId="166"/>
          <ac:spMkLst>
            <pc:docMk/>
            <pc:sldMk cId="176408883" sldId="420"/>
            <ac:spMk id="10" creationId="{80064E4A-65C8-48E1-AB45-7FEC0112D016}"/>
          </ac:spMkLst>
        </pc:spChg>
        <pc:spChg chg="ord">
          <ac:chgData name="Helen Woodhead" userId="ad3a4230-80d7-443d-8a9e-007713cf765f" providerId="ADAL" clId="{0D67788B-3527-4EFA-8F46-6BDA8BF1CDF8}" dt="2019-11-12T12:51:47.320" v="106" actId="166"/>
          <ac:spMkLst>
            <pc:docMk/>
            <pc:sldMk cId="176408883" sldId="420"/>
            <ac:spMk id="11" creationId="{F1EE5050-D691-4A30-AB70-0A3B5767C01E}"/>
          </ac:spMkLst>
        </pc:spChg>
        <pc:grpChg chg="del">
          <ac:chgData name="Helen Woodhead" userId="ad3a4230-80d7-443d-8a9e-007713cf765f" providerId="ADAL" clId="{0D67788B-3527-4EFA-8F46-6BDA8BF1CDF8}" dt="2019-11-12T13:04:11.466" v="424" actId="478"/>
          <ac:grpSpMkLst>
            <pc:docMk/>
            <pc:sldMk cId="176408883" sldId="420"/>
            <ac:grpSpMk id="16" creationId="{B31300A9-E3C5-4701-8EF1-45ED088A04DD}"/>
          </ac:grpSpMkLst>
        </pc:grpChg>
        <pc:grpChg chg="add">
          <ac:chgData name="Helen Woodhead" userId="ad3a4230-80d7-443d-8a9e-007713cf765f" providerId="ADAL" clId="{0D67788B-3527-4EFA-8F46-6BDA8BF1CDF8}" dt="2019-11-12T13:04:11.856" v="425"/>
          <ac:grpSpMkLst>
            <pc:docMk/>
            <pc:sldMk cId="176408883" sldId="420"/>
            <ac:grpSpMk id="20" creationId="{00C3C952-D707-4B69-BD47-69F51DD6F051}"/>
          </ac:grpSpMkLst>
        </pc:grpChg>
        <pc:cxnChg chg="mod">
          <ac:chgData name="Helen Woodhead" userId="ad3a4230-80d7-443d-8a9e-007713cf765f" providerId="ADAL" clId="{0D67788B-3527-4EFA-8F46-6BDA8BF1CDF8}" dt="2019-11-12T12:51:39.856" v="105" actId="1582"/>
          <ac:cxnSpMkLst>
            <pc:docMk/>
            <pc:sldMk cId="176408883" sldId="420"/>
            <ac:cxnSpMk id="3" creationId="{98766FD1-6503-4873-BC91-CE0A028355EF}"/>
          </ac:cxnSpMkLst>
        </pc:cxnChg>
        <pc:cxnChg chg="mod">
          <ac:chgData name="Helen Woodhead" userId="ad3a4230-80d7-443d-8a9e-007713cf765f" providerId="ADAL" clId="{0D67788B-3527-4EFA-8F46-6BDA8BF1CDF8}" dt="2019-11-12T12:51:39.856" v="105" actId="1582"/>
          <ac:cxnSpMkLst>
            <pc:docMk/>
            <pc:sldMk cId="176408883" sldId="420"/>
            <ac:cxnSpMk id="15" creationId="{A3E70240-DEE4-4D28-8DB5-89C202B87CB9}"/>
          </ac:cxnSpMkLst>
        </pc:cxnChg>
        <pc:cxnChg chg="mod">
          <ac:chgData name="Helen Woodhead" userId="ad3a4230-80d7-443d-8a9e-007713cf765f" providerId="ADAL" clId="{0D67788B-3527-4EFA-8F46-6BDA8BF1CDF8}" dt="2019-11-12T12:51:39.856" v="105" actId="1582"/>
          <ac:cxnSpMkLst>
            <pc:docMk/>
            <pc:sldMk cId="176408883" sldId="420"/>
            <ac:cxnSpMk id="22" creationId="{AB390445-2D44-498D-819E-20C5D733EBD9}"/>
          </ac:cxnSpMkLst>
        </pc:cxnChg>
        <pc:cxnChg chg="mod">
          <ac:chgData name="Helen Woodhead" userId="ad3a4230-80d7-443d-8a9e-007713cf765f" providerId="ADAL" clId="{0D67788B-3527-4EFA-8F46-6BDA8BF1CDF8}" dt="2019-11-12T12:51:39.856" v="105" actId="1582"/>
          <ac:cxnSpMkLst>
            <pc:docMk/>
            <pc:sldMk cId="176408883" sldId="420"/>
            <ac:cxnSpMk id="25" creationId="{673F26A6-C99C-4444-B4E9-C0BCEC4C750E}"/>
          </ac:cxnSpMkLst>
        </pc:cxnChg>
      </pc:sldChg>
      <pc:sldChg chg="addSp delSp modSp">
        <pc:chgData name="Helen Woodhead" userId="ad3a4230-80d7-443d-8a9e-007713cf765f" providerId="ADAL" clId="{0D67788B-3527-4EFA-8F46-6BDA8BF1CDF8}" dt="2019-11-12T14:08:27.721" v="766" actId="20577"/>
        <pc:sldMkLst>
          <pc:docMk/>
          <pc:sldMk cId="885293089" sldId="421"/>
        </pc:sldMkLst>
        <pc:spChg chg="mod">
          <ac:chgData name="Helen Woodhead" userId="ad3a4230-80d7-443d-8a9e-007713cf765f" providerId="ADAL" clId="{0D67788B-3527-4EFA-8F46-6BDA8BF1CDF8}" dt="2019-11-12T14:08:27.721" v="766" actId="20577"/>
          <ac:spMkLst>
            <pc:docMk/>
            <pc:sldMk cId="885293089" sldId="421"/>
            <ac:spMk id="19" creationId="{5252A847-DE45-4FA3-A1F8-EEBEB845FF8E}"/>
          </ac:spMkLst>
        </pc:spChg>
        <pc:grpChg chg="add">
          <ac:chgData name="Helen Woodhead" userId="ad3a4230-80d7-443d-8a9e-007713cf765f" providerId="ADAL" clId="{0D67788B-3527-4EFA-8F46-6BDA8BF1CDF8}" dt="2019-11-12T13:04:40.937" v="429"/>
          <ac:grpSpMkLst>
            <pc:docMk/>
            <pc:sldMk cId="885293089" sldId="421"/>
            <ac:grpSpMk id="8" creationId="{DE8553CC-FF22-4297-BC64-995D602FC3B4}"/>
          </ac:grpSpMkLst>
        </pc:grpChg>
        <pc:grpChg chg="del">
          <ac:chgData name="Helen Woodhead" userId="ad3a4230-80d7-443d-8a9e-007713cf765f" providerId="ADAL" clId="{0D67788B-3527-4EFA-8F46-6BDA8BF1CDF8}" dt="2019-11-12T13:04:40.562" v="428" actId="478"/>
          <ac:grpSpMkLst>
            <pc:docMk/>
            <pc:sldMk cId="885293089" sldId="421"/>
            <ac:grpSpMk id="16" creationId="{B31300A9-E3C5-4701-8EF1-45ED088A04DD}"/>
          </ac:grpSpMkLst>
        </pc:grpChg>
      </pc:sldChg>
      <pc:sldChg chg="addSp delSp">
        <pc:chgData name="Helen Woodhead" userId="ad3a4230-80d7-443d-8a9e-007713cf765f" providerId="ADAL" clId="{0D67788B-3527-4EFA-8F46-6BDA8BF1CDF8}" dt="2019-11-12T13:04:15.035" v="427"/>
        <pc:sldMkLst>
          <pc:docMk/>
          <pc:sldMk cId="3359426117" sldId="422"/>
        </pc:sldMkLst>
        <pc:grpChg chg="add">
          <ac:chgData name="Helen Woodhead" userId="ad3a4230-80d7-443d-8a9e-007713cf765f" providerId="ADAL" clId="{0D67788B-3527-4EFA-8F46-6BDA8BF1CDF8}" dt="2019-11-12T13:04:15.035" v="427"/>
          <ac:grpSpMkLst>
            <pc:docMk/>
            <pc:sldMk cId="3359426117" sldId="422"/>
            <ac:grpSpMk id="6" creationId="{A7BBA042-10A3-4671-96C6-03F9F45B30FD}"/>
          </ac:grpSpMkLst>
        </pc:grpChg>
        <pc:grpChg chg="del">
          <ac:chgData name="Helen Woodhead" userId="ad3a4230-80d7-443d-8a9e-007713cf765f" providerId="ADAL" clId="{0D67788B-3527-4EFA-8F46-6BDA8BF1CDF8}" dt="2019-11-12T13:04:14.493" v="426" actId="478"/>
          <ac:grpSpMkLst>
            <pc:docMk/>
            <pc:sldMk cId="3359426117" sldId="422"/>
            <ac:grpSpMk id="16" creationId="{B31300A9-E3C5-4701-8EF1-45ED088A04DD}"/>
          </ac:grpSpMkLst>
        </pc:grpChg>
      </pc:sldChg>
      <pc:sldChg chg="modSp del">
        <pc:chgData name="Helen Woodhead" userId="ad3a4230-80d7-443d-8a9e-007713cf765f" providerId="ADAL" clId="{0D67788B-3527-4EFA-8F46-6BDA8BF1CDF8}" dt="2019-11-12T13:00:28.386" v="395" actId="2696"/>
        <pc:sldMkLst>
          <pc:docMk/>
          <pc:sldMk cId="1049042785" sldId="424"/>
        </pc:sldMkLst>
        <pc:spChg chg="mod">
          <ac:chgData name="Helen Woodhead" userId="ad3a4230-80d7-443d-8a9e-007713cf765f" providerId="ADAL" clId="{0D67788B-3527-4EFA-8F46-6BDA8BF1CDF8}" dt="2019-11-12T13:00:00.809" v="387"/>
          <ac:spMkLst>
            <pc:docMk/>
            <pc:sldMk cId="1049042785" sldId="424"/>
            <ac:spMk id="19" creationId="{5252A847-DE45-4FA3-A1F8-EEBEB845FF8E}"/>
          </ac:spMkLst>
        </pc:spChg>
      </pc:sldChg>
      <pc:sldChg chg="del">
        <pc:chgData name="Helen Woodhead" userId="ad3a4230-80d7-443d-8a9e-007713cf765f" providerId="ADAL" clId="{0D67788B-3527-4EFA-8F46-6BDA8BF1CDF8}" dt="2019-11-12T13:00:27.384" v="394" actId="2696"/>
        <pc:sldMkLst>
          <pc:docMk/>
          <pc:sldMk cId="917625657" sldId="425"/>
        </pc:sldMkLst>
      </pc:sldChg>
      <pc:sldChg chg="addSp delSp modSp">
        <pc:chgData name="Helen Woodhead" userId="ad3a4230-80d7-443d-8a9e-007713cf765f" providerId="ADAL" clId="{0D67788B-3527-4EFA-8F46-6BDA8BF1CDF8}" dt="2019-11-12T13:05:03.025" v="431"/>
        <pc:sldMkLst>
          <pc:docMk/>
          <pc:sldMk cId="270886648" sldId="426"/>
        </pc:sldMkLst>
        <pc:grpChg chg="add">
          <ac:chgData name="Helen Woodhead" userId="ad3a4230-80d7-443d-8a9e-007713cf765f" providerId="ADAL" clId="{0D67788B-3527-4EFA-8F46-6BDA8BF1CDF8}" dt="2019-11-12T13:05:03.025" v="431"/>
          <ac:grpSpMkLst>
            <pc:docMk/>
            <pc:sldMk cId="270886648" sldId="426"/>
            <ac:grpSpMk id="12" creationId="{68E7B024-C876-4641-98C5-0ED66D449C1C}"/>
          </ac:grpSpMkLst>
        </pc:grpChg>
        <pc:grpChg chg="del">
          <ac:chgData name="Helen Woodhead" userId="ad3a4230-80d7-443d-8a9e-007713cf765f" providerId="ADAL" clId="{0D67788B-3527-4EFA-8F46-6BDA8BF1CDF8}" dt="2019-11-12T13:05:02.655" v="430" actId="478"/>
          <ac:grpSpMkLst>
            <pc:docMk/>
            <pc:sldMk cId="270886648" sldId="426"/>
            <ac:grpSpMk id="16" creationId="{B31300A9-E3C5-4701-8EF1-45ED088A04DD}"/>
          </ac:grpSpMkLst>
        </pc:grpChg>
        <pc:picChg chg="add del mod">
          <ac:chgData name="Helen Woodhead" userId="ad3a4230-80d7-443d-8a9e-007713cf765f" providerId="ADAL" clId="{0D67788B-3527-4EFA-8F46-6BDA8BF1CDF8}" dt="2019-11-12T12:55:00.100" v="113"/>
          <ac:picMkLst>
            <pc:docMk/>
            <pc:sldMk cId="270886648" sldId="426"/>
            <ac:picMk id="3" creationId="{DFD6DDD6-F2B0-41A2-96F6-1E50E820415A}"/>
          </ac:picMkLst>
        </pc:picChg>
        <pc:picChg chg="del">
          <ac:chgData name="Helen Woodhead" userId="ad3a4230-80d7-443d-8a9e-007713cf765f" providerId="ADAL" clId="{0D67788B-3527-4EFA-8F46-6BDA8BF1CDF8}" dt="2019-11-12T12:55:01.079" v="114" actId="478"/>
          <ac:picMkLst>
            <pc:docMk/>
            <pc:sldMk cId="270886648" sldId="426"/>
            <ac:picMk id="8" creationId="{029D0D39-E927-4758-A2B9-E4E2946F75DC}"/>
          </ac:picMkLst>
        </pc:picChg>
        <pc:picChg chg="add del">
          <ac:chgData name="Helen Woodhead" userId="ad3a4230-80d7-443d-8a9e-007713cf765f" providerId="ADAL" clId="{0D67788B-3527-4EFA-8F46-6BDA8BF1CDF8}" dt="2019-11-12T12:55:35.549" v="145" actId="478"/>
          <ac:picMkLst>
            <pc:docMk/>
            <pc:sldMk cId="270886648" sldId="426"/>
            <ac:picMk id="9" creationId="{E2051510-F3FF-4074-8A2B-BF88256F441C}"/>
          </ac:picMkLst>
        </pc:picChg>
        <pc:picChg chg="add del">
          <ac:chgData name="Helen Woodhead" userId="ad3a4230-80d7-443d-8a9e-007713cf765f" providerId="ADAL" clId="{0D67788B-3527-4EFA-8F46-6BDA8BF1CDF8}" dt="2019-11-12T12:56:02.309" v="176" actId="478"/>
          <ac:picMkLst>
            <pc:docMk/>
            <pc:sldMk cId="270886648" sldId="426"/>
            <ac:picMk id="10" creationId="{7F9C4533-1E0B-4ECE-B999-34DF300D436C}"/>
          </ac:picMkLst>
        </pc:picChg>
        <pc:picChg chg="add">
          <ac:chgData name="Helen Woodhead" userId="ad3a4230-80d7-443d-8a9e-007713cf765f" providerId="ADAL" clId="{0D67788B-3527-4EFA-8F46-6BDA8BF1CDF8}" dt="2019-11-12T12:56:02.655" v="177"/>
          <ac:picMkLst>
            <pc:docMk/>
            <pc:sldMk cId="270886648" sldId="426"/>
            <ac:picMk id="11" creationId="{48C99D0A-1058-4BE4-8821-B729CD95FA02}"/>
          </ac:picMkLst>
        </pc:picChg>
      </pc:sldChg>
      <pc:sldChg chg="addSp delSp modSp">
        <pc:chgData name="Helen Woodhead" userId="ad3a4230-80d7-443d-8a9e-007713cf765f" providerId="ADAL" clId="{0D67788B-3527-4EFA-8F46-6BDA8BF1CDF8}" dt="2019-11-12T14:08:49.595" v="785" actId="20577"/>
        <pc:sldMkLst>
          <pc:docMk/>
          <pc:sldMk cId="1774429772" sldId="427"/>
        </pc:sldMkLst>
        <pc:spChg chg="mod">
          <ac:chgData name="Helen Woodhead" userId="ad3a4230-80d7-443d-8a9e-007713cf765f" providerId="ADAL" clId="{0D67788B-3527-4EFA-8F46-6BDA8BF1CDF8}" dt="2019-11-12T14:08:49.595" v="785" actId="20577"/>
          <ac:spMkLst>
            <pc:docMk/>
            <pc:sldMk cId="1774429772" sldId="427"/>
            <ac:spMk id="19" creationId="{5252A847-DE45-4FA3-A1F8-EEBEB845FF8E}"/>
          </ac:spMkLst>
        </pc:spChg>
        <pc:grpChg chg="add">
          <ac:chgData name="Helen Woodhead" userId="ad3a4230-80d7-443d-8a9e-007713cf765f" providerId="ADAL" clId="{0D67788B-3527-4EFA-8F46-6BDA8BF1CDF8}" dt="2019-11-12T13:05:05.703" v="433"/>
          <ac:grpSpMkLst>
            <pc:docMk/>
            <pc:sldMk cId="1774429772" sldId="427"/>
            <ac:grpSpMk id="9" creationId="{960C4C0D-21B5-4200-AD91-3140DB09F45F}"/>
          </ac:grpSpMkLst>
        </pc:grpChg>
        <pc:grpChg chg="del">
          <ac:chgData name="Helen Woodhead" userId="ad3a4230-80d7-443d-8a9e-007713cf765f" providerId="ADAL" clId="{0D67788B-3527-4EFA-8F46-6BDA8BF1CDF8}" dt="2019-11-12T13:05:05.312" v="432" actId="478"/>
          <ac:grpSpMkLst>
            <pc:docMk/>
            <pc:sldMk cId="1774429772" sldId="427"/>
            <ac:grpSpMk id="16" creationId="{B31300A9-E3C5-4701-8EF1-45ED088A04DD}"/>
          </ac:grpSpMkLst>
        </pc:grpChg>
        <pc:picChg chg="add mod modCrop">
          <ac:chgData name="Helen Woodhead" userId="ad3a4230-80d7-443d-8a9e-007713cf765f" providerId="ADAL" clId="{0D67788B-3527-4EFA-8F46-6BDA8BF1CDF8}" dt="2019-11-12T12:55:59.429" v="175" actId="1036"/>
          <ac:picMkLst>
            <pc:docMk/>
            <pc:sldMk cId="1774429772" sldId="427"/>
            <ac:picMk id="7" creationId="{100182E2-45BA-44C7-A383-CFB43FA11936}"/>
          </ac:picMkLst>
        </pc:picChg>
        <pc:picChg chg="del">
          <ac:chgData name="Helen Woodhead" userId="ad3a4230-80d7-443d-8a9e-007713cf765f" providerId="ADAL" clId="{0D67788B-3527-4EFA-8F46-6BDA8BF1CDF8}" dt="2019-11-12T12:55:26.666" v="116" actId="478"/>
          <ac:picMkLst>
            <pc:docMk/>
            <pc:sldMk cId="1774429772" sldId="427"/>
            <ac:picMk id="8" creationId="{029D0D39-E927-4758-A2B9-E4E2946F75DC}"/>
          </ac:picMkLst>
        </pc:picChg>
      </pc:sldChg>
      <pc:sldChg chg="addSp delSp modSp add">
        <pc:chgData name="Helen Woodhead" userId="ad3a4230-80d7-443d-8a9e-007713cf765f" providerId="ADAL" clId="{0D67788B-3527-4EFA-8F46-6BDA8BF1CDF8}" dt="2019-11-12T13:05:08.436" v="435"/>
        <pc:sldMkLst>
          <pc:docMk/>
          <pc:sldMk cId="770062272" sldId="428"/>
        </pc:sldMkLst>
        <pc:spChg chg="add mod">
          <ac:chgData name="Helen Woodhead" userId="ad3a4230-80d7-443d-8a9e-007713cf765f" providerId="ADAL" clId="{0D67788B-3527-4EFA-8F46-6BDA8BF1CDF8}" dt="2019-11-12T12:59:43.581" v="384" actId="164"/>
          <ac:spMkLst>
            <pc:docMk/>
            <pc:sldMk cId="770062272" sldId="428"/>
            <ac:spMk id="9" creationId="{885C2799-7EEC-4CDA-B551-2C61B7A673B2}"/>
          </ac:spMkLst>
        </pc:spChg>
        <pc:spChg chg="add mod">
          <ac:chgData name="Helen Woodhead" userId="ad3a4230-80d7-443d-8a9e-007713cf765f" providerId="ADAL" clId="{0D67788B-3527-4EFA-8F46-6BDA8BF1CDF8}" dt="2019-11-12T12:59:43.581" v="384" actId="164"/>
          <ac:spMkLst>
            <pc:docMk/>
            <pc:sldMk cId="770062272" sldId="428"/>
            <ac:spMk id="10" creationId="{21C67321-35C1-428E-B438-A2C43FA781F9}"/>
          </ac:spMkLst>
        </pc:spChg>
        <pc:spChg chg="add mod">
          <ac:chgData name="Helen Woodhead" userId="ad3a4230-80d7-443d-8a9e-007713cf765f" providerId="ADAL" clId="{0D67788B-3527-4EFA-8F46-6BDA8BF1CDF8}" dt="2019-11-12T12:59:43.581" v="384" actId="164"/>
          <ac:spMkLst>
            <pc:docMk/>
            <pc:sldMk cId="770062272" sldId="428"/>
            <ac:spMk id="11" creationId="{097B043A-EB36-41CA-AFAC-E88876A4A536}"/>
          </ac:spMkLst>
        </pc:spChg>
        <pc:spChg chg="mod">
          <ac:chgData name="Helen Woodhead" userId="ad3a4230-80d7-443d-8a9e-007713cf765f" providerId="ADAL" clId="{0D67788B-3527-4EFA-8F46-6BDA8BF1CDF8}" dt="2019-11-12T12:57:53.400" v="275"/>
          <ac:spMkLst>
            <pc:docMk/>
            <pc:sldMk cId="770062272" sldId="428"/>
            <ac:spMk id="19" creationId="{5252A847-DE45-4FA3-A1F8-EEBEB845FF8E}"/>
          </ac:spMkLst>
        </pc:spChg>
        <pc:grpChg chg="add mod">
          <ac:chgData name="Helen Woodhead" userId="ad3a4230-80d7-443d-8a9e-007713cf765f" providerId="ADAL" clId="{0D67788B-3527-4EFA-8F46-6BDA8BF1CDF8}" dt="2019-11-12T12:59:43.581" v="384" actId="164"/>
          <ac:grpSpMkLst>
            <pc:docMk/>
            <pc:sldMk cId="770062272" sldId="428"/>
            <ac:grpSpMk id="2" creationId="{8C7EE366-AAC9-441B-B93E-CC494679D086}"/>
          </ac:grpSpMkLst>
        </pc:grpChg>
        <pc:grpChg chg="add">
          <ac:chgData name="Helen Woodhead" userId="ad3a4230-80d7-443d-8a9e-007713cf765f" providerId="ADAL" clId="{0D67788B-3527-4EFA-8F46-6BDA8BF1CDF8}" dt="2019-11-12T13:05:08.436" v="435"/>
          <ac:grpSpMkLst>
            <pc:docMk/>
            <pc:sldMk cId="770062272" sldId="428"/>
            <ac:grpSpMk id="12" creationId="{8B173A12-662C-453B-B6F3-391E10C21284}"/>
          </ac:grpSpMkLst>
        </pc:grpChg>
        <pc:grpChg chg="del">
          <ac:chgData name="Helen Woodhead" userId="ad3a4230-80d7-443d-8a9e-007713cf765f" providerId="ADAL" clId="{0D67788B-3527-4EFA-8F46-6BDA8BF1CDF8}" dt="2019-11-12T13:05:08.033" v="434" actId="478"/>
          <ac:grpSpMkLst>
            <pc:docMk/>
            <pc:sldMk cId="770062272" sldId="428"/>
            <ac:grpSpMk id="16" creationId="{B31300A9-E3C5-4701-8EF1-45ED088A04DD}"/>
          </ac:grpSpMkLst>
        </pc:grpChg>
        <pc:graphicFrameChg chg="add mod modGraphic">
          <ac:chgData name="Helen Woodhead" userId="ad3a4230-80d7-443d-8a9e-007713cf765f" providerId="ADAL" clId="{0D67788B-3527-4EFA-8F46-6BDA8BF1CDF8}" dt="2019-11-12T12:58:34.465" v="319"/>
          <ac:graphicFrameMkLst>
            <pc:docMk/>
            <pc:sldMk cId="770062272" sldId="428"/>
            <ac:graphicFrameMk id="8" creationId="{9B14C921-2086-4E69-A1DA-FAC50BEC18C6}"/>
          </ac:graphicFrameMkLst>
        </pc:graphicFrameChg>
        <pc:picChg chg="del">
          <ac:chgData name="Helen Woodhead" userId="ad3a4230-80d7-443d-8a9e-007713cf765f" providerId="ADAL" clId="{0D67788B-3527-4EFA-8F46-6BDA8BF1CDF8}" dt="2019-11-12T12:57:19.632" v="251" actId="478"/>
          <ac:picMkLst>
            <pc:docMk/>
            <pc:sldMk cId="770062272" sldId="428"/>
            <ac:picMk id="7" creationId="{100182E2-45BA-44C7-A383-CFB43FA11936}"/>
          </ac:picMkLst>
        </pc:picChg>
      </pc:sldChg>
      <pc:sldChg chg="addSp delSp modSp add">
        <pc:chgData name="Helen Woodhead" userId="ad3a4230-80d7-443d-8a9e-007713cf765f" providerId="ADAL" clId="{0D67788B-3527-4EFA-8F46-6BDA8BF1CDF8}" dt="2019-11-12T13:05:11.108" v="437"/>
        <pc:sldMkLst>
          <pc:docMk/>
          <pc:sldMk cId="1251111907" sldId="429"/>
        </pc:sldMkLst>
        <pc:spChg chg="mod">
          <ac:chgData name="Helen Woodhead" userId="ad3a4230-80d7-443d-8a9e-007713cf765f" providerId="ADAL" clId="{0D67788B-3527-4EFA-8F46-6BDA8BF1CDF8}" dt="2019-11-12T13:00:05.645" v="390"/>
          <ac:spMkLst>
            <pc:docMk/>
            <pc:sldMk cId="1251111907" sldId="429"/>
            <ac:spMk id="19" creationId="{5252A847-DE45-4FA3-A1F8-EEBEB845FF8E}"/>
          </ac:spMkLst>
        </pc:spChg>
        <pc:grpChg chg="add">
          <ac:chgData name="Helen Woodhead" userId="ad3a4230-80d7-443d-8a9e-007713cf765f" providerId="ADAL" clId="{0D67788B-3527-4EFA-8F46-6BDA8BF1CDF8}" dt="2019-11-12T13:05:11.108" v="437"/>
          <ac:grpSpMkLst>
            <pc:docMk/>
            <pc:sldMk cId="1251111907" sldId="429"/>
            <ac:grpSpMk id="12" creationId="{1733729E-B0FD-43FD-B90C-858BB8E7AACC}"/>
          </ac:grpSpMkLst>
        </pc:grpChg>
        <pc:grpChg chg="del">
          <ac:chgData name="Helen Woodhead" userId="ad3a4230-80d7-443d-8a9e-007713cf765f" providerId="ADAL" clId="{0D67788B-3527-4EFA-8F46-6BDA8BF1CDF8}" dt="2019-11-12T13:05:10.694" v="436" actId="478"/>
          <ac:grpSpMkLst>
            <pc:docMk/>
            <pc:sldMk cId="1251111907" sldId="429"/>
            <ac:grpSpMk id="16" creationId="{B31300A9-E3C5-4701-8EF1-45ED088A04DD}"/>
          </ac:grpSpMkLst>
        </pc:grpChg>
      </pc:sldChg>
      <pc:sldChg chg="addSp delSp modSp add">
        <pc:chgData name="Helen Woodhead" userId="ad3a4230-80d7-443d-8a9e-007713cf765f" providerId="ADAL" clId="{0D67788B-3527-4EFA-8F46-6BDA8BF1CDF8}" dt="2019-11-12T14:09:12.213" v="787"/>
        <pc:sldMkLst>
          <pc:docMk/>
          <pc:sldMk cId="3987496613" sldId="430"/>
        </pc:sldMkLst>
        <pc:spChg chg="mod">
          <ac:chgData name="Helen Woodhead" userId="ad3a4230-80d7-443d-8a9e-007713cf765f" providerId="ADAL" clId="{0D67788B-3527-4EFA-8F46-6BDA8BF1CDF8}" dt="2019-11-12T13:00:22.644" v="393" actId="207"/>
          <ac:spMkLst>
            <pc:docMk/>
            <pc:sldMk cId="3987496613" sldId="430"/>
            <ac:spMk id="10" creationId="{21C67321-35C1-428E-B438-A2C43FA781F9}"/>
          </ac:spMkLst>
        </pc:spChg>
        <pc:spChg chg="mod">
          <ac:chgData name="Helen Woodhead" userId="ad3a4230-80d7-443d-8a9e-007713cf765f" providerId="ADAL" clId="{0D67788B-3527-4EFA-8F46-6BDA8BF1CDF8}" dt="2019-11-12T13:00:18.281" v="392"/>
          <ac:spMkLst>
            <pc:docMk/>
            <pc:sldMk cId="3987496613" sldId="430"/>
            <ac:spMk id="19" creationId="{5252A847-DE45-4FA3-A1F8-EEBEB845FF8E}"/>
          </ac:spMkLst>
        </pc:spChg>
        <pc:grpChg chg="add">
          <ac:chgData name="Helen Woodhead" userId="ad3a4230-80d7-443d-8a9e-007713cf765f" providerId="ADAL" clId="{0D67788B-3527-4EFA-8F46-6BDA8BF1CDF8}" dt="2019-11-12T14:09:12.213" v="787"/>
          <ac:grpSpMkLst>
            <pc:docMk/>
            <pc:sldMk cId="3987496613" sldId="430"/>
            <ac:grpSpMk id="12" creationId="{69DC07F7-4004-4141-AD93-3F3B5B806465}"/>
          </ac:grpSpMkLst>
        </pc:grpChg>
        <pc:grpChg chg="del">
          <ac:chgData name="Helen Woodhead" userId="ad3a4230-80d7-443d-8a9e-007713cf765f" providerId="ADAL" clId="{0D67788B-3527-4EFA-8F46-6BDA8BF1CDF8}" dt="2019-11-12T14:09:11.844" v="786" actId="478"/>
          <ac:grpSpMkLst>
            <pc:docMk/>
            <pc:sldMk cId="3987496613" sldId="430"/>
            <ac:grpSpMk id="16" creationId="{B31300A9-E3C5-4701-8EF1-45ED088A04DD}"/>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13/11/2019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13/11/2019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13/11/2019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13/11/2019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hyperlink" Target="https://classroomsecrets.co.uk/content-domain-filter/?fwp_contentdomain=3g1.4"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classroomsecrets.co.uk/using-conjunctions-express-time-place-cause-year-3-conjunctions-resource-pac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EF47DE2-E125-4D7D-B425-238F8090A169}"/>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1D52041E-E6D0-44D5-BA47-9664156809A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CC272034-8AAA-4FEF-8D3F-C6B9A446C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9" name="Rectangle 8">
            <a:extLst>
              <a:ext uri="{FF2B5EF4-FFF2-40B4-BE49-F238E27FC236}">
                <a16:creationId xmlns:a16="http://schemas.microsoft.com/office/drawing/2014/main" id="{FDF16ABF-3E56-45CB-ABC4-3A9175E83DF9}"/>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3"/>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25C49B96-2273-436F-99D6-1D6E7EC2536F}"/>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2990695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sentence with a causal conjunction.</a:t>
            </a:r>
          </a:p>
        </p:txBody>
      </p:sp>
      <p:graphicFrame>
        <p:nvGraphicFramePr>
          <p:cNvPr id="8" name="Table 7">
            <a:extLst>
              <a:ext uri="{FF2B5EF4-FFF2-40B4-BE49-F238E27FC236}">
                <a16:creationId xmlns:a16="http://schemas.microsoft.com/office/drawing/2014/main" id="{4224C951-45A5-4D1B-9E64-8C536BFECE25}"/>
              </a:ext>
            </a:extLst>
          </p:cNvPr>
          <p:cNvGraphicFramePr>
            <a:graphicFrameLocks noGrp="1"/>
          </p:cNvGraphicFramePr>
          <p:nvPr>
            <p:extLst>
              <p:ext uri="{D42A27DB-BD31-4B8C-83A1-F6EECF244321}">
                <p14:modId xmlns:p14="http://schemas.microsoft.com/office/powerpoint/2010/main" val="1975524791"/>
              </p:ext>
            </p:extLst>
          </p:nvPr>
        </p:nvGraphicFramePr>
        <p:xfrm>
          <a:off x="491586" y="1777109"/>
          <a:ext cx="6886089" cy="3617347"/>
        </p:xfrm>
        <a:graphic>
          <a:graphicData uri="http://schemas.openxmlformats.org/drawingml/2006/table">
            <a:tbl>
              <a:tblPr firstRow="1" bandRow="1">
                <a:tableStyleId>{2D5ABB26-0587-4C30-8999-92F81FD0307C}</a:tableStyleId>
              </a:tblPr>
              <a:tblGrid>
                <a:gridCol w="6886089">
                  <a:extLst>
                    <a:ext uri="{9D8B030D-6E8A-4147-A177-3AD203B41FA5}">
                      <a16:colId xmlns:a16="http://schemas.microsoft.com/office/drawing/2014/main" val="29917581"/>
                    </a:ext>
                  </a:extLst>
                </a:gridCol>
              </a:tblGrid>
              <a:tr h="79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 I am not very good at baking, yet the cake turned out very well.</a:t>
                      </a:r>
                    </a:p>
                  </a:txBody>
                  <a:tcPr marL="161994" marR="161994" marT="107806" marB="1078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42306"/>
                  </a:ext>
                </a:extLst>
              </a:tr>
              <a:tr h="468000">
                <a:tc>
                  <a:txBody>
                    <a:bodyPr/>
                    <a:lstStyle/>
                    <a:p>
                      <a:endParaRPr lang="en-GB" sz="2000" b="1" dirty="0">
                        <a:latin typeface="Century Gothic" panose="020B0502020202020204" pitchFamily="34" charset="0"/>
                      </a:endParaRPr>
                    </a:p>
                  </a:txBody>
                  <a:tcPr marL="161994" marR="161994" marT="107806" marB="1078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7027059"/>
                  </a:ext>
                </a:extLst>
              </a:tr>
              <a:tr h="79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solidFill>
                            <a:schemeClr val="bg1">
                              <a:lumMod val="65000"/>
                            </a:schemeClr>
                          </a:solidFill>
                          <a:latin typeface="Century Gothic" panose="020B0502020202020204" pitchFamily="34" charset="0"/>
                        </a:rPr>
                        <a:t>B. My sister collects shells and picks them up wherever she finds them.</a:t>
                      </a:r>
                    </a:p>
                  </a:txBody>
                  <a:tcPr marL="161994" marR="161994" marT="107806" marB="1078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4008560"/>
                  </a:ext>
                </a:extLst>
              </a:tr>
              <a:tr h="621299">
                <a:tc>
                  <a:txBody>
                    <a:bodyPr/>
                    <a:lstStyle/>
                    <a:p>
                      <a:endParaRPr lang="en-GB" sz="2000" b="1" dirty="0">
                        <a:latin typeface="Century Gothic" panose="020B0502020202020204" pitchFamily="34" charset="0"/>
                      </a:endParaRPr>
                    </a:p>
                  </a:txBody>
                  <a:tcPr marL="161994" marR="161994" marT="107806" marB="1078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7371089"/>
                  </a:ext>
                </a:extLst>
              </a:tr>
              <a:tr h="79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solidFill>
                            <a:schemeClr val="bg1">
                              <a:lumMod val="65000"/>
                            </a:schemeClr>
                          </a:solidFill>
                          <a:latin typeface="Century Gothic" panose="020B0502020202020204" pitchFamily="34" charset="0"/>
                        </a:rPr>
                        <a:t>C. Susie painted a picture while Hassan wrote a wonderful poem.</a:t>
                      </a:r>
                    </a:p>
                  </a:txBody>
                  <a:tcPr marL="161994" marR="161994" marT="107806" marB="1078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0928135"/>
                  </a:ext>
                </a:extLst>
              </a:tr>
            </a:tbl>
          </a:graphicData>
        </a:graphic>
      </p:graphicFrame>
      <p:graphicFrame>
        <p:nvGraphicFramePr>
          <p:cNvPr id="10" name="Table 2">
            <a:extLst>
              <a:ext uri="{FF2B5EF4-FFF2-40B4-BE49-F238E27FC236}">
                <a16:creationId xmlns:a16="http://schemas.microsoft.com/office/drawing/2014/main" id="{12241E55-7219-41B7-B639-8E5578BD7293}"/>
              </a:ext>
            </a:extLst>
          </p:cNvPr>
          <p:cNvGraphicFramePr>
            <a:graphicFrameLocks noGrp="1"/>
          </p:cNvGraphicFramePr>
          <p:nvPr>
            <p:extLst>
              <p:ext uri="{D42A27DB-BD31-4B8C-83A1-F6EECF244321}">
                <p14:modId xmlns:p14="http://schemas.microsoft.com/office/powerpoint/2010/main" val="1536780289"/>
              </p:ext>
            </p:extLst>
          </p:nvPr>
        </p:nvGraphicFramePr>
        <p:xfrm>
          <a:off x="7323957" y="1777109"/>
          <a:ext cx="540000" cy="3348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896649398"/>
                    </a:ext>
                  </a:extLst>
                </a:gridCol>
              </a:tblGrid>
              <a:tr h="540000">
                <a:tc>
                  <a:txBody>
                    <a:bodyPr/>
                    <a:lstStyle/>
                    <a:p>
                      <a:pPr algn="ctr"/>
                      <a:r>
                        <a:rPr lang="en-GB" sz="3200" dirty="0">
                          <a:solidFill>
                            <a:srgbClr val="FF0000"/>
                          </a:solidFill>
                          <a:sym typeface="Wingdings" panose="05000000000000000000" pitchFamily="2" charset="2"/>
                        </a:rPr>
                        <a:t></a:t>
                      </a:r>
                      <a:endParaRPr lang="en-GB" sz="3200" dirty="0">
                        <a:solidFill>
                          <a:srgbClr val="FF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7097077"/>
                  </a:ext>
                </a:extLst>
              </a:tr>
              <a:tr h="864000">
                <a:tc>
                  <a:txBody>
                    <a:bodyPr/>
                    <a:lstStyle/>
                    <a:p>
                      <a:pPr algn="ctr"/>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587209"/>
                  </a:ext>
                </a:extLst>
              </a:tr>
              <a:tr h="540000">
                <a:tc>
                  <a:txBody>
                    <a:bodyPr/>
                    <a:lstStyle/>
                    <a:p>
                      <a:pPr algn="ctr"/>
                      <a:endParaRPr lang="en-GB"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754664"/>
                  </a:ext>
                </a:extLst>
              </a:tr>
              <a:tr h="864000">
                <a:tc>
                  <a:txBody>
                    <a:bodyPr/>
                    <a:lstStyle/>
                    <a:p>
                      <a:pPr algn="ctr"/>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9189528"/>
                  </a:ext>
                </a:extLst>
              </a:tr>
              <a:tr h="540000">
                <a:tc>
                  <a:txBody>
                    <a:bodyPr/>
                    <a:lstStyle/>
                    <a:p>
                      <a:pPr algn="ctr"/>
                      <a:endParaRPr lang="en-GB"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3354303"/>
                  </a:ext>
                </a:extLst>
              </a:tr>
            </a:tbl>
          </a:graphicData>
        </a:graphic>
      </p:graphicFrame>
      <p:grpSp>
        <p:nvGrpSpPr>
          <p:cNvPr id="11" name="Group 10">
            <a:extLst>
              <a:ext uri="{FF2B5EF4-FFF2-40B4-BE49-F238E27FC236}">
                <a16:creationId xmlns:a16="http://schemas.microsoft.com/office/drawing/2014/main" id="{3EEE9A33-FBD1-4482-9F5D-A3E7147F7C9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1CF0495-5020-4B8F-B6C1-DE19312A1E3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912A95E2-4045-4A88-8773-532B145C2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02985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Rewrite the sentence below with a different conjunction from the word bank.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swimmer always puts her goggles on when she gets into the pool.</a:t>
            </a: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p:txBody>
      </p:sp>
      <p:grpSp>
        <p:nvGrpSpPr>
          <p:cNvPr id="3" name="Group 2">
            <a:extLst>
              <a:ext uri="{FF2B5EF4-FFF2-40B4-BE49-F238E27FC236}">
                <a16:creationId xmlns:a16="http://schemas.microsoft.com/office/drawing/2014/main" id="{E7437F17-2987-4D57-9045-3FD9B75FA0CB}"/>
              </a:ext>
            </a:extLst>
          </p:cNvPr>
          <p:cNvGrpSpPr/>
          <p:nvPr/>
        </p:nvGrpSpPr>
        <p:grpSpPr>
          <a:xfrm>
            <a:off x="1730339" y="3572757"/>
            <a:ext cx="5683322" cy="575035"/>
            <a:chOff x="1527145" y="4374037"/>
            <a:chExt cx="5683322" cy="575035"/>
          </a:xfrm>
        </p:grpSpPr>
        <p:sp>
          <p:nvSpPr>
            <p:cNvPr id="2" name="Rectangle: Rounded Corners 1">
              <a:extLst>
                <a:ext uri="{FF2B5EF4-FFF2-40B4-BE49-F238E27FC236}">
                  <a16:creationId xmlns:a16="http://schemas.microsoft.com/office/drawing/2014/main" id="{F181CE8D-9BEB-4399-9B4B-56C81160E234}"/>
                </a:ext>
              </a:extLst>
            </p:cNvPr>
            <p:cNvSpPr/>
            <p:nvPr/>
          </p:nvSpPr>
          <p:spPr>
            <a:xfrm>
              <a:off x="1527145" y="4374037"/>
              <a:ext cx="1272618" cy="57503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after</a:t>
              </a:r>
            </a:p>
          </p:txBody>
        </p:sp>
        <p:sp>
          <p:nvSpPr>
            <p:cNvPr id="8" name="Rectangle: Rounded Corners 7">
              <a:extLst>
                <a:ext uri="{FF2B5EF4-FFF2-40B4-BE49-F238E27FC236}">
                  <a16:creationId xmlns:a16="http://schemas.microsoft.com/office/drawing/2014/main" id="{3ACA2DBE-9B6D-4474-B538-EE34D5580248}"/>
                </a:ext>
              </a:extLst>
            </p:cNvPr>
            <p:cNvSpPr/>
            <p:nvPr/>
          </p:nvSpPr>
          <p:spPr>
            <a:xfrm>
              <a:off x="3732497" y="4374037"/>
              <a:ext cx="1272618" cy="57503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while</a:t>
              </a:r>
            </a:p>
          </p:txBody>
        </p:sp>
        <p:sp>
          <p:nvSpPr>
            <p:cNvPr id="9" name="Rectangle: Rounded Corners 8">
              <a:extLst>
                <a:ext uri="{FF2B5EF4-FFF2-40B4-BE49-F238E27FC236}">
                  <a16:creationId xmlns:a16="http://schemas.microsoft.com/office/drawing/2014/main" id="{6789DC7C-807B-4D42-A7DB-07609F9B17B8}"/>
                </a:ext>
              </a:extLst>
            </p:cNvPr>
            <p:cNvSpPr/>
            <p:nvPr/>
          </p:nvSpPr>
          <p:spPr>
            <a:xfrm>
              <a:off x="5937849" y="4374037"/>
              <a:ext cx="1272618" cy="57503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before</a:t>
              </a:r>
            </a:p>
          </p:txBody>
        </p:sp>
      </p:grpSp>
      <p:grpSp>
        <p:nvGrpSpPr>
          <p:cNvPr id="10" name="Group 9">
            <a:extLst>
              <a:ext uri="{FF2B5EF4-FFF2-40B4-BE49-F238E27FC236}">
                <a16:creationId xmlns:a16="http://schemas.microsoft.com/office/drawing/2014/main" id="{F1B8B50C-155C-4539-AACF-4F23173D9579}"/>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309E749F-7493-4D44-898B-C6BB1821D67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6129D160-F6ED-4590-9CC5-F263102FC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41913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Rewrite the sentence below with a different conjunction from the word bank.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The swimmer always puts her goggles on </a:t>
            </a:r>
            <a:r>
              <a:rPr lang="en-GB" sz="2000" b="1" u="sng" dirty="0">
                <a:solidFill>
                  <a:srgbClr val="FF0000"/>
                </a:solidFill>
                <a:latin typeface="Century Gothic" panose="020B0502020202020204" pitchFamily="34" charset="0"/>
              </a:rPr>
              <a:t>before</a:t>
            </a:r>
            <a:r>
              <a:rPr lang="en-GB" sz="2000" b="1" dirty="0">
                <a:solidFill>
                  <a:srgbClr val="FF0000"/>
                </a:solidFill>
                <a:latin typeface="Century Gothic" panose="020B0502020202020204" pitchFamily="34" charset="0"/>
              </a:rPr>
              <a:t> she gets into the pool.</a:t>
            </a: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F181CE8D-9BEB-4399-9B4B-56C81160E234}"/>
              </a:ext>
            </a:extLst>
          </p:cNvPr>
          <p:cNvSpPr/>
          <p:nvPr/>
        </p:nvSpPr>
        <p:spPr>
          <a:xfrm>
            <a:off x="1730339" y="3572757"/>
            <a:ext cx="1272618" cy="575035"/>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accent3"/>
                </a:solidFill>
                <a:latin typeface="Century Gothic" panose="020B0502020202020204" pitchFamily="34" charset="0"/>
              </a:rPr>
              <a:t>after</a:t>
            </a:r>
          </a:p>
        </p:txBody>
      </p:sp>
      <p:sp>
        <p:nvSpPr>
          <p:cNvPr id="8" name="Rectangle: Rounded Corners 7">
            <a:extLst>
              <a:ext uri="{FF2B5EF4-FFF2-40B4-BE49-F238E27FC236}">
                <a16:creationId xmlns:a16="http://schemas.microsoft.com/office/drawing/2014/main" id="{3ACA2DBE-9B6D-4474-B538-EE34D5580248}"/>
              </a:ext>
            </a:extLst>
          </p:cNvPr>
          <p:cNvSpPr/>
          <p:nvPr/>
        </p:nvSpPr>
        <p:spPr>
          <a:xfrm>
            <a:off x="3935691" y="3572757"/>
            <a:ext cx="1272618" cy="575035"/>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accent3"/>
                </a:solidFill>
                <a:latin typeface="Century Gothic" panose="020B0502020202020204" pitchFamily="34" charset="0"/>
              </a:rPr>
              <a:t>while</a:t>
            </a:r>
          </a:p>
        </p:txBody>
      </p:sp>
      <p:sp>
        <p:nvSpPr>
          <p:cNvPr id="9" name="Rectangle: Rounded Corners 8">
            <a:extLst>
              <a:ext uri="{FF2B5EF4-FFF2-40B4-BE49-F238E27FC236}">
                <a16:creationId xmlns:a16="http://schemas.microsoft.com/office/drawing/2014/main" id="{6789DC7C-807B-4D42-A7DB-07609F9B17B8}"/>
              </a:ext>
            </a:extLst>
          </p:cNvPr>
          <p:cNvSpPr/>
          <p:nvPr/>
        </p:nvSpPr>
        <p:spPr>
          <a:xfrm>
            <a:off x="6141043" y="3572757"/>
            <a:ext cx="1272618" cy="5750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FF0000"/>
                </a:solidFill>
                <a:latin typeface="Century Gothic" panose="020B0502020202020204" pitchFamily="34" charset="0"/>
              </a:rPr>
              <a:t>before</a:t>
            </a:r>
          </a:p>
        </p:txBody>
      </p:sp>
      <p:grpSp>
        <p:nvGrpSpPr>
          <p:cNvPr id="10" name="Group 9">
            <a:extLst>
              <a:ext uri="{FF2B5EF4-FFF2-40B4-BE49-F238E27FC236}">
                <a16:creationId xmlns:a16="http://schemas.microsoft.com/office/drawing/2014/main" id="{9571AADE-F978-4A7C-9CF5-51AA49ED0186}"/>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CC122A91-1334-4F76-A77D-2ED3EA8BA7C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B66FDA01-3A0C-4438-8F4E-C6102226A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37294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Create two sentences by matching clauses with the correct conjunction.</a:t>
            </a:r>
          </a:p>
          <a:p>
            <a:pPr lvl="0" defTabSz="685800">
              <a:defRPr/>
            </a:pPr>
            <a:endParaRPr lang="en-GB" sz="2000" b="1" dirty="0">
              <a:solidFill>
                <a:schemeClr val="tx1"/>
              </a:solidFill>
              <a:latin typeface="Century Gothic" panose="020B0502020202020204" pitchFamily="34" charset="0"/>
            </a:endParaRPr>
          </a:p>
          <a:p>
            <a:pPr lvl="0" defTabSz="685800">
              <a:defRPr/>
            </a:pP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defTabSz="685800">
              <a:defRPr/>
            </a:pPr>
            <a:endParaRPr lang="en-GB" sz="2400" b="1" dirty="0">
              <a:solidFill>
                <a:srgbClr val="FF0000"/>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D385F4A7-DFB9-45A8-9DF7-D31B692BEC14}"/>
              </a:ext>
            </a:extLst>
          </p:cNvPr>
          <p:cNvSpPr/>
          <p:nvPr/>
        </p:nvSpPr>
        <p:spPr>
          <a:xfrm>
            <a:off x="889322" y="1743962"/>
            <a:ext cx="2181350" cy="1127588"/>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2000" b="1" dirty="0">
                <a:solidFill>
                  <a:schemeClr val="tx1"/>
                </a:solidFill>
                <a:latin typeface="Century Gothic" panose="020B0502020202020204" pitchFamily="34" charset="0"/>
              </a:rPr>
              <a:t>We need to rush to the supermarket</a:t>
            </a:r>
            <a:endParaRPr lang="en-GB" sz="2000" b="1" dirty="0">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2E6B9208-3334-41C7-A467-52D1A34C097A}"/>
              </a:ext>
            </a:extLst>
          </p:cNvPr>
          <p:cNvSpPr/>
          <p:nvPr/>
        </p:nvSpPr>
        <p:spPr>
          <a:xfrm>
            <a:off x="6080582" y="1743962"/>
            <a:ext cx="2181350" cy="1127588"/>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2000" b="1" dirty="0">
                <a:solidFill>
                  <a:schemeClr val="tx1"/>
                </a:solidFill>
                <a:latin typeface="Century Gothic" panose="020B0502020202020204" pitchFamily="34" charset="0"/>
              </a:rPr>
              <a:t>its terrified enemy ran away.</a:t>
            </a:r>
          </a:p>
        </p:txBody>
      </p:sp>
      <p:sp>
        <p:nvSpPr>
          <p:cNvPr id="8" name="Rectangle: Rounded Corners 7">
            <a:extLst>
              <a:ext uri="{FF2B5EF4-FFF2-40B4-BE49-F238E27FC236}">
                <a16:creationId xmlns:a16="http://schemas.microsoft.com/office/drawing/2014/main" id="{E334B142-520C-4BD4-B2B4-614B670F42A4}"/>
              </a:ext>
            </a:extLst>
          </p:cNvPr>
          <p:cNvSpPr/>
          <p:nvPr/>
        </p:nvSpPr>
        <p:spPr>
          <a:xfrm>
            <a:off x="3983000" y="1743962"/>
            <a:ext cx="1292507" cy="112758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until</a:t>
            </a:r>
          </a:p>
        </p:txBody>
      </p:sp>
      <p:sp>
        <p:nvSpPr>
          <p:cNvPr id="9" name="Rectangle: Rounded Corners 8">
            <a:extLst>
              <a:ext uri="{FF2B5EF4-FFF2-40B4-BE49-F238E27FC236}">
                <a16:creationId xmlns:a16="http://schemas.microsoft.com/office/drawing/2014/main" id="{B11C3774-145A-461E-B089-4AB05F42CA66}"/>
              </a:ext>
            </a:extLst>
          </p:cNvPr>
          <p:cNvSpPr/>
          <p:nvPr/>
        </p:nvSpPr>
        <p:spPr>
          <a:xfrm>
            <a:off x="882068" y="3291230"/>
            <a:ext cx="2181350" cy="1127588"/>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2000" b="1" dirty="0">
                <a:solidFill>
                  <a:schemeClr val="tx1"/>
                </a:solidFill>
                <a:latin typeface="Century Gothic" panose="020B0502020202020204" pitchFamily="34" charset="0"/>
              </a:rPr>
              <a:t>The angry beast roared loudly</a:t>
            </a:r>
          </a:p>
        </p:txBody>
      </p:sp>
      <p:sp>
        <p:nvSpPr>
          <p:cNvPr id="10" name="Rectangle: Rounded Corners 9">
            <a:extLst>
              <a:ext uri="{FF2B5EF4-FFF2-40B4-BE49-F238E27FC236}">
                <a16:creationId xmlns:a16="http://schemas.microsoft.com/office/drawing/2014/main" id="{80064E4A-65C8-48E1-AB45-7FEC0112D016}"/>
              </a:ext>
            </a:extLst>
          </p:cNvPr>
          <p:cNvSpPr/>
          <p:nvPr/>
        </p:nvSpPr>
        <p:spPr>
          <a:xfrm>
            <a:off x="6073328" y="3291230"/>
            <a:ext cx="2181350" cy="1127588"/>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2000" b="1" dirty="0">
                <a:solidFill>
                  <a:schemeClr val="tx1"/>
                </a:solidFill>
                <a:latin typeface="Century Gothic" panose="020B0502020202020204" pitchFamily="34" charset="0"/>
              </a:rPr>
              <a:t>it closes at 6pm.</a:t>
            </a:r>
          </a:p>
        </p:txBody>
      </p:sp>
      <p:sp>
        <p:nvSpPr>
          <p:cNvPr id="11" name="Rectangle: Rounded Corners 10">
            <a:extLst>
              <a:ext uri="{FF2B5EF4-FFF2-40B4-BE49-F238E27FC236}">
                <a16:creationId xmlns:a16="http://schemas.microsoft.com/office/drawing/2014/main" id="{F1EE5050-D691-4A30-AB70-0A3B5767C01E}"/>
              </a:ext>
            </a:extLst>
          </p:cNvPr>
          <p:cNvSpPr/>
          <p:nvPr/>
        </p:nvSpPr>
        <p:spPr>
          <a:xfrm>
            <a:off x="3975746" y="3291230"/>
            <a:ext cx="1292507" cy="112758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before</a:t>
            </a:r>
          </a:p>
        </p:txBody>
      </p:sp>
      <p:grpSp>
        <p:nvGrpSpPr>
          <p:cNvPr id="12" name="Group 11">
            <a:extLst>
              <a:ext uri="{FF2B5EF4-FFF2-40B4-BE49-F238E27FC236}">
                <a16:creationId xmlns:a16="http://schemas.microsoft.com/office/drawing/2014/main" id="{04749CE3-3CC4-45AE-BAA9-B911E07692BF}"/>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2EE789B9-9A0A-4337-AEE3-62D59822C28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BA1996A0-098F-444D-A7E3-354DBC33A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946189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Create two sentences by matching clauses with the correct conjunction.</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We need to rush to the supermarket before it closes at 6pm.</a:t>
            </a:r>
          </a:p>
          <a:p>
            <a:pPr lvl="0" defTabSz="685800">
              <a:defRPr/>
            </a:pPr>
            <a:endParaRPr lang="en-GB" sz="2000" b="1" dirty="0">
              <a:solidFill>
                <a:srgbClr val="FF0000"/>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The angry beast roared loudly until its terrified enemy ran away</a:t>
            </a:r>
            <a:r>
              <a:rPr lang="en-GB" sz="2000" b="1" dirty="0">
                <a:solidFill>
                  <a:schemeClr val="tx1"/>
                </a:solidFill>
                <a:latin typeface="Century Gothic" panose="020B0502020202020204" pitchFamily="34" charset="0"/>
              </a:rPr>
              <a:t>.</a:t>
            </a:r>
          </a:p>
          <a:p>
            <a:pPr lvl="0" defTabSz="685800">
              <a:defRPr/>
            </a:pPr>
            <a:endParaRPr lang="en-GB" sz="2000" b="1" dirty="0">
              <a:solidFill>
                <a:schemeClr val="tx1"/>
              </a:solidFill>
              <a:latin typeface="Century Gothic" panose="020B0502020202020204" pitchFamily="34" charset="0"/>
            </a:endParaRPr>
          </a:p>
          <a:p>
            <a:pPr lvl="0" defTabSz="685800">
              <a:defRPr/>
            </a:pP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defTabSz="685800">
              <a:defRPr/>
            </a:pPr>
            <a:endParaRPr lang="en-GB" sz="2400" b="1" dirty="0">
              <a:solidFill>
                <a:srgbClr val="FF0000"/>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p:txBody>
      </p:sp>
      <p:cxnSp>
        <p:nvCxnSpPr>
          <p:cNvPr id="3" name="Straight Connector 2">
            <a:extLst>
              <a:ext uri="{FF2B5EF4-FFF2-40B4-BE49-F238E27FC236}">
                <a16:creationId xmlns:a16="http://schemas.microsoft.com/office/drawing/2014/main" id="{98766FD1-6503-4873-BC91-CE0A028355EF}"/>
              </a:ext>
            </a:extLst>
          </p:cNvPr>
          <p:cNvCxnSpPr>
            <a:cxnSpLocks/>
            <a:stCxn id="6" idx="3"/>
            <a:endCxn id="11" idx="1"/>
          </p:cNvCxnSpPr>
          <p:nvPr/>
        </p:nvCxnSpPr>
        <p:spPr>
          <a:xfrm>
            <a:off x="3070672" y="2307756"/>
            <a:ext cx="905074" cy="15472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3E70240-DEE4-4D28-8DB5-89C202B87CB9}"/>
              </a:ext>
            </a:extLst>
          </p:cNvPr>
          <p:cNvCxnSpPr>
            <a:cxnSpLocks/>
            <a:stCxn id="11" idx="3"/>
            <a:endCxn id="10" idx="1"/>
          </p:cNvCxnSpPr>
          <p:nvPr/>
        </p:nvCxnSpPr>
        <p:spPr>
          <a:xfrm>
            <a:off x="5268253" y="3855024"/>
            <a:ext cx="8050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B390445-2D44-498D-819E-20C5D733EBD9}"/>
              </a:ext>
            </a:extLst>
          </p:cNvPr>
          <p:cNvCxnSpPr>
            <a:cxnSpLocks/>
            <a:stCxn id="8" idx="3"/>
            <a:endCxn id="7" idx="1"/>
          </p:cNvCxnSpPr>
          <p:nvPr/>
        </p:nvCxnSpPr>
        <p:spPr>
          <a:xfrm>
            <a:off x="5275507" y="2307756"/>
            <a:ext cx="8050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73F26A6-C99C-4444-B4E9-C0BCEC4C750E}"/>
              </a:ext>
            </a:extLst>
          </p:cNvPr>
          <p:cNvCxnSpPr>
            <a:cxnSpLocks/>
            <a:stCxn id="9" idx="3"/>
            <a:endCxn id="8" idx="1"/>
          </p:cNvCxnSpPr>
          <p:nvPr/>
        </p:nvCxnSpPr>
        <p:spPr>
          <a:xfrm flipV="1">
            <a:off x="3063418" y="2307756"/>
            <a:ext cx="919582" cy="15472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D385F4A7-DFB9-45A8-9DF7-D31B692BEC14}"/>
              </a:ext>
            </a:extLst>
          </p:cNvPr>
          <p:cNvSpPr/>
          <p:nvPr/>
        </p:nvSpPr>
        <p:spPr>
          <a:xfrm>
            <a:off x="889322" y="1743962"/>
            <a:ext cx="2181350" cy="1127588"/>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2000" b="1" dirty="0">
                <a:solidFill>
                  <a:schemeClr val="tx1"/>
                </a:solidFill>
                <a:latin typeface="Century Gothic" panose="020B0502020202020204" pitchFamily="34" charset="0"/>
              </a:rPr>
              <a:t>We need to rush to the supermarket</a:t>
            </a:r>
            <a:endParaRPr lang="en-GB" sz="2000" b="1" dirty="0">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2E6B9208-3334-41C7-A467-52D1A34C097A}"/>
              </a:ext>
            </a:extLst>
          </p:cNvPr>
          <p:cNvSpPr/>
          <p:nvPr/>
        </p:nvSpPr>
        <p:spPr>
          <a:xfrm>
            <a:off x="6080582" y="1743962"/>
            <a:ext cx="2181350" cy="1127588"/>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2000" b="1" dirty="0">
                <a:solidFill>
                  <a:schemeClr val="tx1"/>
                </a:solidFill>
                <a:latin typeface="Century Gothic" panose="020B0502020202020204" pitchFamily="34" charset="0"/>
              </a:rPr>
              <a:t>its terrified enemy ran away.</a:t>
            </a:r>
          </a:p>
        </p:txBody>
      </p:sp>
      <p:sp>
        <p:nvSpPr>
          <p:cNvPr id="8" name="Rectangle: Rounded Corners 7">
            <a:extLst>
              <a:ext uri="{FF2B5EF4-FFF2-40B4-BE49-F238E27FC236}">
                <a16:creationId xmlns:a16="http://schemas.microsoft.com/office/drawing/2014/main" id="{E334B142-520C-4BD4-B2B4-614B670F42A4}"/>
              </a:ext>
            </a:extLst>
          </p:cNvPr>
          <p:cNvSpPr/>
          <p:nvPr/>
        </p:nvSpPr>
        <p:spPr>
          <a:xfrm>
            <a:off x="3983000" y="1743962"/>
            <a:ext cx="1292507" cy="112758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until</a:t>
            </a:r>
          </a:p>
        </p:txBody>
      </p:sp>
      <p:sp>
        <p:nvSpPr>
          <p:cNvPr id="9" name="Rectangle: Rounded Corners 8">
            <a:extLst>
              <a:ext uri="{FF2B5EF4-FFF2-40B4-BE49-F238E27FC236}">
                <a16:creationId xmlns:a16="http://schemas.microsoft.com/office/drawing/2014/main" id="{B11C3774-145A-461E-B089-4AB05F42CA66}"/>
              </a:ext>
            </a:extLst>
          </p:cNvPr>
          <p:cNvSpPr/>
          <p:nvPr/>
        </p:nvSpPr>
        <p:spPr>
          <a:xfrm>
            <a:off x="882068" y="3291230"/>
            <a:ext cx="2181350" cy="1127588"/>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2000" b="1" dirty="0">
                <a:solidFill>
                  <a:schemeClr val="tx1"/>
                </a:solidFill>
                <a:latin typeface="Century Gothic" panose="020B0502020202020204" pitchFamily="34" charset="0"/>
              </a:rPr>
              <a:t>The angry beast roared loudly</a:t>
            </a:r>
          </a:p>
        </p:txBody>
      </p:sp>
      <p:sp>
        <p:nvSpPr>
          <p:cNvPr id="10" name="Rectangle: Rounded Corners 9">
            <a:extLst>
              <a:ext uri="{FF2B5EF4-FFF2-40B4-BE49-F238E27FC236}">
                <a16:creationId xmlns:a16="http://schemas.microsoft.com/office/drawing/2014/main" id="{80064E4A-65C8-48E1-AB45-7FEC0112D016}"/>
              </a:ext>
            </a:extLst>
          </p:cNvPr>
          <p:cNvSpPr/>
          <p:nvPr/>
        </p:nvSpPr>
        <p:spPr>
          <a:xfrm>
            <a:off x="6073328" y="3291230"/>
            <a:ext cx="2181350" cy="1127588"/>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2000" b="1" dirty="0">
                <a:solidFill>
                  <a:schemeClr val="tx1"/>
                </a:solidFill>
                <a:latin typeface="Century Gothic" panose="020B0502020202020204" pitchFamily="34" charset="0"/>
              </a:rPr>
              <a:t>it closes at 6pm.</a:t>
            </a:r>
          </a:p>
        </p:txBody>
      </p:sp>
      <p:sp>
        <p:nvSpPr>
          <p:cNvPr id="11" name="Rectangle: Rounded Corners 10">
            <a:extLst>
              <a:ext uri="{FF2B5EF4-FFF2-40B4-BE49-F238E27FC236}">
                <a16:creationId xmlns:a16="http://schemas.microsoft.com/office/drawing/2014/main" id="{F1EE5050-D691-4A30-AB70-0A3B5767C01E}"/>
              </a:ext>
            </a:extLst>
          </p:cNvPr>
          <p:cNvSpPr/>
          <p:nvPr/>
        </p:nvSpPr>
        <p:spPr>
          <a:xfrm>
            <a:off x="3975746" y="3291230"/>
            <a:ext cx="1292507" cy="112758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before</a:t>
            </a:r>
          </a:p>
        </p:txBody>
      </p:sp>
      <p:grpSp>
        <p:nvGrpSpPr>
          <p:cNvPr id="20" name="Group 19">
            <a:extLst>
              <a:ext uri="{FF2B5EF4-FFF2-40B4-BE49-F238E27FC236}">
                <a16:creationId xmlns:a16="http://schemas.microsoft.com/office/drawing/2014/main" id="{00C3C952-D707-4B69-BD47-69F51DD6F051}"/>
              </a:ext>
            </a:extLst>
          </p:cNvPr>
          <p:cNvGrpSpPr/>
          <p:nvPr/>
        </p:nvGrpSpPr>
        <p:grpSpPr>
          <a:xfrm>
            <a:off x="59531" y="6454317"/>
            <a:ext cx="1238534" cy="403683"/>
            <a:chOff x="68077" y="6454317"/>
            <a:chExt cx="1238534" cy="403683"/>
          </a:xfrm>
        </p:grpSpPr>
        <p:sp>
          <p:nvSpPr>
            <p:cNvPr id="21" name="TextBox 8">
              <a:extLst>
                <a:ext uri="{FF2B5EF4-FFF2-40B4-BE49-F238E27FC236}">
                  <a16:creationId xmlns:a16="http://schemas.microsoft.com/office/drawing/2014/main" id="{975B29EF-6251-40DE-BB7F-867D79D78AD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3" name="Picture 22" descr="A close up of a sign&#10;&#10;Description generated with high confidence">
              <a:extLst>
                <a:ext uri="{FF2B5EF4-FFF2-40B4-BE49-F238E27FC236}">
                  <a16:creationId xmlns:a16="http://schemas.microsoft.com/office/drawing/2014/main" id="{375EE382-002A-45EC-ADD2-AC797C01A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7640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each sentence with a conjunction.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I have to leave school at lunchtime today </a:t>
            </a:r>
            <a:r>
              <a:rPr lang="en-GB" sz="2000" b="1" spc="-300" dirty="0">
                <a:solidFill>
                  <a:schemeClr val="tx1"/>
                </a:solidFill>
                <a:latin typeface="Century Gothic" panose="020B0502020202020204" pitchFamily="34" charset="0"/>
              </a:rPr>
              <a:t>_____________</a:t>
            </a:r>
            <a:r>
              <a:rPr lang="en-GB" sz="2000" b="1" dirty="0">
                <a:solidFill>
                  <a:schemeClr val="tx1"/>
                </a:solidFill>
                <a:latin typeface="Century Gothic" panose="020B0502020202020204" pitchFamily="34" charset="0"/>
              </a:rPr>
              <a:t>  I’m competing in a school sports competition.</a:t>
            </a: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Maliha watches her favourite programmes on TV </a:t>
            </a:r>
            <a:r>
              <a:rPr lang="en-GB" sz="2000" b="1" spc="-300" dirty="0">
                <a:solidFill>
                  <a:schemeClr val="tx1"/>
                </a:solidFill>
                <a:latin typeface="Century Gothic" panose="020B0502020202020204" pitchFamily="34" charset="0"/>
              </a:rPr>
              <a:t>____________</a:t>
            </a:r>
            <a:r>
              <a:rPr lang="en-GB" sz="2000" b="1" dirty="0">
                <a:solidFill>
                  <a:schemeClr val="tx1"/>
                </a:solidFill>
                <a:latin typeface="Century Gothic" panose="020B0502020202020204" pitchFamily="34" charset="0"/>
              </a:rPr>
              <a:t>  she’s done all of her homework.</a:t>
            </a:r>
          </a:p>
          <a:p>
            <a:pPr>
              <a:lnSpc>
                <a:spcPct val="150000"/>
              </a:lnSpc>
            </a:pPr>
            <a:endParaRPr lang="en-GB" sz="2000" b="1" dirty="0">
              <a:solidFill>
                <a:srgbClr val="FF0000"/>
              </a:solidFill>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A7BBA042-10A3-4671-96C6-03F9F45B30FD}"/>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6A3A6793-D2D6-458A-B2A9-5A3ADB52128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8" name="Picture 7" descr="A close up of a sign&#10;&#10;Description generated with high confidence">
              <a:extLst>
                <a:ext uri="{FF2B5EF4-FFF2-40B4-BE49-F238E27FC236}">
                  <a16:creationId xmlns:a16="http://schemas.microsoft.com/office/drawing/2014/main" id="{7B14F4C3-CE86-4CD4-8710-2AE0DF075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5942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each sentence with a conjunction.</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I have to leave school at lunchtime today </a:t>
            </a:r>
            <a:r>
              <a:rPr lang="en-GB" sz="2000" b="1" spc="-300" dirty="0">
                <a:solidFill>
                  <a:schemeClr val="tx1"/>
                </a:solidFill>
                <a:latin typeface="Century Gothic" panose="020B0502020202020204" pitchFamily="34" charset="0"/>
              </a:rPr>
              <a:t>_____________</a:t>
            </a:r>
            <a:r>
              <a:rPr lang="en-GB" sz="2000" b="1" dirty="0">
                <a:solidFill>
                  <a:schemeClr val="tx1"/>
                </a:solidFill>
                <a:latin typeface="Century Gothic" panose="020B0502020202020204" pitchFamily="34" charset="0"/>
              </a:rPr>
              <a:t>  I’m competing in a school sports competition.</a:t>
            </a: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Maliha watches her favourite programmes on TV </a:t>
            </a:r>
            <a:r>
              <a:rPr lang="en-GB" sz="2000" b="1" spc="-300" dirty="0">
                <a:solidFill>
                  <a:schemeClr val="tx1"/>
                </a:solidFill>
                <a:latin typeface="Century Gothic" panose="020B0502020202020204" pitchFamily="34" charset="0"/>
              </a:rPr>
              <a:t>____________</a:t>
            </a:r>
            <a:r>
              <a:rPr lang="en-GB" sz="2000" b="1" dirty="0">
                <a:solidFill>
                  <a:schemeClr val="tx1"/>
                </a:solidFill>
                <a:latin typeface="Century Gothic" panose="020B0502020202020204" pitchFamily="34" charset="0"/>
              </a:rPr>
              <a:t>  she’s done all of her homework.</a:t>
            </a:r>
          </a:p>
          <a:p>
            <a:pPr>
              <a:lnSpc>
                <a:spcPct val="150000"/>
              </a:lnSpc>
            </a:pPr>
            <a:endParaRPr lang="en-GB" sz="2000" b="1" dirty="0">
              <a:solidFill>
                <a:srgbClr val="FF0000"/>
              </a:solidFill>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 name="TextBox 1">
            <a:extLst>
              <a:ext uri="{FF2B5EF4-FFF2-40B4-BE49-F238E27FC236}">
                <a16:creationId xmlns:a16="http://schemas.microsoft.com/office/drawing/2014/main" id="{5EB747F1-EA16-4C42-B71C-D43691B47E27}"/>
              </a:ext>
            </a:extLst>
          </p:cNvPr>
          <p:cNvSpPr txBox="1"/>
          <p:nvPr/>
        </p:nvSpPr>
        <p:spPr>
          <a:xfrm>
            <a:off x="5525074" y="2153889"/>
            <a:ext cx="1340720"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rPr>
              <a:t>because</a:t>
            </a:r>
          </a:p>
        </p:txBody>
      </p:sp>
      <p:sp>
        <p:nvSpPr>
          <p:cNvPr id="7" name="TextBox 6">
            <a:extLst>
              <a:ext uri="{FF2B5EF4-FFF2-40B4-BE49-F238E27FC236}">
                <a16:creationId xmlns:a16="http://schemas.microsoft.com/office/drawing/2014/main" id="{CF715C46-EAD8-4DC5-AE47-C4553C5BB281}"/>
              </a:ext>
            </a:extLst>
          </p:cNvPr>
          <p:cNvSpPr txBox="1"/>
          <p:nvPr/>
        </p:nvSpPr>
        <p:spPr>
          <a:xfrm>
            <a:off x="6578268" y="3528163"/>
            <a:ext cx="786289"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rPr>
              <a:t>after</a:t>
            </a:r>
          </a:p>
        </p:txBody>
      </p:sp>
      <p:grpSp>
        <p:nvGrpSpPr>
          <p:cNvPr id="8" name="Group 7">
            <a:extLst>
              <a:ext uri="{FF2B5EF4-FFF2-40B4-BE49-F238E27FC236}">
                <a16:creationId xmlns:a16="http://schemas.microsoft.com/office/drawing/2014/main" id="{DE8553CC-FF22-4297-BC64-995D602FC3B4}"/>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6BCE1B46-37D3-443C-8058-FEAB6563E81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A8D28B0A-5788-4688-9F08-8E599FED9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8529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8E7B024-C876-4641-98C5-0ED66D449C1C}"/>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4A97BF47-8D7D-4108-80F1-D8CCAF639DE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9C4E88E1-9348-44EC-A1EE-F5BF0011A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8" name="Picture 7">
            <a:extLst>
              <a:ext uri="{FF2B5EF4-FFF2-40B4-BE49-F238E27FC236}">
                <a16:creationId xmlns:a16="http://schemas.microsoft.com/office/drawing/2014/main" id="{F84B1A46-86ED-446D-99A0-F9D78735A60A}"/>
              </a:ext>
            </a:extLst>
          </p:cNvPr>
          <p:cNvPicPr>
            <a:picLocks noChangeAspect="1"/>
          </p:cNvPicPr>
          <p:nvPr/>
        </p:nvPicPr>
        <p:blipFill>
          <a:blip r:embed="rId3"/>
          <a:stretch>
            <a:fillRect/>
          </a:stretch>
        </p:blipFill>
        <p:spPr>
          <a:xfrm>
            <a:off x="115438" y="144662"/>
            <a:ext cx="8913124" cy="6322100"/>
          </a:xfrm>
          <a:prstGeom prst="rect">
            <a:avLst/>
          </a:prstGeom>
        </p:spPr>
      </p:pic>
      <p:sp>
        <p:nvSpPr>
          <p:cNvPr id="9" name="Rectangle 8">
            <a:extLst>
              <a:ext uri="{FF2B5EF4-FFF2-40B4-BE49-F238E27FC236}">
                <a16:creationId xmlns:a16="http://schemas.microsoft.com/office/drawing/2014/main" id="{0893D441-B2DC-4F85-95D0-04DFA446829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Use a time conjunction to describe the picture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426500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8E7B024-C876-4641-98C5-0ED66D449C1C}"/>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4A97BF47-8D7D-4108-80F1-D8CCAF639DE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9C4E88E1-9348-44EC-A1EE-F5BF0011A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8" name="Picture 7">
            <a:extLst>
              <a:ext uri="{FF2B5EF4-FFF2-40B4-BE49-F238E27FC236}">
                <a16:creationId xmlns:a16="http://schemas.microsoft.com/office/drawing/2014/main" id="{F84B1A46-86ED-446D-99A0-F9D78735A60A}"/>
              </a:ext>
            </a:extLst>
          </p:cNvPr>
          <p:cNvPicPr>
            <a:picLocks noChangeAspect="1"/>
          </p:cNvPicPr>
          <p:nvPr/>
        </p:nvPicPr>
        <p:blipFill>
          <a:blip r:embed="rId3"/>
          <a:stretch>
            <a:fillRect/>
          </a:stretch>
        </p:blipFill>
        <p:spPr>
          <a:xfrm>
            <a:off x="115438" y="144662"/>
            <a:ext cx="8913124" cy="6322100"/>
          </a:xfrm>
          <a:prstGeom prst="rect">
            <a:avLst/>
          </a:prstGeom>
        </p:spPr>
      </p:pic>
      <p:sp>
        <p:nvSpPr>
          <p:cNvPr id="9" name="Rectangle 8">
            <a:extLst>
              <a:ext uri="{FF2B5EF4-FFF2-40B4-BE49-F238E27FC236}">
                <a16:creationId xmlns:a16="http://schemas.microsoft.com/office/drawing/2014/main" id="{0893D441-B2DC-4F85-95D0-04DFA446829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Use a time conjunction to describe the picture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 We went to see the cheeky monkeys after we had visited the vicious crocodiles.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757497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Amelia has been asked to write a sentence with a place conjunction.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latin typeface="Century Gothic" panose="020B0502020202020204" pitchFamily="34" charset="0"/>
              <a:sym typeface="Wingdings" panose="05000000000000000000" pitchFamily="2" charset="2"/>
            </a:endParaRPr>
          </a:p>
          <a:p>
            <a:endParaRPr lang="en-GB" sz="3600" b="1" dirty="0">
              <a:latin typeface="Century Gothic" panose="020B0502020202020204" pitchFamily="34" charset="0"/>
              <a:sym typeface="Wingdings" panose="05000000000000000000" pitchFamily="2" charset="2"/>
            </a:endParaRPr>
          </a:p>
          <a:p>
            <a:pPr lvl="0" defTabSz="685800">
              <a:defRPr/>
            </a:pPr>
            <a:r>
              <a:rPr lang="en-GB" sz="2000" b="1" dirty="0">
                <a:solidFill>
                  <a:prstClr val="black"/>
                </a:solidFill>
                <a:latin typeface="Century Gothic" panose="020B0502020202020204" pitchFamily="34" charset="0"/>
              </a:rPr>
              <a:t>Is she correct? Explain your answer.</a:t>
            </a:r>
          </a:p>
          <a:p>
            <a:endParaRPr lang="en-GB" sz="2000" b="1" dirty="0">
              <a:solidFill>
                <a:schemeClr val="tx1"/>
              </a:solidFill>
              <a:latin typeface="Century Gothic" panose="020B0502020202020204" pitchFamily="34" charset="0"/>
            </a:endParaRPr>
          </a:p>
        </p:txBody>
      </p:sp>
      <p:graphicFrame>
        <p:nvGraphicFramePr>
          <p:cNvPr id="8" name="Table 7">
            <a:extLst>
              <a:ext uri="{FF2B5EF4-FFF2-40B4-BE49-F238E27FC236}">
                <a16:creationId xmlns:a16="http://schemas.microsoft.com/office/drawing/2014/main" id="{9B14C921-2086-4E69-A1DA-FAC50BEC18C6}"/>
              </a:ext>
            </a:extLst>
          </p:cNvPr>
          <p:cNvGraphicFramePr>
            <a:graphicFrameLocks noGrp="1"/>
          </p:cNvGraphicFramePr>
          <p:nvPr>
            <p:extLst>
              <p:ext uri="{D42A27DB-BD31-4B8C-83A1-F6EECF244321}">
                <p14:modId xmlns:p14="http://schemas.microsoft.com/office/powerpoint/2010/main" val="3657294852"/>
              </p:ext>
            </p:extLst>
          </p:nvPr>
        </p:nvGraphicFramePr>
        <p:xfrm>
          <a:off x="2117895" y="2033710"/>
          <a:ext cx="4541480" cy="2016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949747621"/>
                    </a:ext>
                  </a:extLst>
                </a:gridCol>
                <a:gridCol w="4109480">
                  <a:extLst>
                    <a:ext uri="{9D8B030D-6E8A-4147-A177-3AD203B41FA5}">
                      <a16:colId xmlns:a16="http://schemas.microsoft.com/office/drawing/2014/main" val="2694925241"/>
                    </a:ext>
                  </a:extLst>
                </a:gridCol>
              </a:tblGrid>
              <a:tr h="504000">
                <a:tc>
                  <a:txBody>
                    <a:bodyPr/>
                    <a:lstStyle/>
                    <a:p>
                      <a:endParaRPr lang="en-GB" sz="1200" b="1" dirty="0">
                        <a:latin typeface="Century Gothic" panose="020B0502020202020204" pitchFamily="34" charset="0"/>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anchor="b">
                    <a:lnL w="12700" cap="flat" cmpd="sng" algn="ctr">
                      <a:solidFill>
                        <a:srgbClr val="FF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050758775"/>
                  </a:ext>
                </a:extLst>
              </a:tr>
              <a:tr h="504000">
                <a:tc>
                  <a:txBody>
                    <a:bodyPr/>
                    <a:lstStyle/>
                    <a:p>
                      <a:endParaRPr lang="en-GB" sz="1200" b="1" dirty="0">
                        <a:latin typeface="Century Gothic" panose="020B0502020202020204" pitchFamily="34" charset="0"/>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anchor="b">
                    <a:lnL w="12700" cap="flat" cmpd="sng" algn="ctr">
                      <a:solidFill>
                        <a:srgbClr val="FF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150138803"/>
                  </a:ext>
                </a:extLst>
              </a:tr>
              <a:tr h="504000">
                <a:tc>
                  <a:txBody>
                    <a:bodyPr/>
                    <a:lstStyle/>
                    <a:p>
                      <a:endParaRPr lang="en-GB" sz="1200" b="1" dirty="0">
                        <a:latin typeface="Century Gothic" panose="020B0502020202020204" pitchFamily="34" charset="0"/>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anchor="b">
                    <a:lnL w="12700" cap="flat" cmpd="sng" algn="ctr">
                      <a:solidFill>
                        <a:srgbClr val="FF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112192517"/>
                  </a:ext>
                </a:extLst>
              </a:tr>
              <a:tr h="504000">
                <a:tc>
                  <a:txBody>
                    <a:bodyPr/>
                    <a:lstStyle/>
                    <a:p>
                      <a:endParaRPr lang="en-GB" sz="1200" b="1" dirty="0">
                        <a:latin typeface="Century Gothic" panose="020B0502020202020204" pitchFamily="34" charset="0"/>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anchor="b">
                    <a:lnL w="12700" cap="flat" cmpd="sng" algn="ctr">
                      <a:solidFill>
                        <a:srgbClr val="FF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3150679"/>
                  </a:ext>
                </a:extLst>
              </a:tr>
            </a:tbl>
          </a:graphicData>
        </a:graphic>
      </p:graphicFrame>
      <p:grpSp>
        <p:nvGrpSpPr>
          <p:cNvPr id="2" name="Group 1">
            <a:extLst>
              <a:ext uri="{FF2B5EF4-FFF2-40B4-BE49-F238E27FC236}">
                <a16:creationId xmlns:a16="http://schemas.microsoft.com/office/drawing/2014/main" id="{8C7EE366-AAC9-441B-B93E-CC494679D086}"/>
              </a:ext>
            </a:extLst>
          </p:cNvPr>
          <p:cNvGrpSpPr/>
          <p:nvPr/>
        </p:nvGrpSpPr>
        <p:grpSpPr>
          <a:xfrm>
            <a:off x="2509547" y="2237628"/>
            <a:ext cx="3914113" cy="1410154"/>
            <a:chOff x="2509547" y="2237628"/>
            <a:chExt cx="3914113" cy="1410154"/>
          </a:xfrm>
        </p:grpSpPr>
        <p:sp>
          <p:nvSpPr>
            <p:cNvPr id="9" name="TextBox 8">
              <a:extLst>
                <a:ext uri="{FF2B5EF4-FFF2-40B4-BE49-F238E27FC236}">
                  <a16:creationId xmlns:a16="http://schemas.microsoft.com/office/drawing/2014/main" id="{885C2799-7EEC-4CDA-B551-2C61B7A673B2}"/>
                </a:ext>
              </a:extLst>
            </p:cNvPr>
            <p:cNvSpPr txBox="1"/>
            <p:nvPr/>
          </p:nvSpPr>
          <p:spPr>
            <a:xfrm>
              <a:off x="2509548" y="2237628"/>
              <a:ext cx="3914112" cy="400110"/>
            </a:xfrm>
            <a:prstGeom prst="rect">
              <a:avLst/>
            </a:prstGeom>
            <a:noFill/>
          </p:spPr>
          <p:txBody>
            <a:bodyPr wrap="square" rtlCol="0">
              <a:spAutoFit/>
            </a:bodyPr>
            <a:lstStyle/>
            <a:p>
              <a:r>
                <a:rPr lang="en-GB" sz="2000" b="1" dirty="0">
                  <a:latin typeface="Century Gothic" panose="020B0502020202020204" pitchFamily="34" charset="0"/>
                </a:rPr>
                <a:t>The cat curled up and went to</a:t>
              </a:r>
            </a:p>
          </p:txBody>
        </p:sp>
        <p:sp>
          <p:nvSpPr>
            <p:cNvPr id="10" name="TextBox 9">
              <a:extLst>
                <a:ext uri="{FF2B5EF4-FFF2-40B4-BE49-F238E27FC236}">
                  <a16:creationId xmlns:a16="http://schemas.microsoft.com/office/drawing/2014/main" id="{21C67321-35C1-428E-B438-A2C43FA781F9}"/>
                </a:ext>
              </a:extLst>
            </p:cNvPr>
            <p:cNvSpPr txBox="1"/>
            <p:nvPr/>
          </p:nvSpPr>
          <p:spPr>
            <a:xfrm>
              <a:off x="2509547" y="2750215"/>
              <a:ext cx="3913200" cy="400110"/>
            </a:xfrm>
            <a:prstGeom prst="rect">
              <a:avLst/>
            </a:prstGeom>
            <a:noFill/>
          </p:spPr>
          <p:txBody>
            <a:bodyPr wrap="square" rtlCol="0">
              <a:noAutofit/>
            </a:bodyPr>
            <a:lstStyle/>
            <a:p>
              <a:r>
                <a:rPr lang="en-GB" sz="2000" b="1" dirty="0">
                  <a:latin typeface="Century Gothic" panose="020B0502020202020204" pitchFamily="34" charset="0"/>
                </a:rPr>
                <a:t>sleep because she was very</a:t>
              </a:r>
            </a:p>
          </p:txBody>
        </p:sp>
        <p:sp>
          <p:nvSpPr>
            <p:cNvPr id="11" name="TextBox 10">
              <a:extLst>
                <a:ext uri="{FF2B5EF4-FFF2-40B4-BE49-F238E27FC236}">
                  <a16:creationId xmlns:a16="http://schemas.microsoft.com/office/drawing/2014/main" id="{097B043A-EB36-41CA-AFAC-E88876A4A536}"/>
                </a:ext>
              </a:extLst>
            </p:cNvPr>
            <p:cNvSpPr txBox="1"/>
            <p:nvPr/>
          </p:nvSpPr>
          <p:spPr>
            <a:xfrm>
              <a:off x="2509547" y="3247672"/>
              <a:ext cx="3420427" cy="400110"/>
            </a:xfrm>
            <a:prstGeom prst="rect">
              <a:avLst/>
            </a:prstGeom>
            <a:noFill/>
          </p:spPr>
          <p:txBody>
            <a:bodyPr wrap="square" rtlCol="0">
              <a:spAutoFit/>
            </a:bodyPr>
            <a:lstStyle/>
            <a:p>
              <a:r>
                <a:rPr lang="en-GB" sz="2000" b="1" dirty="0">
                  <a:latin typeface="Century Gothic" panose="020B0502020202020204" pitchFamily="34" charset="0"/>
                </a:rPr>
                <a:t>tired.</a:t>
              </a:r>
            </a:p>
          </p:txBody>
        </p:sp>
      </p:grpSp>
      <p:grpSp>
        <p:nvGrpSpPr>
          <p:cNvPr id="12" name="Group 11">
            <a:extLst>
              <a:ext uri="{FF2B5EF4-FFF2-40B4-BE49-F238E27FC236}">
                <a16:creationId xmlns:a16="http://schemas.microsoft.com/office/drawing/2014/main" id="{8B173A12-662C-453B-B6F3-391E10C21284}"/>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AC0E47F8-BBF3-4292-AC81-F6DE55AF623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C9908266-4C78-4A6B-AC33-DE7FFC959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77006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3 – </a:t>
            </a:r>
            <a:r>
              <a:rPr lang="en-GB" sz="1600" b="1" u="sng" dirty="0">
                <a:solidFill>
                  <a:srgbClr val="767171"/>
                </a:solidFill>
                <a:latin typeface="Century Gothic" panose="020B0502020202020204" pitchFamily="34" charset="0"/>
              </a:rPr>
              <a:t>Conjunctions – Using Conjunctions to Express Time, Place and Cause</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spcAft>
                <a:spcPts val="0"/>
              </a:spcAft>
            </a:pPr>
            <a:r>
              <a:rPr lang="en-US" sz="1200" b="1" dirty="0">
                <a:solidFill>
                  <a:schemeClr val="tx1"/>
                </a:solidFill>
                <a:latin typeface="Century Gothic" panose="020B0502020202020204" pitchFamily="34" charset="0"/>
              </a:rPr>
              <a:t>English Year 3: (3G1.4) </a:t>
            </a:r>
            <a:r>
              <a:rPr lang="en-US" sz="1200" b="1" dirty="0">
                <a:latin typeface="Century Gothic" panose="020B0502020202020204" pitchFamily="34" charset="0"/>
                <a:hlinkClick r:id="rId2"/>
              </a:rPr>
              <a:t>Using conjunctions to express time and cause</a:t>
            </a:r>
            <a:endParaRPr lang="en-US" sz="1200" b="1" dirty="0">
              <a:solidFill>
                <a:schemeClr val="tx1"/>
              </a:solidFill>
              <a:latin typeface="Century Gothic" panose="020B0502020202020204" pitchFamily="34" charset="0"/>
            </a:endParaRPr>
          </a:p>
          <a:p>
            <a:pPr marL="0" lvl="1" fontAlgn="base">
              <a:spcAft>
                <a:spcPts val="0"/>
              </a:spcAft>
            </a:pPr>
            <a:r>
              <a:rPr lang="en-US" sz="1200" b="1" dirty="0">
                <a:solidFill>
                  <a:schemeClr val="tx1"/>
                </a:solidFill>
                <a:latin typeface="Century Gothic" panose="020B0502020202020204" pitchFamily="34" charset="0"/>
              </a:rPr>
              <a:t>English Year 3: (3G1.4) </a:t>
            </a:r>
            <a:r>
              <a:rPr lang="en-US" sz="1200" b="1" dirty="0">
                <a:latin typeface="Century Gothic" panose="020B0502020202020204" pitchFamily="34" charset="0"/>
                <a:hlinkClick r:id="rId2"/>
              </a:rPr>
              <a:t>Express time, place and cause using conjunctions [for example, when, before, after, while, so, because]</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CD30714F-8EEB-4700-A03D-5A1584424156}"/>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AFE284A8-0A00-476F-BE56-9F3E20D3A44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8" name="Picture 7" descr="A close up of a sign&#10;&#10;Description generated with high confidence">
              <a:extLst>
                <a:ext uri="{FF2B5EF4-FFF2-40B4-BE49-F238E27FC236}">
                  <a16:creationId xmlns:a16="http://schemas.microsoft.com/office/drawing/2014/main" id="{AD43ACD4-2E59-4698-AE5A-FA3D020E98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Amelia has been asked to write a sentence with a place conjunction.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latin typeface="Century Gothic" panose="020B0502020202020204" pitchFamily="34" charset="0"/>
              <a:sym typeface="Wingdings" panose="05000000000000000000" pitchFamily="2" charset="2"/>
            </a:endParaRPr>
          </a:p>
          <a:p>
            <a:endParaRPr lang="en-GB" sz="3600" b="1" dirty="0">
              <a:latin typeface="Century Gothic" panose="020B0502020202020204" pitchFamily="34" charset="0"/>
              <a:sym typeface="Wingdings" panose="05000000000000000000" pitchFamily="2" charset="2"/>
            </a:endParaRPr>
          </a:p>
          <a:p>
            <a:pPr lvl="0" defTabSz="685800">
              <a:defRPr/>
            </a:pPr>
            <a:r>
              <a:rPr lang="en-GB" sz="2000" b="1" dirty="0">
                <a:solidFill>
                  <a:prstClr val="black"/>
                </a:solidFill>
                <a:latin typeface="Century Gothic" panose="020B0502020202020204" pitchFamily="34" charset="0"/>
              </a:rPr>
              <a:t>Is she correct? Explain your answer.</a:t>
            </a:r>
          </a:p>
          <a:p>
            <a:pPr lvl="0" defTabSz="685800">
              <a:defRPr/>
            </a:pPr>
            <a:endParaRPr lang="en-GB" sz="2000" b="1" dirty="0">
              <a:solidFill>
                <a:prstClr val="black"/>
              </a:solidFill>
              <a:latin typeface="Century Gothic" panose="020B0502020202020204" pitchFamily="34" charset="0"/>
            </a:endParaRPr>
          </a:p>
          <a:p>
            <a:pPr defTabSz="685800">
              <a:defRPr/>
            </a:pPr>
            <a:r>
              <a:rPr lang="en-GB" sz="2000" b="1" dirty="0">
                <a:solidFill>
                  <a:prstClr val="black"/>
                </a:solidFill>
                <a:latin typeface="Century Gothic" panose="020B0502020202020204" pitchFamily="34" charset="0"/>
              </a:rPr>
              <a:t>Amelia is incorrect because… </a:t>
            </a:r>
          </a:p>
          <a:p>
            <a:pPr lvl="0" defTabSz="685800">
              <a:defRPr/>
            </a:pPr>
            <a:endParaRPr lang="en-GB" sz="2000" b="1" dirty="0">
              <a:solidFill>
                <a:prstClr val="black"/>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8" name="Table 7">
            <a:extLst>
              <a:ext uri="{FF2B5EF4-FFF2-40B4-BE49-F238E27FC236}">
                <a16:creationId xmlns:a16="http://schemas.microsoft.com/office/drawing/2014/main" id="{9B14C921-2086-4E69-A1DA-FAC50BEC18C6}"/>
              </a:ext>
            </a:extLst>
          </p:cNvPr>
          <p:cNvGraphicFramePr>
            <a:graphicFrameLocks noGrp="1"/>
          </p:cNvGraphicFramePr>
          <p:nvPr/>
        </p:nvGraphicFramePr>
        <p:xfrm>
          <a:off x="2117895" y="2033710"/>
          <a:ext cx="4541480" cy="2016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949747621"/>
                    </a:ext>
                  </a:extLst>
                </a:gridCol>
                <a:gridCol w="4109480">
                  <a:extLst>
                    <a:ext uri="{9D8B030D-6E8A-4147-A177-3AD203B41FA5}">
                      <a16:colId xmlns:a16="http://schemas.microsoft.com/office/drawing/2014/main" val="2694925241"/>
                    </a:ext>
                  </a:extLst>
                </a:gridCol>
              </a:tblGrid>
              <a:tr h="504000">
                <a:tc>
                  <a:txBody>
                    <a:bodyPr/>
                    <a:lstStyle/>
                    <a:p>
                      <a:endParaRPr lang="en-GB" sz="1200" b="1" dirty="0">
                        <a:latin typeface="Century Gothic" panose="020B0502020202020204" pitchFamily="34" charset="0"/>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anchor="b">
                    <a:lnL w="12700" cap="flat" cmpd="sng" algn="ctr">
                      <a:solidFill>
                        <a:srgbClr val="FF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050758775"/>
                  </a:ext>
                </a:extLst>
              </a:tr>
              <a:tr h="504000">
                <a:tc>
                  <a:txBody>
                    <a:bodyPr/>
                    <a:lstStyle/>
                    <a:p>
                      <a:endParaRPr lang="en-GB" sz="1200" b="1" dirty="0">
                        <a:latin typeface="Century Gothic" panose="020B0502020202020204" pitchFamily="34" charset="0"/>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anchor="b">
                    <a:lnL w="12700" cap="flat" cmpd="sng" algn="ctr">
                      <a:solidFill>
                        <a:srgbClr val="FF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150138803"/>
                  </a:ext>
                </a:extLst>
              </a:tr>
              <a:tr h="504000">
                <a:tc>
                  <a:txBody>
                    <a:bodyPr/>
                    <a:lstStyle/>
                    <a:p>
                      <a:endParaRPr lang="en-GB" sz="1200" b="1" dirty="0">
                        <a:latin typeface="Century Gothic" panose="020B0502020202020204" pitchFamily="34" charset="0"/>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anchor="b">
                    <a:lnL w="12700" cap="flat" cmpd="sng" algn="ctr">
                      <a:solidFill>
                        <a:srgbClr val="FF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112192517"/>
                  </a:ext>
                </a:extLst>
              </a:tr>
              <a:tr h="504000">
                <a:tc>
                  <a:txBody>
                    <a:bodyPr/>
                    <a:lstStyle/>
                    <a:p>
                      <a:endParaRPr lang="en-GB" sz="1200" b="1" dirty="0">
                        <a:latin typeface="Century Gothic" panose="020B0502020202020204" pitchFamily="34" charset="0"/>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anchor="b">
                    <a:lnL w="12700" cap="flat" cmpd="sng" algn="ctr">
                      <a:solidFill>
                        <a:srgbClr val="FF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3150679"/>
                  </a:ext>
                </a:extLst>
              </a:tr>
            </a:tbl>
          </a:graphicData>
        </a:graphic>
      </p:graphicFrame>
      <p:grpSp>
        <p:nvGrpSpPr>
          <p:cNvPr id="2" name="Group 1">
            <a:extLst>
              <a:ext uri="{FF2B5EF4-FFF2-40B4-BE49-F238E27FC236}">
                <a16:creationId xmlns:a16="http://schemas.microsoft.com/office/drawing/2014/main" id="{8C7EE366-AAC9-441B-B93E-CC494679D086}"/>
              </a:ext>
            </a:extLst>
          </p:cNvPr>
          <p:cNvGrpSpPr/>
          <p:nvPr/>
        </p:nvGrpSpPr>
        <p:grpSpPr>
          <a:xfrm>
            <a:off x="2509547" y="2237628"/>
            <a:ext cx="3914113" cy="1410154"/>
            <a:chOff x="2509547" y="2237628"/>
            <a:chExt cx="3914113" cy="1410154"/>
          </a:xfrm>
        </p:grpSpPr>
        <p:sp>
          <p:nvSpPr>
            <p:cNvPr id="9" name="TextBox 8">
              <a:extLst>
                <a:ext uri="{FF2B5EF4-FFF2-40B4-BE49-F238E27FC236}">
                  <a16:creationId xmlns:a16="http://schemas.microsoft.com/office/drawing/2014/main" id="{885C2799-7EEC-4CDA-B551-2C61B7A673B2}"/>
                </a:ext>
              </a:extLst>
            </p:cNvPr>
            <p:cNvSpPr txBox="1"/>
            <p:nvPr/>
          </p:nvSpPr>
          <p:spPr>
            <a:xfrm>
              <a:off x="2509548" y="2237628"/>
              <a:ext cx="3914112" cy="400110"/>
            </a:xfrm>
            <a:prstGeom prst="rect">
              <a:avLst/>
            </a:prstGeom>
            <a:noFill/>
          </p:spPr>
          <p:txBody>
            <a:bodyPr wrap="square" rtlCol="0">
              <a:spAutoFit/>
            </a:bodyPr>
            <a:lstStyle/>
            <a:p>
              <a:r>
                <a:rPr lang="en-GB" sz="2000" b="1" dirty="0">
                  <a:latin typeface="Century Gothic" panose="020B0502020202020204" pitchFamily="34" charset="0"/>
                </a:rPr>
                <a:t>The cat curled up and went to</a:t>
              </a:r>
            </a:p>
          </p:txBody>
        </p:sp>
        <p:sp>
          <p:nvSpPr>
            <p:cNvPr id="10" name="TextBox 9">
              <a:extLst>
                <a:ext uri="{FF2B5EF4-FFF2-40B4-BE49-F238E27FC236}">
                  <a16:creationId xmlns:a16="http://schemas.microsoft.com/office/drawing/2014/main" id="{21C67321-35C1-428E-B438-A2C43FA781F9}"/>
                </a:ext>
              </a:extLst>
            </p:cNvPr>
            <p:cNvSpPr txBox="1"/>
            <p:nvPr/>
          </p:nvSpPr>
          <p:spPr>
            <a:xfrm>
              <a:off x="2509547" y="2750215"/>
              <a:ext cx="3913200" cy="400110"/>
            </a:xfrm>
            <a:prstGeom prst="rect">
              <a:avLst/>
            </a:prstGeom>
            <a:noFill/>
          </p:spPr>
          <p:txBody>
            <a:bodyPr wrap="square" rtlCol="0">
              <a:noAutofit/>
            </a:bodyPr>
            <a:lstStyle/>
            <a:p>
              <a:r>
                <a:rPr lang="en-GB" sz="2000" b="1" dirty="0">
                  <a:latin typeface="Century Gothic" panose="020B0502020202020204" pitchFamily="34" charset="0"/>
                </a:rPr>
                <a:t>sleep because she was very</a:t>
              </a:r>
            </a:p>
          </p:txBody>
        </p:sp>
        <p:sp>
          <p:nvSpPr>
            <p:cNvPr id="11" name="TextBox 10">
              <a:extLst>
                <a:ext uri="{FF2B5EF4-FFF2-40B4-BE49-F238E27FC236}">
                  <a16:creationId xmlns:a16="http://schemas.microsoft.com/office/drawing/2014/main" id="{097B043A-EB36-41CA-AFAC-E88876A4A536}"/>
                </a:ext>
              </a:extLst>
            </p:cNvPr>
            <p:cNvSpPr txBox="1"/>
            <p:nvPr/>
          </p:nvSpPr>
          <p:spPr>
            <a:xfrm>
              <a:off x="2509547" y="3247672"/>
              <a:ext cx="3420427" cy="400110"/>
            </a:xfrm>
            <a:prstGeom prst="rect">
              <a:avLst/>
            </a:prstGeom>
            <a:noFill/>
          </p:spPr>
          <p:txBody>
            <a:bodyPr wrap="square" rtlCol="0">
              <a:spAutoFit/>
            </a:bodyPr>
            <a:lstStyle/>
            <a:p>
              <a:r>
                <a:rPr lang="en-GB" sz="2000" b="1" dirty="0">
                  <a:latin typeface="Century Gothic" panose="020B0502020202020204" pitchFamily="34" charset="0"/>
                </a:rPr>
                <a:t>tired.</a:t>
              </a:r>
            </a:p>
          </p:txBody>
        </p:sp>
      </p:grpSp>
      <p:grpSp>
        <p:nvGrpSpPr>
          <p:cNvPr id="12" name="Group 11">
            <a:extLst>
              <a:ext uri="{FF2B5EF4-FFF2-40B4-BE49-F238E27FC236}">
                <a16:creationId xmlns:a16="http://schemas.microsoft.com/office/drawing/2014/main" id="{1733729E-B0FD-43FD-B90C-858BB8E7AACC}"/>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97FBFC84-023E-4A0A-9BCA-3E2422CE99D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7E85EA51-60C3-42C8-97F7-6193B0539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251111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Amelia has been asked to write a sentence with a place conjunction.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latin typeface="Century Gothic" panose="020B0502020202020204" pitchFamily="34" charset="0"/>
              <a:sym typeface="Wingdings" panose="05000000000000000000" pitchFamily="2" charset="2"/>
            </a:endParaRPr>
          </a:p>
          <a:p>
            <a:endParaRPr lang="en-GB" sz="3600" b="1" dirty="0">
              <a:latin typeface="Century Gothic" panose="020B0502020202020204" pitchFamily="34" charset="0"/>
              <a:sym typeface="Wingdings" panose="05000000000000000000" pitchFamily="2" charset="2"/>
            </a:endParaRPr>
          </a:p>
          <a:p>
            <a:pPr lvl="0" defTabSz="685800">
              <a:defRPr/>
            </a:pPr>
            <a:r>
              <a:rPr lang="en-GB" sz="2000" b="1" dirty="0">
                <a:solidFill>
                  <a:prstClr val="black"/>
                </a:solidFill>
                <a:latin typeface="Century Gothic" panose="020B0502020202020204" pitchFamily="34" charset="0"/>
              </a:rPr>
              <a:t>Is she correct? Explain your answer.</a:t>
            </a:r>
          </a:p>
          <a:p>
            <a:pPr lvl="0" defTabSz="685800">
              <a:defRPr/>
            </a:pPr>
            <a:endParaRPr lang="en-GB" sz="2000" b="1" dirty="0">
              <a:solidFill>
                <a:prstClr val="black"/>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Amelia is incorrect because she has used the conjunction ‘because’ which is a causal conjunction. </a:t>
            </a:r>
          </a:p>
          <a:p>
            <a:pPr lvl="0" defTabSz="685800">
              <a:defRPr/>
            </a:pPr>
            <a:endParaRPr lang="en-GB" sz="2000" b="1" dirty="0">
              <a:solidFill>
                <a:prstClr val="black"/>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8" name="Table 7">
            <a:extLst>
              <a:ext uri="{FF2B5EF4-FFF2-40B4-BE49-F238E27FC236}">
                <a16:creationId xmlns:a16="http://schemas.microsoft.com/office/drawing/2014/main" id="{9B14C921-2086-4E69-A1DA-FAC50BEC18C6}"/>
              </a:ext>
            </a:extLst>
          </p:cNvPr>
          <p:cNvGraphicFramePr>
            <a:graphicFrameLocks noGrp="1"/>
          </p:cNvGraphicFramePr>
          <p:nvPr/>
        </p:nvGraphicFramePr>
        <p:xfrm>
          <a:off x="2117895" y="2033710"/>
          <a:ext cx="4541480" cy="2016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949747621"/>
                    </a:ext>
                  </a:extLst>
                </a:gridCol>
                <a:gridCol w="4109480">
                  <a:extLst>
                    <a:ext uri="{9D8B030D-6E8A-4147-A177-3AD203B41FA5}">
                      <a16:colId xmlns:a16="http://schemas.microsoft.com/office/drawing/2014/main" val="2694925241"/>
                    </a:ext>
                  </a:extLst>
                </a:gridCol>
              </a:tblGrid>
              <a:tr h="504000">
                <a:tc>
                  <a:txBody>
                    <a:bodyPr/>
                    <a:lstStyle/>
                    <a:p>
                      <a:endParaRPr lang="en-GB" sz="1200" b="1" dirty="0">
                        <a:latin typeface="Century Gothic" panose="020B0502020202020204" pitchFamily="34" charset="0"/>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anchor="b">
                    <a:lnL w="12700" cap="flat" cmpd="sng" algn="ctr">
                      <a:solidFill>
                        <a:srgbClr val="FF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050758775"/>
                  </a:ext>
                </a:extLst>
              </a:tr>
              <a:tr h="504000">
                <a:tc>
                  <a:txBody>
                    <a:bodyPr/>
                    <a:lstStyle/>
                    <a:p>
                      <a:endParaRPr lang="en-GB" sz="1200" b="1" dirty="0">
                        <a:latin typeface="Century Gothic" panose="020B0502020202020204" pitchFamily="34" charset="0"/>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anchor="b">
                    <a:lnL w="12700" cap="flat" cmpd="sng" algn="ctr">
                      <a:solidFill>
                        <a:srgbClr val="FF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150138803"/>
                  </a:ext>
                </a:extLst>
              </a:tr>
              <a:tr h="504000">
                <a:tc>
                  <a:txBody>
                    <a:bodyPr/>
                    <a:lstStyle/>
                    <a:p>
                      <a:endParaRPr lang="en-GB" sz="1200" b="1" dirty="0">
                        <a:latin typeface="Century Gothic" panose="020B0502020202020204" pitchFamily="34" charset="0"/>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anchor="b">
                    <a:lnL w="12700" cap="flat" cmpd="sng" algn="ctr">
                      <a:solidFill>
                        <a:srgbClr val="FF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112192517"/>
                  </a:ext>
                </a:extLst>
              </a:tr>
              <a:tr h="504000">
                <a:tc>
                  <a:txBody>
                    <a:bodyPr/>
                    <a:lstStyle/>
                    <a:p>
                      <a:endParaRPr lang="en-GB" sz="1200" b="1" dirty="0">
                        <a:latin typeface="Century Gothic" panose="020B0502020202020204" pitchFamily="34" charset="0"/>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anchor="b">
                    <a:lnL w="12700" cap="flat" cmpd="sng" algn="ctr">
                      <a:solidFill>
                        <a:srgbClr val="FF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3150679"/>
                  </a:ext>
                </a:extLst>
              </a:tr>
            </a:tbl>
          </a:graphicData>
        </a:graphic>
      </p:graphicFrame>
      <p:grpSp>
        <p:nvGrpSpPr>
          <p:cNvPr id="2" name="Group 1">
            <a:extLst>
              <a:ext uri="{FF2B5EF4-FFF2-40B4-BE49-F238E27FC236}">
                <a16:creationId xmlns:a16="http://schemas.microsoft.com/office/drawing/2014/main" id="{8C7EE366-AAC9-441B-B93E-CC494679D086}"/>
              </a:ext>
            </a:extLst>
          </p:cNvPr>
          <p:cNvGrpSpPr/>
          <p:nvPr/>
        </p:nvGrpSpPr>
        <p:grpSpPr>
          <a:xfrm>
            <a:off x="2509547" y="2237628"/>
            <a:ext cx="3914113" cy="1410154"/>
            <a:chOff x="2509547" y="2237628"/>
            <a:chExt cx="3914113" cy="1410154"/>
          </a:xfrm>
        </p:grpSpPr>
        <p:sp>
          <p:nvSpPr>
            <p:cNvPr id="9" name="TextBox 8">
              <a:extLst>
                <a:ext uri="{FF2B5EF4-FFF2-40B4-BE49-F238E27FC236}">
                  <a16:creationId xmlns:a16="http://schemas.microsoft.com/office/drawing/2014/main" id="{885C2799-7EEC-4CDA-B551-2C61B7A673B2}"/>
                </a:ext>
              </a:extLst>
            </p:cNvPr>
            <p:cNvSpPr txBox="1"/>
            <p:nvPr/>
          </p:nvSpPr>
          <p:spPr>
            <a:xfrm>
              <a:off x="2509548" y="2237628"/>
              <a:ext cx="3914112" cy="400110"/>
            </a:xfrm>
            <a:prstGeom prst="rect">
              <a:avLst/>
            </a:prstGeom>
            <a:noFill/>
          </p:spPr>
          <p:txBody>
            <a:bodyPr wrap="square" rtlCol="0">
              <a:spAutoFit/>
            </a:bodyPr>
            <a:lstStyle/>
            <a:p>
              <a:r>
                <a:rPr lang="en-GB" sz="2000" b="1" dirty="0">
                  <a:latin typeface="Century Gothic" panose="020B0502020202020204" pitchFamily="34" charset="0"/>
                </a:rPr>
                <a:t>The cat curled up and went to</a:t>
              </a:r>
            </a:p>
          </p:txBody>
        </p:sp>
        <p:sp>
          <p:nvSpPr>
            <p:cNvPr id="10" name="TextBox 9">
              <a:extLst>
                <a:ext uri="{FF2B5EF4-FFF2-40B4-BE49-F238E27FC236}">
                  <a16:creationId xmlns:a16="http://schemas.microsoft.com/office/drawing/2014/main" id="{21C67321-35C1-428E-B438-A2C43FA781F9}"/>
                </a:ext>
              </a:extLst>
            </p:cNvPr>
            <p:cNvSpPr txBox="1"/>
            <p:nvPr/>
          </p:nvSpPr>
          <p:spPr>
            <a:xfrm>
              <a:off x="2509547" y="2750215"/>
              <a:ext cx="3913200" cy="400110"/>
            </a:xfrm>
            <a:prstGeom prst="rect">
              <a:avLst/>
            </a:prstGeom>
            <a:noFill/>
          </p:spPr>
          <p:txBody>
            <a:bodyPr wrap="square" rtlCol="0">
              <a:noAutofit/>
            </a:bodyPr>
            <a:lstStyle/>
            <a:p>
              <a:r>
                <a:rPr lang="en-GB" sz="2000" b="1" dirty="0">
                  <a:latin typeface="Century Gothic" panose="020B0502020202020204" pitchFamily="34" charset="0"/>
                </a:rPr>
                <a:t>sleep </a:t>
              </a:r>
              <a:r>
                <a:rPr lang="en-GB" sz="2000" b="1" dirty="0">
                  <a:solidFill>
                    <a:srgbClr val="FF0000"/>
                  </a:solidFill>
                  <a:latin typeface="Century Gothic" panose="020B0502020202020204" pitchFamily="34" charset="0"/>
                </a:rPr>
                <a:t>because</a:t>
              </a:r>
              <a:r>
                <a:rPr lang="en-GB" sz="2000" b="1" dirty="0">
                  <a:latin typeface="Century Gothic" panose="020B0502020202020204" pitchFamily="34" charset="0"/>
                </a:rPr>
                <a:t> she was very</a:t>
              </a:r>
            </a:p>
          </p:txBody>
        </p:sp>
        <p:sp>
          <p:nvSpPr>
            <p:cNvPr id="11" name="TextBox 10">
              <a:extLst>
                <a:ext uri="{FF2B5EF4-FFF2-40B4-BE49-F238E27FC236}">
                  <a16:creationId xmlns:a16="http://schemas.microsoft.com/office/drawing/2014/main" id="{097B043A-EB36-41CA-AFAC-E88876A4A536}"/>
                </a:ext>
              </a:extLst>
            </p:cNvPr>
            <p:cNvSpPr txBox="1"/>
            <p:nvPr/>
          </p:nvSpPr>
          <p:spPr>
            <a:xfrm>
              <a:off x="2509547" y="3247672"/>
              <a:ext cx="3420427" cy="400110"/>
            </a:xfrm>
            <a:prstGeom prst="rect">
              <a:avLst/>
            </a:prstGeom>
            <a:noFill/>
          </p:spPr>
          <p:txBody>
            <a:bodyPr wrap="square" rtlCol="0">
              <a:spAutoFit/>
            </a:bodyPr>
            <a:lstStyle/>
            <a:p>
              <a:r>
                <a:rPr lang="en-GB" sz="2000" b="1" dirty="0">
                  <a:latin typeface="Century Gothic" panose="020B0502020202020204" pitchFamily="34" charset="0"/>
                </a:rPr>
                <a:t>tired.</a:t>
              </a:r>
            </a:p>
          </p:txBody>
        </p:sp>
      </p:grpSp>
      <p:grpSp>
        <p:nvGrpSpPr>
          <p:cNvPr id="12" name="Group 11">
            <a:extLst>
              <a:ext uri="{FF2B5EF4-FFF2-40B4-BE49-F238E27FC236}">
                <a16:creationId xmlns:a16="http://schemas.microsoft.com/office/drawing/2014/main" id="{69DC07F7-4004-4141-AD93-3F3B5B806465}"/>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8B02AA62-82B9-44B3-9AF0-9FB9AEC8D75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789A5945-5436-489C-AF63-CA6DA7295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98749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3 – </a:t>
            </a:r>
            <a:r>
              <a:rPr lang="en-GB" sz="1600" b="1" u="sng" dirty="0">
                <a:solidFill>
                  <a:srgbClr val="767171"/>
                </a:solidFill>
                <a:latin typeface="Century Gothic" panose="020B0502020202020204" pitchFamily="34" charset="0"/>
              </a:rPr>
              <a:t>Conjunctions – Using Conjunctions to Express Time, Place and Cause</a:t>
            </a:r>
          </a:p>
          <a:p>
            <a:pPr lvl="0" algn="ctr"/>
            <a:endParaRPr lang="en-GB" sz="2000" b="1" dirty="0">
              <a:solidFill>
                <a:srgbClr val="E7E6E6">
                  <a:lumMod val="25000"/>
                </a:srgbClr>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Notes and Guidance</a:t>
            </a:r>
          </a:p>
          <a:p>
            <a:pPr fontAlgn="base"/>
            <a:endParaRPr lang="en-US" sz="1600" b="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use their knowledge of conjunctions to decide whether the subordinate clause or co-ordinating conjunction and main clause has been used to express time, place or cause. </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understand the difference between how the conjunctions are used and how different conjunctions can alter the meaning of the sentence.</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be able to explain what type of extra information will be included when given the main clause and the conjunction. </a:t>
            </a:r>
          </a:p>
          <a:p>
            <a:pPr marL="166688" fontAlgn="base"/>
            <a:r>
              <a:rPr lang="en-US" sz="1200" b="1" dirty="0">
                <a:solidFill>
                  <a:schemeClr val="tx1"/>
                </a:solidFill>
                <a:latin typeface="Century Gothic" panose="020B0502020202020204" pitchFamily="34" charset="0"/>
              </a:rPr>
              <a:t> </a:t>
            </a:r>
            <a:r>
              <a:rPr lang="en-US" sz="1600" b="1" dirty="0">
                <a:solidFill>
                  <a:schemeClr val="tx1"/>
                </a:solidFill>
                <a:latin typeface="Century Gothic" panose="020B0502020202020204" pitchFamily="34" charset="0"/>
              </a:rPr>
              <a:t>  </a:t>
            </a:r>
          </a:p>
          <a:p>
            <a:pPr marL="452438" indent="-452438" fontAlgn="base"/>
            <a:r>
              <a:rPr lang="en-US" sz="1600" b="1" dirty="0">
                <a:solidFill>
                  <a:schemeClr val="tx1"/>
                </a:solidFill>
                <a:latin typeface="Century Gothic" panose="020B0502020202020204" pitchFamily="34" charset="0"/>
              </a:rPr>
              <a:t>Focused Questions</a:t>
            </a:r>
          </a:p>
          <a:p>
            <a:pPr fontAlgn="base"/>
            <a:endParaRPr lang="en-US" sz="1600" b="1" dirty="0">
              <a:solidFill>
                <a:schemeClr val="tx1"/>
              </a:solidFill>
              <a:latin typeface="Century Gothic" panose="020B0502020202020204" pitchFamily="34" charset="0"/>
            </a:endParaRPr>
          </a:p>
          <a:p>
            <a:pPr marL="452438" indent="-273050" fontAlgn="base">
              <a:buFont typeface="Arial" panose="020B0604020202020204" pitchFamily="34" charset="0"/>
              <a:buChar char="•"/>
            </a:pPr>
            <a:r>
              <a:rPr lang="en-US" sz="1200" b="1" dirty="0">
                <a:solidFill>
                  <a:schemeClr val="tx1"/>
                </a:solidFill>
                <a:latin typeface="Century Gothic" panose="020B0502020202020204" pitchFamily="34" charset="0"/>
              </a:rPr>
              <a:t>Is the conjunction in the sentence used to express time, place or cause? How do you know?</a:t>
            </a:r>
          </a:p>
          <a:p>
            <a:pPr marL="452438" indent="-273050" fontAlgn="base">
              <a:buFont typeface="Arial" panose="020B0604020202020204" pitchFamily="34" charset="0"/>
              <a:buChar char="•"/>
            </a:pPr>
            <a:r>
              <a:rPr lang="en-US" sz="1200" b="1" dirty="0">
                <a:solidFill>
                  <a:schemeClr val="tx1"/>
                </a:solidFill>
                <a:latin typeface="Century Gothic" panose="020B0502020202020204" pitchFamily="34" charset="0"/>
              </a:rPr>
              <a:t>What other conjunctions can we swap it for so that the sentence still makes sense?</a:t>
            </a: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6" name="Group 5">
            <a:extLst>
              <a:ext uri="{FF2B5EF4-FFF2-40B4-BE49-F238E27FC236}">
                <a16:creationId xmlns:a16="http://schemas.microsoft.com/office/drawing/2014/main" id="{95C28A1A-18D2-4B21-8788-5B4C725C9177}"/>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67888F0D-1FCD-492C-9B01-340AEE2D1C7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8" name="Picture 7" descr="A close up of a sign&#10;&#10;Description generated with high confidence">
              <a:extLst>
                <a:ext uri="{FF2B5EF4-FFF2-40B4-BE49-F238E27FC236}">
                  <a16:creationId xmlns:a16="http://schemas.microsoft.com/office/drawing/2014/main" id="{A200CD8A-56F1-4A8C-BE4A-63482B2C4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20437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3 – Conjunctions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7: Using Conjunctions to Express Time, Place and Cause</a:t>
            </a:r>
            <a:endParaRPr lang="en-GB" sz="1200" b="1" dirty="0">
              <a:solidFill>
                <a:schemeClr val="bg2">
                  <a:lumMod val="25000"/>
                </a:schemeClr>
              </a:solidFill>
              <a:latin typeface="Century Gothic" panose="020B0502020202020204" pitchFamily="34" charset="0"/>
            </a:endParaRPr>
          </a:p>
        </p:txBody>
      </p:sp>
      <p:grpSp>
        <p:nvGrpSpPr>
          <p:cNvPr id="6" name="Group 5">
            <a:extLst>
              <a:ext uri="{FF2B5EF4-FFF2-40B4-BE49-F238E27FC236}">
                <a16:creationId xmlns:a16="http://schemas.microsoft.com/office/drawing/2014/main" id="{168DFA5F-DB72-4BC9-9862-C27D8665292D}"/>
              </a:ext>
            </a:extLst>
          </p:cNvPr>
          <p:cNvGrpSpPr/>
          <p:nvPr/>
        </p:nvGrpSpPr>
        <p:grpSpPr>
          <a:xfrm>
            <a:off x="59531" y="6454317"/>
            <a:ext cx="1238534" cy="403683"/>
            <a:chOff x="68077" y="6454317"/>
            <a:chExt cx="1238534" cy="403683"/>
          </a:xfrm>
        </p:grpSpPr>
        <p:sp>
          <p:nvSpPr>
            <p:cNvPr id="8" name="TextBox 8">
              <a:extLst>
                <a:ext uri="{FF2B5EF4-FFF2-40B4-BE49-F238E27FC236}">
                  <a16:creationId xmlns:a16="http://schemas.microsoft.com/office/drawing/2014/main" id="{F40ABB93-3BDB-4B3E-948F-A6C6DA71149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9" name="Picture 8" descr="A close up of a sign&#10;&#10;Description generated with high confidence">
              <a:extLst>
                <a:ext uri="{FF2B5EF4-FFF2-40B4-BE49-F238E27FC236}">
                  <a16:creationId xmlns:a16="http://schemas.microsoft.com/office/drawing/2014/main" id="{CA2924D3-0749-4329-8B48-4552ED357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Create a sentence that uses one of the conjunctions listed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pSp>
        <p:nvGrpSpPr>
          <p:cNvPr id="8" name="Group 7">
            <a:extLst>
              <a:ext uri="{FF2B5EF4-FFF2-40B4-BE49-F238E27FC236}">
                <a16:creationId xmlns:a16="http://schemas.microsoft.com/office/drawing/2014/main" id="{EC842EB9-41F7-4D76-A954-7F81E9E23F96}"/>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51834F1C-7091-42B8-80D7-97F3D58F0EC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2C9706F9-8E39-4FEE-B2CF-5BD6C58E8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4" name="Group 3">
            <a:extLst>
              <a:ext uri="{FF2B5EF4-FFF2-40B4-BE49-F238E27FC236}">
                <a16:creationId xmlns:a16="http://schemas.microsoft.com/office/drawing/2014/main" id="{C756B2D2-B50C-4628-B05A-4D01F8EC1463}"/>
              </a:ext>
            </a:extLst>
          </p:cNvPr>
          <p:cNvGrpSpPr/>
          <p:nvPr/>
        </p:nvGrpSpPr>
        <p:grpSpPr>
          <a:xfrm>
            <a:off x="1203777" y="1727199"/>
            <a:ext cx="6320962" cy="3134644"/>
            <a:chOff x="1203777" y="1727199"/>
            <a:chExt cx="6320962" cy="3134644"/>
          </a:xfrm>
        </p:grpSpPr>
        <p:sp>
          <p:nvSpPr>
            <p:cNvPr id="2" name="Rectangle: Rounded Corners 1">
              <a:extLst>
                <a:ext uri="{FF2B5EF4-FFF2-40B4-BE49-F238E27FC236}">
                  <a16:creationId xmlns:a16="http://schemas.microsoft.com/office/drawing/2014/main" id="{A06CA033-94FE-41E7-80CA-E0349117C18E}"/>
                </a:ext>
              </a:extLst>
            </p:cNvPr>
            <p:cNvSpPr/>
            <p:nvPr/>
          </p:nvSpPr>
          <p:spPr>
            <a:xfrm>
              <a:off x="1203777" y="1727199"/>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before</a:t>
              </a:r>
            </a:p>
          </p:txBody>
        </p:sp>
        <p:sp>
          <p:nvSpPr>
            <p:cNvPr id="12" name="Rectangle: Rounded Corners 11">
              <a:extLst>
                <a:ext uri="{FF2B5EF4-FFF2-40B4-BE49-F238E27FC236}">
                  <a16:creationId xmlns:a16="http://schemas.microsoft.com/office/drawing/2014/main" id="{D7DE0F5A-E32B-4C64-98B5-9EC710BBF9AA}"/>
                </a:ext>
              </a:extLst>
            </p:cNvPr>
            <p:cNvSpPr/>
            <p:nvPr/>
          </p:nvSpPr>
          <p:spPr>
            <a:xfrm>
              <a:off x="1203777" y="2566171"/>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after</a:t>
              </a:r>
            </a:p>
          </p:txBody>
        </p:sp>
        <p:sp>
          <p:nvSpPr>
            <p:cNvPr id="13" name="Rectangle: Rounded Corners 12">
              <a:extLst>
                <a:ext uri="{FF2B5EF4-FFF2-40B4-BE49-F238E27FC236}">
                  <a16:creationId xmlns:a16="http://schemas.microsoft.com/office/drawing/2014/main" id="{20B4D7EB-C427-421F-B54B-DCE4E2437D6F}"/>
                </a:ext>
              </a:extLst>
            </p:cNvPr>
            <p:cNvSpPr/>
            <p:nvPr/>
          </p:nvSpPr>
          <p:spPr>
            <a:xfrm>
              <a:off x="1203777" y="3405143"/>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when</a:t>
              </a:r>
            </a:p>
          </p:txBody>
        </p:sp>
        <p:sp>
          <p:nvSpPr>
            <p:cNvPr id="14" name="Rectangle: Rounded Corners 13">
              <a:extLst>
                <a:ext uri="{FF2B5EF4-FFF2-40B4-BE49-F238E27FC236}">
                  <a16:creationId xmlns:a16="http://schemas.microsoft.com/office/drawing/2014/main" id="{5E1A243D-9906-4CD4-8A39-1834952AD56D}"/>
                </a:ext>
              </a:extLst>
            </p:cNvPr>
            <p:cNvSpPr/>
            <p:nvPr/>
          </p:nvSpPr>
          <p:spPr>
            <a:xfrm>
              <a:off x="1203777" y="4244115"/>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while</a:t>
              </a:r>
            </a:p>
          </p:txBody>
        </p:sp>
        <p:sp>
          <p:nvSpPr>
            <p:cNvPr id="22" name="Rectangle: Rounded Corners 21">
              <a:extLst>
                <a:ext uri="{FF2B5EF4-FFF2-40B4-BE49-F238E27FC236}">
                  <a16:creationId xmlns:a16="http://schemas.microsoft.com/office/drawing/2014/main" id="{6D0E5960-23F3-4595-9D96-65BAA6495529}"/>
                </a:ext>
              </a:extLst>
            </p:cNvPr>
            <p:cNvSpPr/>
            <p:nvPr/>
          </p:nvSpPr>
          <p:spPr>
            <a:xfrm>
              <a:off x="5949939" y="1727199"/>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where</a:t>
              </a:r>
            </a:p>
          </p:txBody>
        </p:sp>
        <p:sp>
          <p:nvSpPr>
            <p:cNvPr id="23" name="Rectangle: Rounded Corners 22">
              <a:extLst>
                <a:ext uri="{FF2B5EF4-FFF2-40B4-BE49-F238E27FC236}">
                  <a16:creationId xmlns:a16="http://schemas.microsoft.com/office/drawing/2014/main" id="{63736731-1D0F-4B0B-B004-0EADB9FF787F}"/>
                </a:ext>
              </a:extLst>
            </p:cNvPr>
            <p:cNvSpPr/>
            <p:nvPr/>
          </p:nvSpPr>
          <p:spPr>
            <a:xfrm>
              <a:off x="5949939" y="2566171"/>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wherever</a:t>
              </a:r>
            </a:p>
          </p:txBody>
        </p:sp>
        <p:sp>
          <p:nvSpPr>
            <p:cNvPr id="24" name="Rectangle: Rounded Corners 23">
              <a:extLst>
                <a:ext uri="{FF2B5EF4-FFF2-40B4-BE49-F238E27FC236}">
                  <a16:creationId xmlns:a16="http://schemas.microsoft.com/office/drawing/2014/main" id="{0607004B-6327-45DD-AD64-BE31C3BBDA6B}"/>
                </a:ext>
              </a:extLst>
            </p:cNvPr>
            <p:cNvSpPr/>
            <p:nvPr/>
          </p:nvSpPr>
          <p:spPr>
            <a:xfrm>
              <a:off x="5949939" y="3405143"/>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because</a:t>
              </a:r>
            </a:p>
          </p:txBody>
        </p:sp>
        <p:sp>
          <p:nvSpPr>
            <p:cNvPr id="25" name="Rectangle: Rounded Corners 24">
              <a:extLst>
                <a:ext uri="{FF2B5EF4-FFF2-40B4-BE49-F238E27FC236}">
                  <a16:creationId xmlns:a16="http://schemas.microsoft.com/office/drawing/2014/main" id="{130B8558-03D9-47BA-ABAE-11F752BD18FF}"/>
                </a:ext>
              </a:extLst>
            </p:cNvPr>
            <p:cNvSpPr/>
            <p:nvPr/>
          </p:nvSpPr>
          <p:spPr>
            <a:xfrm>
              <a:off x="5949939" y="4244115"/>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so</a:t>
              </a:r>
            </a:p>
          </p:txBody>
        </p:sp>
        <p:grpSp>
          <p:nvGrpSpPr>
            <p:cNvPr id="26" name="Group 25">
              <a:extLst>
                <a:ext uri="{FF2B5EF4-FFF2-40B4-BE49-F238E27FC236}">
                  <a16:creationId xmlns:a16="http://schemas.microsoft.com/office/drawing/2014/main" id="{EC3AA6E2-1719-4A33-A3C3-C0FA0AC239E6}"/>
                </a:ext>
              </a:extLst>
            </p:cNvPr>
            <p:cNvGrpSpPr/>
            <p:nvPr/>
          </p:nvGrpSpPr>
          <p:grpSpPr>
            <a:xfrm>
              <a:off x="3576858" y="2566171"/>
              <a:ext cx="1574800" cy="1456700"/>
              <a:chOff x="1203777" y="1727199"/>
              <a:chExt cx="1574800" cy="1456700"/>
            </a:xfrm>
          </p:grpSpPr>
          <p:sp>
            <p:nvSpPr>
              <p:cNvPr id="27" name="Rectangle: Rounded Corners 26">
                <a:extLst>
                  <a:ext uri="{FF2B5EF4-FFF2-40B4-BE49-F238E27FC236}">
                    <a16:creationId xmlns:a16="http://schemas.microsoft.com/office/drawing/2014/main" id="{3A466AA8-14B5-4276-B612-FC15C4BF42BB}"/>
                  </a:ext>
                </a:extLst>
              </p:cNvPr>
              <p:cNvSpPr/>
              <p:nvPr/>
            </p:nvSpPr>
            <p:spPr>
              <a:xfrm>
                <a:off x="1203777" y="1727199"/>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since</a:t>
                </a:r>
              </a:p>
            </p:txBody>
          </p:sp>
          <p:sp>
            <p:nvSpPr>
              <p:cNvPr id="28" name="Rectangle: Rounded Corners 27">
                <a:extLst>
                  <a:ext uri="{FF2B5EF4-FFF2-40B4-BE49-F238E27FC236}">
                    <a16:creationId xmlns:a16="http://schemas.microsoft.com/office/drawing/2014/main" id="{5D70EB9E-509B-4EF9-B11C-A86411B23F17}"/>
                  </a:ext>
                </a:extLst>
              </p:cNvPr>
              <p:cNvSpPr/>
              <p:nvPr/>
            </p:nvSpPr>
            <p:spPr>
              <a:xfrm>
                <a:off x="1203777" y="2566171"/>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yet</a:t>
                </a:r>
              </a:p>
            </p:txBody>
          </p:sp>
        </p:grpSp>
      </p:grpSp>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Create a sentence that uses one of the conjunctions listed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 Remember to brush your teeth </a:t>
            </a:r>
            <a:r>
              <a:rPr lang="en-GB" sz="2000" b="1" u="sng" dirty="0">
                <a:solidFill>
                  <a:srgbClr val="FF0000"/>
                </a:solidFill>
                <a:latin typeface="Century Gothic" panose="020B0502020202020204" pitchFamily="34" charset="0"/>
              </a:rPr>
              <a:t>before</a:t>
            </a:r>
            <a:r>
              <a:rPr lang="en-GB" sz="2000" b="1" dirty="0">
                <a:solidFill>
                  <a:srgbClr val="FF0000"/>
                </a:solidFill>
                <a:latin typeface="Century Gothic" panose="020B0502020202020204" pitchFamily="34" charset="0"/>
              </a:rPr>
              <a:t> you go to bed.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5C0EC35B-EDDC-4D08-806B-072CF2D8BFB0}"/>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39AE921-14BF-4657-A16F-4649ECC91FB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6FF6A93-C00A-40D9-8C20-874797A6D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12" name="Group 11">
            <a:extLst>
              <a:ext uri="{FF2B5EF4-FFF2-40B4-BE49-F238E27FC236}">
                <a16:creationId xmlns:a16="http://schemas.microsoft.com/office/drawing/2014/main" id="{FEA4B8FA-DD95-41A9-AF79-4DFA8ED149F5}"/>
              </a:ext>
            </a:extLst>
          </p:cNvPr>
          <p:cNvGrpSpPr/>
          <p:nvPr/>
        </p:nvGrpSpPr>
        <p:grpSpPr>
          <a:xfrm>
            <a:off x="1203777" y="1727199"/>
            <a:ext cx="6320962" cy="3134644"/>
            <a:chOff x="1203777" y="1727199"/>
            <a:chExt cx="6320962" cy="3134644"/>
          </a:xfrm>
        </p:grpSpPr>
        <p:sp>
          <p:nvSpPr>
            <p:cNvPr id="13" name="Rectangle: Rounded Corners 12">
              <a:extLst>
                <a:ext uri="{FF2B5EF4-FFF2-40B4-BE49-F238E27FC236}">
                  <a16:creationId xmlns:a16="http://schemas.microsoft.com/office/drawing/2014/main" id="{098B4D3F-EFD5-4BE1-A392-07CC4887FAF0}"/>
                </a:ext>
              </a:extLst>
            </p:cNvPr>
            <p:cNvSpPr/>
            <p:nvPr/>
          </p:nvSpPr>
          <p:spPr>
            <a:xfrm>
              <a:off x="1203777" y="1727199"/>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before</a:t>
              </a:r>
            </a:p>
          </p:txBody>
        </p:sp>
        <p:sp>
          <p:nvSpPr>
            <p:cNvPr id="14" name="Rectangle: Rounded Corners 13">
              <a:extLst>
                <a:ext uri="{FF2B5EF4-FFF2-40B4-BE49-F238E27FC236}">
                  <a16:creationId xmlns:a16="http://schemas.microsoft.com/office/drawing/2014/main" id="{714778F8-52FE-47E5-93D7-C658003DD0D8}"/>
                </a:ext>
              </a:extLst>
            </p:cNvPr>
            <p:cNvSpPr/>
            <p:nvPr/>
          </p:nvSpPr>
          <p:spPr>
            <a:xfrm>
              <a:off x="1203777" y="2566171"/>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after</a:t>
              </a:r>
            </a:p>
          </p:txBody>
        </p:sp>
        <p:sp>
          <p:nvSpPr>
            <p:cNvPr id="15" name="Rectangle: Rounded Corners 14">
              <a:extLst>
                <a:ext uri="{FF2B5EF4-FFF2-40B4-BE49-F238E27FC236}">
                  <a16:creationId xmlns:a16="http://schemas.microsoft.com/office/drawing/2014/main" id="{4D4A3DB4-EAF8-4960-AF96-3D7D446E3DF0}"/>
                </a:ext>
              </a:extLst>
            </p:cNvPr>
            <p:cNvSpPr/>
            <p:nvPr/>
          </p:nvSpPr>
          <p:spPr>
            <a:xfrm>
              <a:off x="1203777" y="3405143"/>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when</a:t>
              </a:r>
            </a:p>
          </p:txBody>
        </p:sp>
        <p:sp>
          <p:nvSpPr>
            <p:cNvPr id="20" name="Rectangle: Rounded Corners 19">
              <a:extLst>
                <a:ext uri="{FF2B5EF4-FFF2-40B4-BE49-F238E27FC236}">
                  <a16:creationId xmlns:a16="http://schemas.microsoft.com/office/drawing/2014/main" id="{2DE0F011-0E98-499D-A1D3-BAA128E558F4}"/>
                </a:ext>
              </a:extLst>
            </p:cNvPr>
            <p:cNvSpPr/>
            <p:nvPr/>
          </p:nvSpPr>
          <p:spPr>
            <a:xfrm>
              <a:off x="1203777" y="4244115"/>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while</a:t>
              </a:r>
            </a:p>
          </p:txBody>
        </p:sp>
        <p:sp>
          <p:nvSpPr>
            <p:cNvPr id="21" name="Rectangle: Rounded Corners 20">
              <a:extLst>
                <a:ext uri="{FF2B5EF4-FFF2-40B4-BE49-F238E27FC236}">
                  <a16:creationId xmlns:a16="http://schemas.microsoft.com/office/drawing/2014/main" id="{F624478E-FC83-4FAF-B430-AD3C2EF461F3}"/>
                </a:ext>
              </a:extLst>
            </p:cNvPr>
            <p:cNvSpPr/>
            <p:nvPr/>
          </p:nvSpPr>
          <p:spPr>
            <a:xfrm>
              <a:off x="5949939" y="1727199"/>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where</a:t>
              </a:r>
            </a:p>
          </p:txBody>
        </p:sp>
        <p:sp>
          <p:nvSpPr>
            <p:cNvPr id="22" name="Rectangle: Rounded Corners 21">
              <a:extLst>
                <a:ext uri="{FF2B5EF4-FFF2-40B4-BE49-F238E27FC236}">
                  <a16:creationId xmlns:a16="http://schemas.microsoft.com/office/drawing/2014/main" id="{CACB363F-EBD1-407B-A11B-CEDF1886609F}"/>
                </a:ext>
              </a:extLst>
            </p:cNvPr>
            <p:cNvSpPr/>
            <p:nvPr/>
          </p:nvSpPr>
          <p:spPr>
            <a:xfrm>
              <a:off x="5949939" y="2566171"/>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wherever</a:t>
              </a:r>
            </a:p>
          </p:txBody>
        </p:sp>
        <p:sp>
          <p:nvSpPr>
            <p:cNvPr id="23" name="Rectangle: Rounded Corners 22">
              <a:extLst>
                <a:ext uri="{FF2B5EF4-FFF2-40B4-BE49-F238E27FC236}">
                  <a16:creationId xmlns:a16="http://schemas.microsoft.com/office/drawing/2014/main" id="{01B25AA8-7AD2-43EA-9A0A-3BAE18638A08}"/>
                </a:ext>
              </a:extLst>
            </p:cNvPr>
            <p:cNvSpPr/>
            <p:nvPr/>
          </p:nvSpPr>
          <p:spPr>
            <a:xfrm>
              <a:off x="5949939" y="3405143"/>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because</a:t>
              </a:r>
            </a:p>
          </p:txBody>
        </p:sp>
        <p:sp>
          <p:nvSpPr>
            <p:cNvPr id="24" name="Rectangle: Rounded Corners 23">
              <a:extLst>
                <a:ext uri="{FF2B5EF4-FFF2-40B4-BE49-F238E27FC236}">
                  <a16:creationId xmlns:a16="http://schemas.microsoft.com/office/drawing/2014/main" id="{9D9F57D6-0424-4E5D-9F82-F4BEFAE3D5D1}"/>
                </a:ext>
              </a:extLst>
            </p:cNvPr>
            <p:cNvSpPr/>
            <p:nvPr/>
          </p:nvSpPr>
          <p:spPr>
            <a:xfrm>
              <a:off x="5949939" y="4244115"/>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so</a:t>
              </a:r>
            </a:p>
          </p:txBody>
        </p:sp>
        <p:grpSp>
          <p:nvGrpSpPr>
            <p:cNvPr id="25" name="Group 24">
              <a:extLst>
                <a:ext uri="{FF2B5EF4-FFF2-40B4-BE49-F238E27FC236}">
                  <a16:creationId xmlns:a16="http://schemas.microsoft.com/office/drawing/2014/main" id="{CB9A42C1-540F-41D0-842C-3DECB3C81558}"/>
                </a:ext>
              </a:extLst>
            </p:cNvPr>
            <p:cNvGrpSpPr/>
            <p:nvPr/>
          </p:nvGrpSpPr>
          <p:grpSpPr>
            <a:xfrm>
              <a:off x="3576858" y="2566171"/>
              <a:ext cx="1574800" cy="1456700"/>
              <a:chOff x="1203777" y="1727199"/>
              <a:chExt cx="1574800" cy="1456700"/>
            </a:xfrm>
          </p:grpSpPr>
          <p:sp>
            <p:nvSpPr>
              <p:cNvPr id="26" name="Rectangle: Rounded Corners 25">
                <a:extLst>
                  <a:ext uri="{FF2B5EF4-FFF2-40B4-BE49-F238E27FC236}">
                    <a16:creationId xmlns:a16="http://schemas.microsoft.com/office/drawing/2014/main" id="{DD2DAEBC-487E-4D00-87A6-9BFF797CE364}"/>
                  </a:ext>
                </a:extLst>
              </p:cNvPr>
              <p:cNvSpPr/>
              <p:nvPr/>
            </p:nvSpPr>
            <p:spPr>
              <a:xfrm>
                <a:off x="1203777" y="1727199"/>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since</a:t>
                </a:r>
              </a:p>
            </p:txBody>
          </p:sp>
          <p:sp>
            <p:nvSpPr>
              <p:cNvPr id="27" name="Rectangle: Rounded Corners 26">
                <a:extLst>
                  <a:ext uri="{FF2B5EF4-FFF2-40B4-BE49-F238E27FC236}">
                    <a16:creationId xmlns:a16="http://schemas.microsoft.com/office/drawing/2014/main" id="{E534341C-A0E1-4079-93A0-61F57A28F90F}"/>
                  </a:ext>
                </a:extLst>
              </p:cNvPr>
              <p:cNvSpPr/>
              <p:nvPr/>
            </p:nvSpPr>
            <p:spPr>
              <a:xfrm>
                <a:off x="1203777" y="2566171"/>
                <a:ext cx="1574800" cy="61772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yet</a:t>
                </a:r>
              </a:p>
            </p:txBody>
          </p:sp>
        </p:grpSp>
      </p:grpSp>
    </p:spTree>
    <p:extLst>
      <p:ext uri="{BB962C8B-B14F-4D97-AF65-F5344CB8AC3E}">
        <p14:creationId xmlns:p14="http://schemas.microsoft.com/office/powerpoint/2010/main" val="285478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 conjunctions under the correct headings.</a:t>
            </a:r>
          </a:p>
        </p:txBody>
      </p:sp>
      <p:graphicFrame>
        <p:nvGraphicFramePr>
          <p:cNvPr id="6" name="Table 5">
            <a:extLst>
              <a:ext uri="{FF2B5EF4-FFF2-40B4-BE49-F238E27FC236}">
                <a16:creationId xmlns:a16="http://schemas.microsoft.com/office/drawing/2014/main" id="{EB45499B-5ADB-4DC9-AA94-176C238DDFEA}"/>
              </a:ext>
            </a:extLst>
          </p:cNvPr>
          <p:cNvGraphicFramePr>
            <a:graphicFrameLocks noGrp="1"/>
          </p:cNvGraphicFramePr>
          <p:nvPr>
            <p:extLst>
              <p:ext uri="{D42A27DB-BD31-4B8C-83A1-F6EECF244321}">
                <p14:modId xmlns:p14="http://schemas.microsoft.com/office/powerpoint/2010/main" val="3449566912"/>
              </p:ext>
            </p:extLst>
          </p:nvPr>
        </p:nvGraphicFramePr>
        <p:xfrm>
          <a:off x="2142000" y="1728070"/>
          <a:ext cx="4860000" cy="1944240"/>
        </p:xfrm>
        <a:graphic>
          <a:graphicData uri="http://schemas.openxmlformats.org/drawingml/2006/table">
            <a:tbl>
              <a:tblPr firstRow="1" bandRow="1">
                <a:tableStyleId>{2D5ABB26-0587-4C30-8999-92F81FD0307C}</a:tableStyleId>
              </a:tblPr>
              <a:tblGrid>
                <a:gridCol w="1620000">
                  <a:extLst>
                    <a:ext uri="{9D8B030D-6E8A-4147-A177-3AD203B41FA5}">
                      <a16:colId xmlns:a16="http://schemas.microsoft.com/office/drawing/2014/main" val="675455883"/>
                    </a:ext>
                  </a:extLst>
                </a:gridCol>
                <a:gridCol w="1620000">
                  <a:extLst>
                    <a:ext uri="{9D8B030D-6E8A-4147-A177-3AD203B41FA5}">
                      <a16:colId xmlns:a16="http://schemas.microsoft.com/office/drawing/2014/main" val="2846304540"/>
                    </a:ext>
                  </a:extLst>
                </a:gridCol>
                <a:gridCol w="1620000">
                  <a:extLst>
                    <a:ext uri="{9D8B030D-6E8A-4147-A177-3AD203B41FA5}">
                      <a16:colId xmlns:a16="http://schemas.microsoft.com/office/drawing/2014/main" val="3276154611"/>
                    </a:ext>
                  </a:extLst>
                </a:gridCol>
              </a:tblGrid>
              <a:tr h="370840">
                <a:tc>
                  <a:txBody>
                    <a:bodyPr/>
                    <a:lstStyle/>
                    <a:p>
                      <a:pPr algn="ctr"/>
                      <a:r>
                        <a:rPr lang="en-GB" sz="2000" b="1" dirty="0">
                          <a:latin typeface="Century Gothic" panose="020B0502020202020204" pitchFamily="34" charset="0"/>
                        </a:rPr>
                        <a:t>Time</a:t>
                      </a:r>
                    </a:p>
                  </a:txBody>
                  <a:tcPr marL="75571" marR="755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GB" sz="2000" b="1" dirty="0">
                          <a:latin typeface="Century Gothic" panose="020B0502020202020204" pitchFamily="34" charset="0"/>
                        </a:rPr>
                        <a:t>Place</a:t>
                      </a:r>
                    </a:p>
                  </a:txBody>
                  <a:tcPr marL="75571" marR="755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GB" sz="2000" b="1" dirty="0">
                          <a:latin typeface="Century Gothic" panose="020B0502020202020204" pitchFamily="34" charset="0"/>
                        </a:rPr>
                        <a:t>Cause</a:t>
                      </a:r>
                    </a:p>
                  </a:txBody>
                  <a:tcPr marL="75571" marR="755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86895601"/>
                  </a:ext>
                </a:extLst>
              </a:tr>
              <a:tr h="1548000">
                <a:tc>
                  <a:txBody>
                    <a:bodyPr/>
                    <a:lstStyle/>
                    <a:p>
                      <a:pPr algn="ctr"/>
                      <a:endParaRPr lang="en-GB" sz="2800" b="1" dirty="0">
                        <a:latin typeface="Century Gothic" panose="020B0502020202020204" pitchFamily="34" charset="0"/>
                      </a:endParaRPr>
                    </a:p>
                  </a:txBody>
                  <a:tcPr marL="75571" marR="755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75571" marR="755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75571" marR="755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4300302"/>
                  </a:ext>
                </a:extLst>
              </a:tr>
            </a:tbl>
          </a:graphicData>
        </a:graphic>
      </p:graphicFrame>
      <p:graphicFrame>
        <p:nvGraphicFramePr>
          <p:cNvPr id="7" name="Table 6">
            <a:extLst>
              <a:ext uri="{FF2B5EF4-FFF2-40B4-BE49-F238E27FC236}">
                <a16:creationId xmlns:a16="http://schemas.microsoft.com/office/drawing/2014/main" id="{4F874910-BA54-44D1-929C-4CFCBD81D2A7}"/>
              </a:ext>
            </a:extLst>
          </p:cNvPr>
          <p:cNvGraphicFramePr>
            <a:graphicFrameLocks noGrp="1"/>
          </p:cNvGraphicFramePr>
          <p:nvPr>
            <p:extLst>
              <p:ext uri="{D42A27DB-BD31-4B8C-83A1-F6EECF244321}">
                <p14:modId xmlns:p14="http://schemas.microsoft.com/office/powerpoint/2010/main" val="628142527"/>
              </p:ext>
            </p:extLst>
          </p:nvPr>
        </p:nvGraphicFramePr>
        <p:xfrm>
          <a:off x="1386000" y="4231975"/>
          <a:ext cx="6372000" cy="1440000"/>
        </p:xfrm>
        <a:graphic>
          <a:graphicData uri="http://schemas.openxmlformats.org/drawingml/2006/table">
            <a:tbl>
              <a:tblPr firstRow="1" bandRow="1">
                <a:tableStyleId>{2D5ABB26-0587-4C30-8999-92F81FD0307C}</a:tableStyleId>
              </a:tblPr>
              <a:tblGrid>
                <a:gridCol w="2124000">
                  <a:extLst>
                    <a:ext uri="{9D8B030D-6E8A-4147-A177-3AD203B41FA5}">
                      <a16:colId xmlns:a16="http://schemas.microsoft.com/office/drawing/2014/main" val="675455883"/>
                    </a:ext>
                  </a:extLst>
                </a:gridCol>
                <a:gridCol w="2124000">
                  <a:extLst>
                    <a:ext uri="{9D8B030D-6E8A-4147-A177-3AD203B41FA5}">
                      <a16:colId xmlns:a16="http://schemas.microsoft.com/office/drawing/2014/main" val="2846304540"/>
                    </a:ext>
                  </a:extLst>
                </a:gridCol>
                <a:gridCol w="2124000">
                  <a:extLst>
                    <a:ext uri="{9D8B030D-6E8A-4147-A177-3AD203B41FA5}">
                      <a16:colId xmlns:a16="http://schemas.microsoft.com/office/drawing/2014/main" val="3276154611"/>
                    </a:ext>
                  </a:extLst>
                </a:gridCol>
              </a:tblGrid>
              <a:tr h="720000">
                <a:tc>
                  <a:txBody>
                    <a:bodyPr/>
                    <a:lstStyle/>
                    <a:p>
                      <a:pPr algn="ctr"/>
                      <a:r>
                        <a:rPr lang="en-GB" sz="2000" b="1" dirty="0">
                          <a:latin typeface="Century Gothic" panose="020B0502020202020204" pitchFamily="34" charset="0"/>
                        </a:rPr>
                        <a:t>due to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yet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after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6895601"/>
                  </a:ext>
                </a:extLst>
              </a:tr>
              <a:tr h="720000">
                <a:tc>
                  <a:txBody>
                    <a:bodyPr/>
                    <a:lstStyle/>
                    <a:p>
                      <a:pPr algn="ctr"/>
                      <a:r>
                        <a:rPr lang="en-GB" sz="2000" b="1" dirty="0">
                          <a:latin typeface="Century Gothic" panose="020B0502020202020204" pitchFamily="34" charset="0"/>
                        </a:rPr>
                        <a:t>wherever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while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where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6459796"/>
                  </a:ext>
                </a:extLst>
              </a:tr>
            </a:tbl>
          </a:graphicData>
        </a:graphic>
      </p:graphicFrame>
      <p:grpSp>
        <p:nvGrpSpPr>
          <p:cNvPr id="10" name="Group 9">
            <a:extLst>
              <a:ext uri="{FF2B5EF4-FFF2-40B4-BE49-F238E27FC236}">
                <a16:creationId xmlns:a16="http://schemas.microsoft.com/office/drawing/2014/main" id="{A96D4080-C80A-46E9-AAD2-DDD3343D53C5}"/>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E71A6DFF-BC9F-427A-B498-E602C58F1DE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45AFD477-E691-4363-9243-AE66A9E81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 conjunctions under the correct headings.</a:t>
            </a:r>
          </a:p>
        </p:txBody>
      </p:sp>
      <p:graphicFrame>
        <p:nvGraphicFramePr>
          <p:cNvPr id="6" name="Table 5">
            <a:extLst>
              <a:ext uri="{FF2B5EF4-FFF2-40B4-BE49-F238E27FC236}">
                <a16:creationId xmlns:a16="http://schemas.microsoft.com/office/drawing/2014/main" id="{EB45499B-5ADB-4DC9-AA94-176C238DDFEA}"/>
              </a:ext>
            </a:extLst>
          </p:cNvPr>
          <p:cNvGraphicFramePr>
            <a:graphicFrameLocks noGrp="1"/>
          </p:cNvGraphicFramePr>
          <p:nvPr>
            <p:extLst>
              <p:ext uri="{D42A27DB-BD31-4B8C-83A1-F6EECF244321}">
                <p14:modId xmlns:p14="http://schemas.microsoft.com/office/powerpoint/2010/main" val="1084796222"/>
              </p:ext>
            </p:extLst>
          </p:nvPr>
        </p:nvGraphicFramePr>
        <p:xfrm>
          <a:off x="2142000" y="1728070"/>
          <a:ext cx="4860000" cy="1944240"/>
        </p:xfrm>
        <a:graphic>
          <a:graphicData uri="http://schemas.openxmlformats.org/drawingml/2006/table">
            <a:tbl>
              <a:tblPr firstRow="1" bandRow="1">
                <a:tableStyleId>{2D5ABB26-0587-4C30-8999-92F81FD0307C}</a:tableStyleId>
              </a:tblPr>
              <a:tblGrid>
                <a:gridCol w="1620000">
                  <a:extLst>
                    <a:ext uri="{9D8B030D-6E8A-4147-A177-3AD203B41FA5}">
                      <a16:colId xmlns:a16="http://schemas.microsoft.com/office/drawing/2014/main" val="675455883"/>
                    </a:ext>
                  </a:extLst>
                </a:gridCol>
                <a:gridCol w="1620000">
                  <a:extLst>
                    <a:ext uri="{9D8B030D-6E8A-4147-A177-3AD203B41FA5}">
                      <a16:colId xmlns:a16="http://schemas.microsoft.com/office/drawing/2014/main" val="2846304540"/>
                    </a:ext>
                  </a:extLst>
                </a:gridCol>
                <a:gridCol w="1620000">
                  <a:extLst>
                    <a:ext uri="{9D8B030D-6E8A-4147-A177-3AD203B41FA5}">
                      <a16:colId xmlns:a16="http://schemas.microsoft.com/office/drawing/2014/main" val="3276154611"/>
                    </a:ext>
                  </a:extLst>
                </a:gridCol>
              </a:tblGrid>
              <a:tr h="370840">
                <a:tc>
                  <a:txBody>
                    <a:bodyPr/>
                    <a:lstStyle/>
                    <a:p>
                      <a:pPr algn="ctr"/>
                      <a:r>
                        <a:rPr lang="en-GB" sz="2000" b="1" dirty="0">
                          <a:latin typeface="Century Gothic" panose="020B0502020202020204" pitchFamily="34" charset="0"/>
                        </a:rPr>
                        <a:t>Time</a:t>
                      </a:r>
                    </a:p>
                  </a:txBody>
                  <a:tcPr marL="75571" marR="755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GB" sz="2000" b="1" dirty="0">
                          <a:latin typeface="Century Gothic" panose="020B0502020202020204" pitchFamily="34" charset="0"/>
                        </a:rPr>
                        <a:t>Place</a:t>
                      </a:r>
                    </a:p>
                  </a:txBody>
                  <a:tcPr marL="75571" marR="755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GB" sz="2000" b="1" dirty="0">
                          <a:latin typeface="Century Gothic" panose="020B0502020202020204" pitchFamily="34" charset="0"/>
                        </a:rPr>
                        <a:t>Cause</a:t>
                      </a:r>
                    </a:p>
                  </a:txBody>
                  <a:tcPr marL="75571" marR="755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86895601"/>
                  </a:ext>
                </a:extLst>
              </a:tr>
              <a:tr h="1548000">
                <a:tc>
                  <a:txBody>
                    <a:bodyPr/>
                    <a:lstStyle/>
                    <a:p>
                      <a:pPr algn="l"/>
                      <a:r>
                        <a:rPr lang="en-GB" sz="2000" b="1" dirty="0">
                          <a:solidFill>
                            <a:srgbClr val="FF0000"/>
                          </a:solidFill>
                          <a:latin typeface="Century Gothic" panose="020B0502020202020204" pitchFamily="34" charset="0"/>
                        </a:rPr>
                        <a:t>while</a:t>
                      </a:r>
                    </a:p>
                    <a:p>
                      <a:pPr algn="l"/>
                      <a:r>
                        <a:rPr lang="en-GB" sz="2000" b="1" dirty="0">
                          <a:solidFill>
                            <a:srgbClr val="FF0000"/>
                          </a:solidFill>
                          <a:latin typeface="Century Gothic" panose="020B0502020202020204" pitchFamily="34" charset="0"/>
                        </a:rPr>
                        <a:t>after</a:t>
                      </a:r>
                    </a:p>
                  </a:txBody>
                  <a:tcPr marL="75571" marR="75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2000" b="1" dirty="0">
                          <a:solidFill>
                            <a:srgbClr val="FF0000"/>
                          </a:solidFill>
                          <a:latin typeface="Century Gothic" panose="020B0502020202020204" pitchFamily="34" charset="0"/>
                        </a:rPr>
                        <a:t>wherever</a:t>
                      </a:r>
                    </a:p>
                    <a:p>
                      <a:pPr algn="l"/>
                      <a:r>
                        <a:rPr lang="en-GB" sz="2000" b="1" dirty="0">
                          <a:solidFill>
                            <a:srgbClr val="FF0000"/>
                          </a:solidFill>
                          <a:latin typeface="Century Gothic" panose="020B0502020202020204" pitchFamily="34" charset="0"/>
                        </a:rPr>
                        <a:t>where</a:t>
                      </a:r>
                    </a:p>
                  </a:txBody>
                  <a:tcPr marL="75571" marR="75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2000" b="1" dirty="0">
                          <a:solidFill>
                            <a:srgbClr val="FF0000"/>
                          </a:solidFill>
                          <a:latin typeface="Century Gothic" panose="020B0502020202020204" pitchFamily="34" charset="0"/>
                        </a:rPr>
                        <a:t>yet</a:t>
                      </a:r>
                    </a:p>
                    <a:p>
                      <a:pPr algn="l"/>
                      <a:r>
                        <a:rPr lang="en-GB" sz="2000" b="1" dirty="0">
                          <a:solidFill>
                            <a:srgbClr val="FF0000"/>
                          </a:solidFill>
                          <a:latin typeface="Century Gothic" panose="020B0502020202020204" pitchFamily="34" charset="0"/>
                        </a:rPr>
                        <a:t>due to</a:t>
                      </a:r>
                    </a:p>
                  </a:txBody>
                  <a:tcPr marL="75571" marR="75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4300302"/>
                  </a:ext>
                </a:extLst>
              </a:tr>
            </a:tbl>
          </a:graphicData>
        </a:graphic>
      </p:graphicFrame>
      <p:grpSp>
        <p:nvGrpSpPr>
          <p:cNvPr id="7" name="Group 6">
            <a:extLst>
              <a:ext uri="{FF2B5EF4-FFF2-40B4-BE49-F238E27FC236}">
                <a16:creationId xmlns:a16="http://schemas.microsoft.com/office/drawing/2014/main" id="{AB16D66A-41D0-4F08-9512-3C46761F5006}"/>
              </a:ext>
            </a:extLst>
          </p:cNvPr>
          <p:cNvGrpSpPr/>
          <p:nvPr/>
        </p:nvGrpSpPr>
        <p:grpSpPr>
          <a:xfrm>
            <a:off x="59531" y="6454317"/>
            <a:ext cx="1238534" cy="403683"/>
            <a:chOff x="68077" y="6454317"/>
            <a:chExt cx="1238534" cy="403683"/>
          </a:xfrm>
        </p:grpSpPr>
        <p:sp>
          <p:nvSpPr>
            <p:cNvPr id="8" name="TextBox 8">
              <a:extLst>
                <a:ext uri="{FF2B5EF4-FFF2-40B4-BE49-F238E27FC236}">
                  <a16:creationId xmlns:a16="http://schemas.microsoft.com/office/drawing/2014/main" id="{67E19A39-D634-483B-B59B-0C7BCF605D5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9" name="Picture 8" descr="A close up of a sign&#10;&#10;Description generated with high confidence">
              <a:extLst>
                <a:ext uri="{FF2B5EF4-FFF2-40B4-BE49-F238E27FC236}">
                  <a16:creationId xmlns:a16="http://schemas.microsoft.com/office/drawing/2014/main" id="{8DF5E108-3A5B-4A5E-B89C-3E4DBDF58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6883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sentence with a causal conjunction.</a:t>
            </a:r>
          </a:p>
        </p:txBody>
      </p:sp>
      <p:graphicFrame>
        <p:nvGraphicFramePr>
          <p:cNvPr id="9" name="Table 8">
            <a:extLst>
              <a:ext uri="{FF2B5EF4-FFF2-40B4-BE49-F238E27FC236}">
                <a16:creationId xmlns:a16="http://schemas.microsoft.com/office/drawing/2014/main" id="{B0B67B1D-9A15-4658-BB42-D0D85C38B478}"/>
              </a:ext>
            </a:extLst>
          </p:cNvPr>
          <p:cNvGraphicFramePr>
            <a:graphicFrameLocks noGrp="1"/>
          </p:cNvGraphicFramePr>
          <p:nvPr>
            <p:extLst>
              <p:ext uri="{D42A27DB-BD31-4B8C-83A1-F6EECF244321}">
                <p14:modId xmlns:p14="http://schemas.microsoft.com/office/powerpoint/2010/main" val="2848758283"/>
              </p:ext>
            </p:extLst>
          </p:nvPr>
        </p:nvGraphicFramePr>
        <p:xfrm>
          <a:off x="491586" y="1777109"/>
          <a:ext cx="6886089" cy="3617347"/>
        </p:xfrm>
        <a:graphic>
          <a:graphicData uri="http://schemas.openxmlformats.org/drawingml/2006/table">
            <a:tbl>
              <a:tblPr firstRow="1" bandRow="1">
                <a:tableStyleId>{2D5ABB26-0587-4C30-8999-92F81FD0307C}</a:tableStyleId>
              </a:tblPr>
              <a:tblGrid>
                <a:gridCol w="6886089">
                  <a:extLst>
                    <a:ext uri="{9D8B030D-6E8A-4147-A177-3AD203B41FA5}">
                      <a16:colId xmlns:a16="http://schemas.microsoft.com/office/drawing/2014/main" val="29917581"/>
                    </a:ext>
                  </a:extLst>
                </a:gridCol>
              </a:tblGrid>
              <a:tr h="79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 I am not very good at baking, yet the cake turned out very well.</a:t>
                      </a:r>
                    </a:p>
                  </a:txBody>
                  <a:tcPr marL="161994" marR="161994" marT="107806" marB="1078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42306"/>
                  </a:ext>
                </a:extLst>
              </a:tr>
              <a:tr h="468000">
                <a:tc>
                  <a:txBody>
                    <a:bodyPr/>
                    <a:lstStyle/>
                    <a:p>
                      <a:endParaRPr lang="en-GB" sz="2000" b="1" dirty="0">
                        <a:latin typeface="Century Gothic" panose="020B0502020202020204" pitchFamily="34" charset="0"/>
                      </a:endParaRPr>
                    </a:p>
                  </a:txBody>
                  <a:tcPr marL="161994" marR="161994" marT="107806" marB="1078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7027059"/>
                  </a:ext>
                </a:extLst>
              </a:tr>
              <a:tr h="79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B. My sister collects shells and picks them up wherever she finds them.</a:t>
                      </a:r>
                    </a:p>
                  </a:txBody>
                  <a:tcPr marL="161994" marR="161994" marT="107806" marB="1078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4008560"/>
                  </a:ext>
                </a:extLst>
              </a:tr>
              <a:tr h="621299">
                <a:tc>
                  <a:txBody>
                    <a:bodyPr/>
                    <a:lstStyle/>
                    <a:p>
                      <a:endParaRPr lang="en-GB" sz="2000" b="1" dirty="0">
                        <a:latin typeface="Century Gothic" panose="020B0502020202020204" pitchFamily="34" charset="0"/>
                      </a:endParaRPr>
                    </a:p>
                  </a:txBody>
                  <a:tcPr marL="161994" marR="161994" marT="107806" marB="1078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7371089"/>
                  </a:ext>
                </a:extLst>
              </a:tr>
              <a:tr h="79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C. Susie painted a picture while Hassan wrote a wonderful poem.</a:t>
                      </a:r>
                    </a:p>
                  </a:txBody>
                  <a:tcPr marL="161994" marR="161994" marT="107806" marB="1078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0928135"/>
                  </a:ext>
                </a:extLst>
              </a:tr>
            </a:tbl>
          </a:graphicData>
        </a:graphic>
      </p:graphicFrame>
      <p:graphicFrame>
        <p:nvGraphicFramePr>
          <p:cNvPr id="2" name="Table 2">
            <a:extLst>
              <a:ext uri="{FF2B5EF4-FFF2-40B4-BE49-F238E27FC236}">
                <a16:creationId xmlns:a16="http://schemas.microsoft.com/office/drawing/2014/main" id="{5FE29B43-20D7-4335-9444-D9DA829FF18A}"/>
              </a:ext>
            </a:extLst>
          </p:cNvPr>
          <p:cNvGraphicFramePr>
            <a:graphicFrameLocks noGrp="1"/>
          </p:cNvGraphicFramePr>
          <p:nvPr>
            <p:extLst>
              <p:ext uri="{D42A27DB-BD31-4B8C-83A1-F6EECF244321}">
                <p14:modId xmlns:p14="http://schemas.microsoft.com/office/powerpoint/2010/main" val="1394766378"/>
              </p:ext>
            </p:extLst>
          </p:nvPr>
        </p:nvGraphicFramePr>
        <p:xfrm>
          <a:off x="7323957" y="1777109"/>
          <a:ext cx="540000" cy="3348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896649398"/>
                    </a:ext>
                  </a:extLst>
                </a:gridCol>
              </a:tblGrid>
              <a:tr h="540000">
                <a:tc>
                  <a:txBody>
                    <a:bodyPr/>
                    <a:lstStyle/>
                    <a:p>
                      <a:pPr algn="ctr"/>
                      <a:endParaRPr lang="en-GB"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7097077"/>
                  </a:ext>
                </a:extLst>
              </a:tr>
              <a:tr h="864000">
                <a:tc>
                  <a:txBody>
                    <a:bodyPr/>
                    <a:lstStyle/>
                    <a:p>
                      <a:pPr algn="ctr"/>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587209"/>
                  </a:ext>
                </a:extLst>
              </a:tr>
              <a:tr h="540000">
                <a:tc>
                  <a:txBody>
                    <a:bodyPr/>
                    <a:lstStyle/>
                    <a:p>
                      <a:pPr algn="ctr"/>
                      <a:endParaRPr lang="en-GB"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754664"/>
                  </a:ext>
                </a:extLst>
              </a:tr>
              <a:tr h="864000">
                <a:tc>
                  <a:txBody>
                    <a:bodyPr/>
                    <a:lstStyle/>
                    <a:p>
                      <a:pPr algn="ctr"/>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9189528"/>
                  </a:ext>
                </a:extLst>
              </a:tr>
              <a:tr h="540000">
                <a:tc>
                  <a:txBody>
                    <a:bodyPr/>
                    <a:lstStyle/>
                    <a:p>
                      <a:pPr algn="ctr"/>
                      <a:endParaRPr lang="en-GB"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3354303"/>
                  </a:ext>
                </a:extLst>
              </a:tr>
            </a:tbl>
          </a:graphicData>
        </a:graphic>
      </p:graphicFrame>
      <p:grpSp>
        <p:nvGrpSpPr>
          <p:cNvPr id="8" name="Group 7">
            <a:extLst>
              <a:ext uri="{FF2B5EF4-FFF2-40B4-BE49-F238E27FC236}">
                <a16:creationId xmlns:a16="http://schemas.microsoft.com/office/drawing/2014/main" id="{2545C3B9-EB32-4780-B81A-E8FBC770337B}"/>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DDF7793A-EC71-4CF8-B9A1-08024EA973B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81B11F7-FBE4-426D-8187-32D88B78F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5508611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purl.org/dc/terms/"/>
    <ds:schemaRef ds:uri="http://purl.org/dc/elements/1.1/"/>
    <ds:schemaRef ds:uri="http://purl.org/dc/dcmitype/"/>
    <ds:schemaRef ds:uri="http://www.w3.org/XML/1998/namespace"/>
    <ds:schemaRef ds:uri="http://schemas.microsoft.com/office/infopath/2007/PartnerControls"/>
    <ds:schemaRef ds:uri="http://schemas.microsoft.com/office/2006/documentManagement/types"/>
    <ds:schemaRef ds:uri="0f0ae0ff-29c4-4766-b250-c1a9bee8d430"/>
    <ds:schemaRef ds:uri="http://schemas.openxmlformats.org/package/2006/metadata/core-properties"/>
    <ds:schemaRef ds:uri="86144f90-c7b6-48d0-aae5-f5e9e48cc3df"/>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BBBB5BC8-399B-46C9-B6FD-0B014C5C93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1523</TotalTime>
  <Words>1161</Words>
  <Application>Microsoft Office PowerPoint</Application>
  <PresentationFormat>On-screen Show (4:3)</PresentationFormat>
  <Paragraphs>332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Using Conjunctions to Express Time, Place and Cause PowerPoint Presentation</dc:title>
  <dc:creator>Ashleigh Sobol</dc:creator>
  <cp:lastModifiedBy>Eleanor Simpson</cp:lastModifiedBy>
  <cp:revision>13</cp:revision>
  <dcterms:created xsi:type="dcterms:W3CDTF">2018-03-17T10:08:43Z</dcterms:created>
  <dcterms:modified xsi:type="dcterms:W3CDTF">2019-11-13T09:07:17Z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