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0C8E71-181D-4F06-8D33-E8A65909E22F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028EF1-11B0-4190-812C-7119EE7B068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Sikh Weddings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61048"/>
            <a:ext cx="3601279" cy="24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They accept their obligations by bowing before Guru </a:t>
            </a:r>
            <a:r>
              <a:rPr lang="en-GB" dirty="0" err="1"/>
              <a:t>Granth</a:t>
            </a:r>
            <a:r>
              <a:rPr lang="en-GB" dirty="0"/>
              <a:t> Sahib.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i="1" dirty="0" err="1"/>
              <a:t>Anand</a:t>
            </a:r>
            <a:r>
              <a:rPr lang="en-GB" dirty="0"/>
              <a:t> marriage is a sacrament and no document is necessary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the UK we complete a marriage certificate.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65104"/>
            <a:ext cx="3672408" cy="26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5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main ceremony is very simple.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bridegroom wears a sash over his shoulder.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officiating person reads the four </a:t>
            </a:r>
            <a:r>
              <a:rPr lang="en-GB" i="1" dirty="0" err="1"/>
              <a:t>lavan</a:t>
            </a:r>
            <a:r>
              <a:rPr lang="en-GB" dirty="0"/>
              <a:t> (stanzas) from Guru </a:t>
            </a:r>
            <a:r>
              <a:rPr lang="en-GB" dirty="0" err="1"/>
              <a:t>Granth</a:t>
            </a:r>
            <a:r>
              <a:rPr lang="en-GB" dirty="0"/>
              <a:t> Sahib.</a:t>
            </a:r>
          </a:p>
        </p:txBody>
      </p:sp>
    </p:spTree>
    <p:extLst>
      <p:ext uri="{BB962C8B-B14F-4D97-AF65-F5344CB8AC3E}">
        <p14:creationId xmlns:p14="http://schemas.microsoft.com/office/powerpoint/2010/main" val="83965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The end of this is placed (by the bride's father, guardian or any other responsible person) in the hands of the bride.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8" y="1600200"/>
            <a:ext cx="7067204" cy="4708525"/>
          </a:xfrm>
        </p:spPr>
      </p:pic>
    </p:spTree>
    <p:extLst>
      <p:ext uri="{BB962C8B-B14F-4D97-AF65-F5344CB8AC3E}">
        <p14:creationId xmlns:p14="http://schemas.microsoft.com/office/powerpoint/2010/main" val="420887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Music is played.</a:t>
            </a:r>
          </a:p>
          <a:p>
            <a:r>
              <a:rPr lang="en-GB" dirty="0" smtClean="0"/>
              <a:t>Hymns are sung.</a:t>
            </a:r>
          </a:p>
          <a:p>
            <a:r>
              <a:rPr lang="en-GB" dirty="0" smtClean="0"/>
              <a:t>The couple walk slowly around the Guru </a:t>
            </a:r>
            <a:r>
              <a:rPr lang="en-GB" dirty="0" err="1" smtClean="0"/>
              <a:t>Granth</a:t>
            </a:r>
            <a:r>
              <a:rPr lang="en-GB" dirty="0" smtClean="0"/>
              <a:t> Sahib with the husband leading the bride.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67761"/>
            <a:ext cx="3939356" cy="2621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4489"/>
            <a:ext cx="3096766" cy="20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1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Men and women are seen as equal.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64" y="2852936"/>
            <a:ext cx="635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2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Guru </a:t>
            </a:r>
            <a:r>
              <a:rPr lang="en-GB" dirty="0" err="1" smtClean="0"/>
              <a:t>Granth</a:t>
            </a:r>
            <a:r>
              <a:rPr lang="en-GB" dirty="0" smtClean="0"/>
              <a:t> Sahib gives guidance on how Sikhs should live their life.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40968"/>
            <a:ext cx="4989934" cy="33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Grown-up Sikh boys and girls get married when they are fully able to take on the responsibilities of married life. </a:t>
            </a:r>
            <a:endParaRPr lang="en-GB" dirty="0"/>
          </a:p>
          <a:p>
            <a:r>
              <a:rPr lang="en-GB" dirty="0" smtClean="0"/>
              <a:t>What do you think the responsibilities of marriage are?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0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Parents and family may help to ‘arrange’ a wedding but it doesn’t always happen.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You don’t choose a husband/wife based on how rich they are, what they look like or what race they are.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83" y="3933056"/>
            <a:ext cx="1804390" cy="2382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46" y="43529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engagement may be done before the wedding but not always.</a:t>
            </a:r>
          </a:p>
          <a:p>
            <a:endParaRPr lang="en-GB" dirty="0"/>
          </a:p>
          <a:p>
            <a:r>
              <a:rPr lang="en-GB" dirty="0" smtClean="0"/>
              <a:t>Sikhs aren’t allowed to choose a date based on any superstitions </a:t>
            </a:r>
            <a:r>
              <a:rPr lang="en-GB" dirty="0" err="1" smtClean="0"/>
              <a:t>e.g</a:t>
            </a:r>
            <a:r>
              <a:rPr lang="en-GB" dirty="0" smtClean="0"/>
              <a:t> “my star sign says it is a good date for us to get married on June 21</a:t>
            </a:r>
            <a:r>
              <a:rPr lang="en-GB" baseline="30000" dirty="0" smtClean="0"/>
              <a:t>st</a:t>
            </a:r>
            <a:r>
              <a:rPr lang="en-GB" dirty="0"/>
              <a:t> </a:t>
            </a:r>
            <a:r>
              <a:rPr lang="en-GB" dirty="0" smtClean="0"/>
              <a:t>because then we will have a long happy marriage.”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47" y="2060848"/>
            <a:ext cx="1813446" cy="13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3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Wedding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The couple get married in the presence of the Guru </a:t>
            </a:r>
            <a:r>
              <a:rPr lang="en-GB" dirty="0" err="1" smtClean="0"/>
              <a:t>Granth</a:t>
            </a:r>
            <a:r>
              <a:rPr lang="en-GB" dirty="0" smtClean="0"/>
              <a:t> Sahib.</a:t>
            </a:r>
          </a:p>
          <a:p>
            <a:pPr marL="0" indent="0">
              <a:buNone/>
            </a:pPr>
            <a:r>
              <a:rPr lang="en-GB" dirty="0" smtClean="0"/>
              <a:t>Where might they get married?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4428604" cy="33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3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i="1" dirty="0" err="1" smtClean="0"/>
              <a:t>Shabads</a:t>
            </a:r>
            <a:r>
              <a:rPr lang="en-GB" sz="2000" dirty="0" smtClean="0"/>
              <a:t> </a:t>
            </a:r>
            <a:r>
              <a:rPr lang="en-GB" sz="2000" dirty="0"/>
              <a:t>(Sikh hymns) are sung and the boy and the girl sit side by side facing Guru </a:t>
            </a:r>
            <a:r>
              <a:rPr lang="en-GB" sz="2000" dirty="0" err="1"/>
              <a:t>Granth</a:t>
            </a:r>
            <a:r>
              <a:rPr lang="en-GB" sz="2000" dirty="0"/>
              <a:t> Sahib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The girl sits on the left side of the boy. </a:t>
            </a:r>
            <a:endParaRPr lang="en-GB" sz="2000" dirty="0" smtClean="0"/>
          </a:p>
          <a:p>
            <a:r>
              <a:rPr lang="en-GB" sz="2000" dirty="0" smtClean="0"/>
              <a:t>The </a:t>
            </a:r>
            <a:r>
              <a:rPr lang="en-GB" sz="2000" dirty="0"/>
              <a:t>couple and their parents (or guardians) stand up and an </a:t>
            </a:r>
            <a:r>
              <a:rPr lang="en-GB" sz="2000" i="1" dirty="0" err="1" smtClean="0"/>
              <a:t>Ardaas</a:t>
            </a:r>
            <a:r>
              <a:rPr lang="en-GB" sz="2000" i="1" dirty="0" smtClean="0"/>
              <a:t> (prayer) </a:t>
            </a:r>
            <a:r>
              <a:rPr lang="en-GB" sz="2000" dirty="0" smtClean="0"/>
              <a:t> </a:t>
            </a:r>
            <a:r>
              <a:rPr lang="en-GB" sz="2000" dirty="0"/>
              <a:t>is offered, seeking the Blessing of </a:t>
            </a:r>
            <a:r>
              <a:rPr lang="en-GB" sz="2000" i="1" dirty="0" err="1"/>
              <a:t>Waheguru</a:t>
            </a:r>
            <a:r>
              <a:rPr lang="en-GB" sz="2000" dirty="0"/>
              <a:t> (the Wondrous Giver of Knowledge) for the commencement of the </a:t>
            </a:r>
            <a:r>
              <a:rPr lang="en-GB" sz="2000" dirty="0" err="1"/>
              <a:t>Anand</a:t>
            </a:r>
            <a:r>
              <a:rPr lang="en-GB" sz="2000" dirty="0"/>
              <a:t> marriage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4271628" cy="28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2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Any </a:t>
            </a:r>
            <a:r>
              <a:rPr lang="en-GB" dirty="0" err="1"/>
              <a:t>Amritdhari</a:t>
            </a:r>
            <a:r>
              <a:rPr lang="en-GB" dirty="0"/>
              <a:t> Sikh (man or woman who has </a:t>
            </a:r>
            <a:r>
              <a:rPr lang="en-GB" dirty="0" smtClean="0"/>
              <a:t>practices </a:t>
            </a:r>
            <a:r>
              <a:rPr lang="en-GB" dirty="0"/>
              <a:t>the prescribed Sikh code in daily life) can perform a marriage ceremony. </a:t>
            </a:r>
            <a:endParaRPr lang="en-GB" dirty="0" smtClean="0"/>
          </a:p>
          <a:p>
            <a:r>
              <a:rPr lang="en-GB" dirty="0" smtClean="0"/>
              <a:t>This person tells the couple </a:t>
            </a:r>
            <a:r>
              <a:rPr lang="en-GB" dirty="0"/>
              <a:t>of the duties of married life according to the Guru's teachings.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949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 explains what it is like to be husband and wife.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3887229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407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Sikh Weddings</vt:lpstr>
      <vt:lpstr>PowerPoint Presentation</vt:lpstr>
      <vt:lpstr>PowerPoint Presentation</vt:lpstr>
      <vt:lpstr>PowerPoint Presentation</vt:lpstr>
      <vt:lpstr>PowerPoint Presentation</vt:lpstr>
      <vt:lpstr>The Wedding</vt:lpstr>
      <vt:lpstr>PowerPoint Presentation</vt:lpstr>
      <vt:lpstr>PowerPoint Presentation</vt:lpstr>
      <vt:lpstr>He explains what it is like to be husband and wife. </vt:lpstr>
      <vt:lpstr>PowerPoint Presentation</vt:lpstr>
      <vt:lpstr> </vt:lpstr>
      <vt:lpstr>The end of this is placed (by the bride's father, guardian or any other responsible person) in the hands of the bride.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Sikh Weddings</dc:title>
  <dc:creator>Rasool, T ( Glendale Primary )</dc:creator>
  <cp:lastModifiedBy>Rasool, T ( Glendale Primary )</cp:lastModifiedBy>
  <cp:revision>8</cp:revision>
  <dcterms:created xsi:type="dcterms:W3CDTF">2014-06-02T14:25:52Z</dcterms:created>
  <dcterms:modified xsi:type="dcterms:W3CDTF">2014-06-02T15:27:24Z</dcterms:modified>
</cp:coreProperties>
</file>