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1" r:id="rId5"/>
    <p:sldId id="258" r:id="rId6"/>
    <p:sldId id="259" r:id="rId7"/>
    <p:sldId id="260" r:id="rId8"/>
    <p:sldId id="277" r:id="rId9"/>
    <p:sldId id="261" r:id="rId10"/>
    <p:sldId id="263" r:id="rId11"/>
    <p:sldId id="276" r:id="rId12"/>
    <p:sldId id="262" r:id="rId13"/>
    <p:sldId id="264" r:id="rId14"/>
    <p:sldId id="265" r:id="rId15"/>
    <p:sldId id="275" r:id="rId16"/>
    <p:sldId id="266" r:id="rId17"/>
    <p:sldId id="267" r:id="rId18"/>
    <p:sldId id="268" r:id="rId19"/>
    <p:sldId id="269" r:id="rId20"/>
    <p:sldId id="270" r:id="rId21"/>
    <p:sldId id="27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F90C-789C-4D54-9FAF-8C4F6E712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241C0-169B-44CB-BBAA-DF4B407DA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BABC4-C860-4E56-80DC-4E4F2077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0F842-C81B-4429-A5C9-FAC68856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E2C26-3517-48EA-9556-4B987D5B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8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720C-0A5B-4203-B99B-5002BCF0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E99AB-69C8-4DDD-B440-15D17D600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9224E-7EF4-4935-BEBC-54AB43F9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B4766-9178-48D1-8BF2-956E8AF4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3B242-5EC4-415C-834C-020D548F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0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BA67F3-FC1C-4507-97EC-64B9EA80E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D9D2C-5820-4AD4-87A5-77497B2BC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345D8-C4B9-465A-BF9B-FDE8063A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B960-DE50-4F00-A2FE-6F7E3410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C4E1C-7294-4DFF-A56F-1CFBF4DD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4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56C2-7F1C-4C9B-8844-5808DD83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B132-3B92-4C40-BF84-0C0B9674E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60F4-9076-4D8C-BD83-FE64FCF4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28A40-EDD7-4F27-817F-129700B1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28944-65DB-489D-BEC4-30444525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3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F485-6FD0-43C4-8A9D-35050399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DE955-BFB2-4A3A-B764-9E04BDA6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EF99-C43C-4D42-8775-0430789C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88E3-CEA2-4A43-A9BD-6A5AE498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39FC2-3440-447C-BFA2-BC7F52C8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4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97BD-D2B1-4EA6-B2E0-AB3C4CCC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DD06-E3A2-4052-B330-E29A2E325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6340-B103-4599-AE73-BB8D12CDA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6E613-A605-40D3-A7EE-4E21FD5C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EF39C-BF7C-44F6-B529-EACBFAEB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3B4F5-DEE0-4B92-8333-899229D1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3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A346-5DB0-4225-800C-462C5418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C5538-82AE-4725-8B7F-79A2AF64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4AF0-4623-422C-9BC1-4AB988B90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685AB-F9EF-433F-9992-B10899EB7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4B398-5D81-446D-8E11-BFEAD4A1B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663EF-2542-4902-8253-E6437CAA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833C8-1BC7-4855-BE6E-D3090F9C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15C13-CFBD-4939-8791-6FAD3E51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9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21BA-291B-4FCE-93D7-12F0193A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7AF27-B67C-4AE2-AC15-97A84583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125FD-60B4-4EB5-BF5F-372EFE20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BE6A1-903F-4F88-B55B-71A40B9A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46AB-2CA9-4007-9F4D-5E09F3A8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9B662-4727-4AB1-B939-CB989343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329F-ED0C-4722-8742-35886360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E7B6-97AC-4EF2-A604-FFD79AE9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852B-CA07-49AB-B2CC-A0637660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6C867-A517-4F7C-873F-E704CD061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270F8-8DA9-42AA-A1E3-9C8CF84E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319EE-E5DC-40B7-BE84-7097845A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5E5FE-55C1-443F-89CF-00FC8FF9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30A3-B74D-49BF-86A4-C11CB39F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394B5-CC97-48E6-89B6-BC34B8DCE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78494-0CAD-423D-BE0A-67F471D3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D8D6D-4251-4D18-B3A8-D9D13285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28037-1DA2-4E48-AFDF-EBE32D63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10C15-9AFB-4967-901F-D37F8B34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3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3974D-6043-4C0E-A9A1-47CE48FD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E8509-0C04-4439-9658-334318160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40C6-0ABD-40B4-8AAD-E647E6276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2708-6EC6-4C32-A418-2F8E6FA65E2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3E74-0461-402C-AABD-0A37F8EEE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ECB71-74D1-4AE4-B6F9-1543C162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E2513-09CA-4CCF-87E4-1730308DF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7D2725-8B2B-44FA-808E-3EEDB2DD3A6D}"/>
              </a:ext>
            </a:extLst>
          </p:cNvPr>
          <p:cNvSpPr txBox="1"/>
          <p:nvPr/>
        </p:nvSpPr>
        <p:spPr>
          <a:xfrm>
            <a:off x="2087880" y="731520"/>
            <a:ext cx="8244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RE: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b="1" dirty="0">
                <a:solidFill>
                  <a:srgbClr val="C00000"/>
                </a:solidFill>
              </a:rPr>
              <a:t>People of God</a:t>
            </a:r>
            <a:endParaRPr lang="en-GB" sz="3600" dirty="0">
              <a:solidFill>
                <a:srgbClr val="C00000"/>
              </a:solidFill>
            </a:endParaRPr>
          </a:p>
          <a:p>
            <a:r>
              <a:rPr lang="en-GB" sz="3600" b="1" dirty="0">
                <a:solidFill>
                  <a:srgbClr val="C00000"/>
                </a:solidFill>
              </a:rPr>
              <a:t>BIG QUESTION: What is it like to follow God?</a:t>
            </a:r>
            <a:endParaRPr lang="en-GB" sz="3600" dirty="0">
              <a:solidFill>
                <a:srgbClr val="C00000"/>
              </a:solidFill>
            </a:endParaRPr>
          </a:p>
          <a:p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sz="3600" b="1" dirty="0">
                <a:solidFill>
                  <a:srgbClr val="C00000"/>
                </a:solidFill>
              </a:rPr>
              <a:t>LI: To understand Abraham’s faith in God</a:t>
            </a:r>
            <a:endParaRPr lang="en-GB" sz="3600" dirty="0">
              <a:solidFill>
                <a:srgbClr val="C00000"/>
              </a:solidFill>
            </a:endParaRPr>
          </a:p>
          <a:p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sz="3600" dirty="0">
                <a:solidFill>
                  <a:srgbClr val="C00000"/>
                </a:solidFill>
              </a:rPr>
              <a:t>The Old Testament story of Abraham Genesis 12: 1-9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DE582-B1CE-40F6-BB60-0BE5C991D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38" y="3675161"/>
            <a:ext cx="1457528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FAEF5-7624-4476-9DD2-A244F9584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31" y="1171260"/>
            <a:ext cx="8154538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E5C9D-B3D8-438B-B345-4D7E73CE313F}"/>
              </a:ext>
            </a:extLst>
          </p:cNvPr>
          <p:cNvSpPr txBox="1"/>
          <p:nvPr/>
        </p:nvSpPr>
        <p:spPr>
          <a:xfrm>
            <a:off x="1952017" y="951398"/>
            <a:ext cx="88327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What do you know so far?</a:t>
            </a:r>
          </a:p>
          <a:p>
            <a:endParaRPr lang="en-GB" sz="4000" b="1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What did God promise Abraham?</a:t>
            </a:r>
          </a:p>
          <a:p>
            <a:endParaRPr lang="en-GB" sz="4000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Why does Abraham think this will be a difficult promise to keep?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05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849B3-D0B2-480E-9E2F-AE8A6F09F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04" y="852128"/>
            <a:ext cx="8354591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51AE5-772E-4603-B9CE-B0F9217E3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3" y="742575"/>
            <a:ext cx="8297433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D17E8-BF5E-4ECC-9173-72399251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52" y="918812"/>
            <a:ext cx="8211696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AA426-B5CA-4A4B-AA1F-9C7F0DA1F4B8}"/>
              </a:ext>
            </a:extLst>
          </p:cNvPr>
          <p:cNvSpPr txBox="1"/>
          <p:nvPr/>
        </p:nvSpPr>
        <p:spPr>
          <a:xfrm>
            <a:off x="1952017" y="951398"/>
            <a:ext cx="88327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What do you know so far?</a:t>
            </a:r>
          </a:p>
          <a:p>
            <a:endParaRPr lang="en-GB" sz="4000" b="1" dirty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sz="5400" dirty="0">
                <a:solidFill>
                  <a:srgbClr val="C00000"/>
                </a:solidFill>
              </a:rPr>
              <a:t>Why did  Abraham’s wife laugh?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95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749B2-7E39-4B01-9C5C-4E23EFCD9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25" y="1061707"/>
            <a:ext cx="8773749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2F72E-3F7A-4C91-A522-17AB43646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36" y="923575"/>
            <a:ext cx="8802328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F9D3B-EE80-413A-9113-B6DCE423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20" y="1114102"/>
            <a:ext cx="8487960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649BA1-1EE8-4F84-BCC8-FF67C7DB43E5}"/>
              </a:ext>
            </a:extLst>
          </p:cNvPr>
          <p:cNvSpPr txBox="1"/>
          <p:nvPr/>
        </p:nvSpPr>
        <p:spPr>
          <a:xfrm>
            <a:off x="1952017" y="951398"/>
            <a:ext cx="88327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What do you know so far?</a:t>
            </a:r>
          </a:p>
          <a:p>
            <a:endParaRPr lang="en-GB" sz="4000" b="1" dirty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sz="5400" dirty="0">
                <a:solidFill>
                  <a:srgbClr val="C00000"/>
                </a:solidFill>
              </a:rPr>
              <a:t>How do we know from the story that God kept his promise to Abraham?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13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102F7-0078-4CCC-9261-71F70A6BFE1A}"/>
              </a:ext>
            </a:extLst>
          </p:cNvPr>
          <p:cNvSpPr txBox="1"/>
          <p:nvPr/>
        </p:nvSpPr>
        <p:spPr>
          <a:xfrm>
            <a:off x="1905648" y="151179"/>
            <a:ext cx="88087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PROMISES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pPr algn="ctr"/>
            <a:r>
              <a:rPr lang="en-GB" sz="3600" dirty="0">
                <a:solidFill>
                  <a:srgbClr val="C00000"/>
                </a:solidFill>
              </a:rPr>
              <a:t>Have you ever made someone a promise?</a:t>
            </a:r>
          </a:p>
          <a:p>
            <a:pPr algn="ctr"/>
            <a:endParaRPr lang="en-GB" sz="3600" dirty="0">
              <a:solidFill>
                <a:srgbClr val="C00000"/>
              </a:solidFill>
            </a:endParaRPr>
          </a:p>
          <a:p>
            <a:pPr algn="ctr"/>
            <a:r>
              <a:rPr lang="en-GB" sz="3600" dirty="0">
                <a:solidFill>
                  <a:srgbClr val="C00000"/>
                </a:solidFill>
              </a:rPr>
              <a:t>What did you promise?</a:t>
            </a:r>
          </a:p>
          <a:p>
            <a:pPr algn="ctr"/>
            <a:endParaRPr lang="en-GB" sz="3600" dirty="0">
              <a:solidFill>
                <a:srgbClr val="C00000"/>
              </a:solidFill>
            </a:endParaRPr>
          </a:p>
          <a:p>
            <a:pPr algn="ctr"/>
            <a:r>
              <a:rPr lang="en-GB" sz="3600" dirty="0">
                <a:solidFill>
                  <a:srgbClr val="C00000"/>
                </a:solidFill>
              </a:rPr>
              <a:t>Did you keep the promise?</a:t>
            </a:r>
          </a:p>
          <a:p>
            <a:pPr algn="ctr"/>
            <a:endParaRPr lang="en-GB" sz="3600" dirty="0">
              <a:solidFill>
                <a:srgbClr val="C00000"/>
              </a:solidFill>
            </a:endParaRPr>
          </a:p>
          <a:p>
            <a:pPr algn="ctr"/>
            <a:r>
              <a:rPr lang="en-GB" sz="3600" dirty="0">
                <a:solidFill>
                  <a:srgbClr val="C00000"/>
                </a:solidFill>
              </a:rPr>
              <a:t>How did it make the other person feel?</a:t>
            </a:r>
          </a:p>
          <a:p>
            <a:pPr algn="ctr"/>
            <a:endParaRPr lang="en-GB" sz="3600" dirty="0">
              <a:solidFill>
                <a:srgbClr val="C00000"/>
              </a:solidFill>
            </a:endParaRPr>
          </a:p>
          <a:p>
            <a:pPr algn="ctr"/>
            <a:r>
              <a:rPr lang="en-GB" sz="3600" dirty="0">
                <a:solidFill>
                  <a:srgbClr val="C00000"/>
                </a:solidFill>
              </a:rPr>
              <a:t>Have you ever broken a promise or had one broken?</a:t>
            </a:r>
          </a:p>
        </p:txBody>
      </p:sp>
    </p:spTree>
    <p:extLst>
      <p:ext uri="{BB962C8B-B14F-4D97-AF65-F5344CB8AC3E}">
        <p14:creationId xmlns:p14="http://schemas.microsoft.com/office/powerpoint/2010/main" val="327343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D9B92-DA81-4829-902E-DACC5D74ABE8}"/>
              </a:ext>
            </a:extLst>
          </p:cNvPr>
          <p:cNvSpPr txBox="1"/>
          <p:nvPr/>
        </p:nvSpPr>
        <p:spPr>
          <a:xfrm>
            <a:off x="1047695" y="417657"/>
            <a:ext cx="1067737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YOUR TASK</a:t>
            </a:r>
          </a:p>
          <a:p>
            <a:r>
              <a:rPr lang="en-GB" sz="4000" dirty="0">
                <a:solidFill>
                  <a:srgbClr val="C00000"/>
                </a:solidFill>
              </a:rPr>
              <a:t>Create a poster or story board about Abraham’s faith in God. </a:t>
            </a:r>
          </a:p>
          <a:p>
            <a:endParaRPr lang="en-GB" sz="4000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Show how Abraham trusted God and God’s promises to Abraham. </a:t>
            </a:r>
          </a:p>
          <a:p>
            <a:endParaRPr lang="en-GB" sz="4000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Use pictures, words or sentences in your poster.</a:t>
            </a:r>
          </a:p>
          <a:p>
            <a:endParaRPr lang="en-GB" sz="4000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Look at the example on the next slide to give you some ideas!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72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35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54E568-F6DE-47CA-9B1E-D8D897C43892}"/>
              </a:ext>
            </a:extLst>
          </p:cNvPr>
          <p:cNvSpPr txBox="1"/>
          <p:nvPr/>
        </p:nvSpPr>
        <p:spPr>
          <a:xfrm>
            <a:off x="1798320" y="131064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</a:rPr>
              <a:t>Deep Question: </a:t>
            </a:r>
          </a:p>
          <a:p>
            <a:r>
              <a:rPr lang="en-GB" sz="5400" dirty="0">
                <a:solidFill>
                  <a:srgbClr val="C00000"/>
                </a:solidFill>
              </a:rPr>
              <a:t>Why do you think Abraham followed God’s command to leave  his own country?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2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7F04C-38BB-4BB4-9956-DF1808544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47" y="1042654"/>
            <a:ext cx="7925906" cy="4772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FF6645-E85E-45EE-BD5F-DE1994FBB825}"/>
              </a:ext>
            </a:extLst>
          </p:cNvPr>
          <p:cNvSpPr txBox="1"/>
          <p:nvPr/>
        </p:nvSpPr>
        <p:spPr>
          <a:xfrm>
            <a:off x="929640" y="365760"/>
            <a:ext cx="408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AFTER THE FLOOD,</a:t>
            </a:r>
          </a:p>
        </p:txBody>
      </p:sp>
    </p:spTree>
    <p:extLst>
      <p:ext uri="{BB962C8B-B14F-4D97-AF65-F5344CB8AC3E}">
        <p14:creationId xmlns:p14="http://schemas.microsoft.com/office/powerpoint/2010/main" val="89257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3F25C-68FD-4DDC-9F20-9A559F16DA52}"/>
              </a:ext>
            </a:extLst>
          </p:cNvPr>
          <p:cNvSpPr txBox="1"/>
          <p:nvPr/>
        </p:nvSpPr>
        <p:spPr>
          <a:xfrm>
            <a:off x="940190" y="233289"/>
            <a:ext cx="103116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What do you think?</a:t>
            </a:r>
          </a:p>
          <a:p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sz="3600" dirty="0">
                <a:solidFill>
                  <a:srgbClr val="C00000"/>
                </a:solidFill>
              </a:rPr>
              <a:t>What problems might there be for Abraham in the new country?</a:t>
            </a:r>
          </a:p>
          <a:p>
            <a:endParaRPr lang="en-GB" sz="3600" dirty="0">
              <a:solidFill>
                <a:srgbClr val="C00000"/>
              </a:solidFill>
            </a:endParaRPr>
          </a:p>
          <a:p>
            <a:r>
              <a:rPr lang="en-GB" sz="3600" dirty="0">
                <a:solidFill>
                  <a:srgbClr val="C00000"/>
                </a:solidFill>
              </a:rPr>
              <a:t>Should Abraham go to a new country he doesn’t know just because God says so?</a:t>
            </a:r>
          </a:p>
          <a:p>
            <a:endParaRPr lang="en-GB" sz="3600" dirty="0">
              <a:solidFill>
                <a:srgbClr val="C00000"/>
              </a:solidFill>
            </a:endParaRPr>
          </a:p>
          <a:p>
            <a:r>
              <a:rPr lang="en-GB" sz="3600" dirty="0">
                <a:solidFill>
                  <a:srgbClr val="C00000"/>
                </a:solidFill>
              </a:rPr>
              <a:t>Why?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BECEF-3DBD-4C1C-A800-79B0A604E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49" y="3978899"/>
            <a:ext cx="1457528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9AE81-EB31-4CB0-B04C-5F0A8D8E9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25" y="1128391"/>
            <a:ext cx="8230749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1626C-0DF1-429D-AEF4-EE30FF8F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84" y="1018838"/>
            <a:ext cx="7754432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7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1246D-F963-46E7-9212-C1D96ACC4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792480"/>
            <a:ext cx="8915399" cy="53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4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58103-2C4B-426A-8C18-1E3B04A748EC}"/>
              </a:ext>
            </a:extLst>
          </p:cNvPr>
          <p:cNvSpPr txBox="1"/>
          <p:nvPr/>
        </p:nvSpPr>
        <p:spPr>
          <a:xfrm>
            <a:off x="1952017" y="951398"/>
            <a:ext cx="88327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What do you know so far?</a:t>
            </a:r>
          </a:p>
          <a:p>
            <a:endParaRPr lang="en-GB" sz="4000" b="1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Who did Abraham take with him to the new country?</a:t>
            </a:r>
          </a:p>
          <a:p>
            <a:endParaRPr lang="en-GB" sz="4000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What happened to them in the new country?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77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C7698-D965-426D-B903-50ED92544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20" y="1414181"/>
            <a:ext cx="8125959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9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267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SHazelby</dc:creator>
  <cp:lastModifiedBy>SHazelby</cp:lastModifiedBy>
  <cp:revision>32</cp:revision>
  <dcterms:created xsi:type="dcterms:W3CDTF">2021-01-13T06:57:32Z</dcterms:created>
  <dcterms:modified xsi:type="dcterms:W3CDTF">2021-01-13T07:45:00Z</dcterms:modified>
</cp:coreProperties>
</file>