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3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19" r:id="rId17"/>
    <p:sldId id="320" r:id="rId18"/>
    <p:sldId id="318" r:id="rId19"/>
    <p:sldId id="309" r:id="rId20"/>
    <p:sldId id="310" r:id="rId21"/>
    <p:sldId id="311" r:id="rId22"/>
    <p:sldId id="321" r:id="rId23"/>
    <p:sldId id="322" r:id="rId24"/>
    <p:sldId id="315" r:id="rId25"/>
    <p:sldId id="316" r:id="rId26"/>
    <p:sldId id="301" r:id="rId27"/>
    <p:sldId id="313" r:id="rId28"/>
    <p:sldId id="324" r:id="rId29"/>
    <p:sldId id="314" r:id="rId30"/>
    <p:sldId id="323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2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8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60.png"/><Relationship Id="rId11" Type="http://schemas.openxmlformats.org/officeDocument/2006/relationships/image" Target="../media/image11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3.emf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23.emf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4.emf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0" y="1286070"/>
            <a:ext cx="5492972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83277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1830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4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blipFill>
                <a:blip r:embed="rId6"/>
                <a:stretch>
                  <a:fillRect l="-13702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30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720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5046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0929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110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146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75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542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44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336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7089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36397" y="833628"/>
            <a:ext cx="4243711" cy="172165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7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878026" y="833628"/>
            <a:ext cx="1198726" cy="1721656"/>
          </a:xfrm>
          <a:prstGeom prst="arc">
            <a:avLst>
              <a:gd name="adj1" fmla="val 10723193"/>
              <a:gd name="adj2" fmla="val 184841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31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16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074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4688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897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875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788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0717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157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138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978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06267" y="5037127"/>
              <a:ext cx="56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7581" y="999376"/>
            <a:ext cx="3624577" cy="1476697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6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308494" y="999377"/>
            <a:ext cx="1768258" cy="147669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3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9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6106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6074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9021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39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68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9738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269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405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24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1815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79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5894" y="898772"/>
            <a:ext cx="3012049" cy="1654701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5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909206" y="943602"/>
            <a:ext cx="1182250" cy="1609871"/>
          </a:xfrm>
          <a:prstGeom prst="arc">
            <a:avLst>
              <a:gd name="adj1" fmla="val 10723193"/>
              <a:gd name="adj2" fmla="val 21585203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4448" y="5262095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3202" y="53927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52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4537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7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84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0535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509251" y="1910427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921305" y="1910427"/>
            <a:ext cx="924198" cy="26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0" y="408168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939187"/>
            <a:ext cx="438968" cy="50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597667"/>
            <a:ext cx="438968" cy="50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256149"/>
            <a:ext cx="438968" cy="5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2914631"/>
            <a:ext cx="438968" cy="50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939187"/>
            <a:ext cx="438968" cy="50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597667"/>
            <a:ext cx="438968" cy="50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256149"/>
            <a:ext cx="438968" cy="50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2914631"/>
            <a:ext cx="438968" cy="50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917825"/>
            <a:ext cx="438968" cy="50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576305"/>
            <a:ext cx="438968" cy="50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234787"/>
            <a:ext cx="438968" cy="50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917825"/>
            <a:ext cx="438968" cy="50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576305"/>
            <a:ext cx="438968" cy="50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1109055" y="474550"/>
            <a:ext cx="924198" cy="26062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54017" y="474551"/>
            <a:ext cx="924198" cy="26062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26" y="1501287"/>
            <a:ext cx="438968" cy="504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305" y="1501287"/>
            <a:ext cx="438968" cy="504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84" y="1501287"/>
            <a:ext cx="438968" cy="50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1501287"/>
            <a:ext cx="438968" cy="50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47" y="1501287"/>
            <a:ext cx="438968" cy="50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510735" y="2044365"/>
            <a:ext cx="438968" cy="504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8" y="2044365"/>
            <a:ext cx="438968" cy="504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34" y="2044365"/>
            <a:ext cx="438968" cy="50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33" y="2044365"/>
            <a:ext cx="438968" cy="504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00" y="2044365"/>
            <a:ext cx="438968" cy="50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2044365"/>
            <a:ext cx="438968" cy="50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267" y="2044365"/>
            <a:ext cx="438968" cy="504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2044365"/>
            <a:ext cx="438968" cy="504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97005" y="1492861"/>
            <a:ext cx="438968" cy="504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83138" y="1492861"/>
            <a:ext cx="438968" cy="50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355404" y="1492861"/>
            <a:ext cx="438968" cy="504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213803" y="1492861"/>
            <a:ext cx="438968" cy="50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27670" y="1492861"/>
            <a:ext cx="438968" cy="50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69271" y="1492861"/>
            <a:ext cx="438968" cy="50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641537" y="1492861"/>
            <a:ext cx="438968" cy="50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499939" y="1492861"/>
            <a:ext cx="438968" cy="504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5" y="1498479"/>
            <a:ext cx="438968" cy="50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1498479"/>
            <a:ext cx="438968" cy="50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62988" y="1440609"/>
            <a:ext cx="2389649" cy="1055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485871" y="5124452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 is 17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8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49362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220482" y="1505478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32536" y="1505478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15210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97656" y="3505393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505393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163873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822355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480837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139319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505393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163873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822355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480837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139319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12636" y="35626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736033" y="321895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710834" y="35392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311559" y="216758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978484" y="2197326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03353" y="257385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60035" y="254076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723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519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78495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4834" y="1796814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956888" y="1796814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443437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22008" y="3796729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14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796729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455209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113691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772173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430655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796729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455209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113691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772173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430655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436988" y="385397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060385" y="3510289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035186" y="383063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635911" y="2458924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631332" y="28151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298592" y="28345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635911" y="317147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444" y="409261"/>
            <a:ext cx="747045" cy="74704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 flipV="1">
            <a:off x="4320608" y="317442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88014" y="249541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5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4148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085242" y="2478357"/>
            <a:ext cx="550775" cy="155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809855" y="2466781"/>
            <a:ext cx="550775" cy="15531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074" y="428840"/>
            <a:ext cx="796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Which of the calculations will need an exchange and which will not?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290676"/>
            <a:ext cx="261603" cy="3003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070179"/>
            <a:ext cx="261603" cy="30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863131"/>
            <a:ext cx="261603" cy="300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615742"/>
            <a:ext cx="261603" cy="300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290676"/>
            <a:ext cx="261603" cy="3003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070179"/>
            <a:ext cx="261603" cy="300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2863131"/>
            <a:ext cx="261603" cy="30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45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444" y="5272148"/>
            <a:ext cx="747045" cy="74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0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607816" y="2487457"/>
            <a:ext cx="550775" cy="155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60629" y="2489933"/>
            <a:ext cx="550775" cy="15531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630589" y="3465601"/>
            <a:ext cx="550775" cy="155318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55202" y="3454025"/>
            <a:ext cx="550775" cy="15531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4049321"/>
            <a:ext cx="261603" cy="3003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815377"/>
            <a:ext cx="261603" cy="3003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594882"/>
            <a:ext cx="261603" cy="30035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4049321"/>
            <a:ext cx="261603" cy="3003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3815377"/>
            <a:ext cx="261603" cy="3003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81363" y="3488753"/>
            <a:ext cx="550775" cy="15531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905976" y="3477177"/>
            <a:ext cx="550775" cy="155318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578014" y="2375896"/>
            <a:ext cx="550775" cy="155318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302627" y="2364320"/>
            <a:ext cx="550775" cy="155318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53401" y="2387472"/>
            <a:ext cx="550775" cy="1553185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114954" y="2535898"/>
            <a:ext cx="591477" cy="787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340421"/>
            <a:ext cx="262800" cy="3017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070321"/>
            <a:ext cx="262800" cy="3017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800222"/>
            <a:ext cx="262800" cy="30173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530123"/>
            <a:ext cx="262800" cy="3017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260024"/>
            <a:ext cx="262800" cy="30173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341739"/>
            <a:ext cx="262800" cy="30173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071639"/>
            <a:ext cx="262800" cy="30173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801540"/>
            <a:ext cx="262800" cy="30173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531441"/>
            <a:ext cx="262800" cy="30173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261342"/>
            <a:ext cx="262800" cy="30173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583385"/>
            <a:ext cx="289493" cy="33238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313285"/>
            <a:ext cx="289493" cy="3323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043186"/>
            <a:ext cx="289493" cy="33238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2773087"/>
            <a:ext cx="289493" cy="33238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22773" y="2502339"/>
            <a:ext cx="289493" cy="33238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584703"/>
            <a:ext cx="289493" cy="3323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314603"/>
            <a:ext cx="289493" cy="3323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044504"/>
            <a:ext cx="289493" cy="33238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774405"/>
            <a:ext cx="289493" cy="33238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504306"/>
            <a:ext cx="289493" cy="332380"/>
          </a:xfrm>
          <a:prstGeom prst="rect">
            <a:avLst/>
          </a:prstGeom>
        </p:spPr>
      </p:pic>
      <p:sp>
        <p:nvSpPr>
          <p:cNvPr id="118" name="Rounded Rectangle 117"/>
          <p:cNvSpPr/>
          <p:nvPr/>
        </p:nvSpPr>
        <p:spPr>
          <a:xfrm>
            <a:off x="7228319" y="2478357"/>
            <a:ext cx="512105" cy="872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4671931" y="3601655"/>
            <a:ext cx="591477" cy="929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42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blipFill>
                <a:blip r:embed="rId11"/>
                <a:stretch>
                  <a:fillRect t="-15517" r="-6410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38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blipFill>
                <a:blip r:embed="rId12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24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blipFill>
                <a:blip r:embed="rId13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64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9" grpId="0"/>
      <p:bldP spid="59" grpId="1"/>
      <p:bldP spid="60" grpId="0"/>
      <p:bldP spid="60" grpId="1"/>
      <p:bldP spid="87" grpId="0" animBg="1"/>
      <p:bldP spid="118" grpId="0" animBg="1"/>
      <p:bldP spid="119" grpId="0" animBg="1"/>
      <p:bldP spid="120" grpId="0"/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subtractions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 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16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Complete the subtractions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Partition 6 in two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different ways.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4"/>
                <a:stretch>
                  <a:fillRect l="-1707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60069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700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54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0069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381" y="402205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453269" y="408779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4442" y="402205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663041" y="408183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3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subtractions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800" baseline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 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16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Complete the subtractions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		   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	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Partition 6 in two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different ways.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24754"/>
              </a:xfrm>
              <a:prstGeom prst="rect">
                <a:avLst/>
              </a:prstGeom>
              <a:blipFill>
                <a:blip r:embed="rId5"/>
                <a:stretch>
                  <a:fillRect l="-1707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04700" y="2922678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543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0069" y="119960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381" y="402205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453269" y="408779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4442" y="402205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663041" y="408183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1689" y="119960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3360" y="1205941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8436" y="293032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8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0922" y="291911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7637" y="530420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6710" y="530184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4705" y="5285909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445" y="530862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7637" y="530420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6710" y="529767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34705" y="529296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3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0445" y="531897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60069" y="2914681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71" y="3453247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99" y="3468636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7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1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noProof="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1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9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|5.8|3.7|8.3|5.6|3.6|0.9|2.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|0.8|15.7|0.7|0.5|1.9|1.3|2|1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2|9|0.9|1|1|12.2|1|3.6|9.9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2|14|1.1|4.7|0.5|0.5|0.5|0.7|0.5|0.9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8.1|0.5|10.9|0.7|4.2|0.4|0.4|0.6|0.5|0.4|0.4|0.5|0.8|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4|3.5|6.8|7.7|5.1|3.4|12.8|0.8|2.4|2.4|7.6|0.8|18.5|0.9|1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6|11.2|0.8|1.2|2.5|4.4|3.2|3.5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12.4|1|0.9|3.3|3.6|1|1.5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dcmitype/"/>
    <ds:schemaRef ds:uri="522d4c35-b548-4432-90ae-af4376e1c4b4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10950</TotalTime>
  <Words>700</Words>
  <Application>Microsoft Office PowerPoint</Application>
  <PresentationFormat>On-screen Show (4:3)</PresentationFormat>
  <Paragraphs>196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235</cp:revision>
  <dcterms:created xsi:type="dcterms:W3CDTF">2019-07-05T11:02:13Z</dcterms:created>
  <dcterms:modified xsi:type="dcterms:W3CDTF">2020-09-23T10:08:36Z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