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8" r:id="rId17"/>
    <p:sldId id="309" r:id="rId18"/>
    <p:sldId id="304" r:id="rId19"/>
    <p:sldId id="311" r:id="rId20"/>
    <p:sldId id="301" r:id="rId21"/>
    <p:sldId id="310" r:id="rId22"/>
    <p:sldId id="312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10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9.emf"/><Relationship Id="rId5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9.emf"/><Relationship Id="rId5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0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664" y="1054402"/>
            <a:ext cx="5938019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r>
                  <a:rPr lang="en-GB" sz="44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4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4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</a:t>
                </a: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792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7538"/>
              </p:ext>
            </p:extLst>
          </p:nvPr>
        </p:nvGraphicFramePr>
        <p:xfrm>
          <a:off x="2303387" y="1821604"/>
          <a:ext cx="3546222" cy="3344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074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382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Hundreds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Tens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Ones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90601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027" y="2352553"/>
            <a:ext cx="410901" cy="40276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631" y="2352553"/>
            <a:ext cx="410901" cy="402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8866" y="2352553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2872290"/>
            <a:ext cx="410901" cy="4027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2872290"/>
            <a:ext cx="410901" cy="40276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3256558"/>
            <a:ext cx="410901" cy="402764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3256558"/>
            <a:ext cx="410901" cy="40276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3618436"/>
            <a:ext cx="410901" cy="402764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3618436"/>
            <a:ext cx="410901" cy="402764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000" y="2739699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812" y="2723792"/>
            <a:ext cx="410901" cy="402764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85" y="3123247"/>
            <a:ext cx="410901" cy="402764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812" y="3116948"/>
            <a:ext cx="410901" cy="402764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4007587"/>
            <a:ext cx="410901" cy="40276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4007587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4408654"/>
            <a:ext cx="410901" cy="402764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4408654"/>
            <a:ext cx="410901" cy="402764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307" y="2739699"/>
            <a:ext cx="410901" cy="40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285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  <a:blipFill>
                <a:blip r:embed="rId9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9365" y="2739699"/>
            <a:ext cx="410901" cy="40276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 flipV="1">
            <a:off x="4178241" y="4479407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721954" y="4466857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78241" y="4059820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747142" y="4073220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235" y="2352553"/>
            <a:ext cx="410901" cy="402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35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551" y="512221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1395" y="52649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512" y="569225"/>
            <a:ext cx="6807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number is </a:t>
            </a:r>
            <a:r>
              <a:rPr lang="en-GB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Froggy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hiding? 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6802" y="1778771"/>
                <a:ext cx="544251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543 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GB" sz="5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483</a:t>
                </a:r>
                <a:endParaRPr lang="en-GB" sz="5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02" y="1778771"/>
                <a:ext cx="5442516" cy="923330"/>
              </a:xfrm>
              <a:prstGeom prst="rect">
                <a:avLst/>
              </a:prstGeom>
              <a:blipFill>
                <a:blip r:embed="rId6"/>
                <a:stretch>
                  <a:fillRect l="-5935" t="-17881" r="-5039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6447" y="3881215"/>
                <a:ext cx="32672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543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503</a:t>
                </a:r>
                <a:endParaRPr lang="en-GB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47" y="3881215"/>
                <a:ext cx="3267241" cy="646331"/>
              </a:xfrm>
              <a:prstGeom prst="rect">
                <a:avLst/>
              </a:prstGeom>
              <a:blipFill>
                <a:blip r:embed="rId7"/>
                <a:stretch>
                  <a:fillRect l="-5597" t="-15094" r="-48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3027" y="4679946"/>
                <a:ext cx="32672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503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483</a:t>
                </a:r>
                <a:endParaRPr lang="en-GB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27" y="4679946"/>
                <a:ext cx="3267241" cy="646331"/>
              </a:xfrm>
              <a:prstGeom prst="rect">
                <a:avLst/>
              </a:prstGeom>
              <a:blipFill>
                <a:blip r:embed="rId8"/>
                <a:stretch>
                  <a:fillRect l="-5784" t="-15094" r="-466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980963" y="3960344"/>
            <a:ext cx="1044625" cy="136593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40" y="854799"/>
            <a:ext cx="2980585" cy="2775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721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551" y="512221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1395" y="526490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512" y="569225"/>
            <a:ext cx="6807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number is </a:t>
            </a:r>
            <a:r>
              <a:rPr lang="en-GB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Froggy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hiding? 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6802" y="1778771"/>
                <a:ext cx="544251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351 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70  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5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281</a:t>
                </a:r>
                <a:endParaRPr lang="en-GB" sz="5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802" y="1778771"/>
                <a:ext cx="5442516" cy="923330"/>
              </a:xfrm>
              <a:prstGeom prst="rect">
                <a:avLst/>
              </a:prstGeom>
              <a:blipFill>
                <a:blip r:embed="rId6"/>
                <a:stretch>
                  <a:fillRect l="-5935" t="-17881" r="-5039" b="-40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6447" y="4077160"/>
                <a:ext cx="32672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281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301</a:t>
                </a:r>
                <a:endParaRPr lang="en-GB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47" y="4077160"/>
                <a:ext cx="3267241" cy="646331"/>
              </a:xfrm>
              <a:prstGeom prst="rect">
                <a:avLst/>
              </a:prstGeom>
              <a:blipFill>
                <a:blip r:embed="rId7"/>
                <a:stretch>
                  <a:fillRect l="-5597" t="-15094" r="-48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63027" y="4875891"/>
                <a:ext cx="32672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301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351</a:t>
                </a:r>
                <a:endParaRPr lang="en-GB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27" y="4875891"/>
                <a:ext cx="3267241" cy="646331"/>
              </a:xfrm>
              <a:prstGeom prst="rect">
                <a:avLst/>
              </a:prstGeom>
              <a:blipFill>
                <a:blip r:embed="rId8"/>
                <a:stretch>
                  <a:fillRect l="-5784" t="-15094" r="-466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980963" y="4156289"/>
            <a:ext cx="1044625" cy="1365933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ight Bracket 1"/>
          <p:cNvSpPr/>
          <p:nvPr/>
        </p:nvSpPr>
        <p:spPr>
          <a:xfrm rot="16200000" flipH="1" flipV="1">
            <a:off x="3949200" y="1147044"/>
            <a:ext cx="691668" cy="3583730"/>
          </a:xfrm>
          <a:prstGeom prst="rightBracket">
            <a:avLst>
              <a:gd name="adj" fmla="val 296814"/>
            </a:avLst>
          </a:pr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57571" y="3284741"/>
                <a:ext cx="879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70</a:t>
                </a:r>
                <a:endParaRPr lang="en-GB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571" y="3284741"/>
                <a:ext cx="879720" cy="461665"/>
              </a:xfrm>
              <a:prstGeom prst="rect">
                <a:avLst/>
              </a:prstGeom>
              <a:blipFill>
                <a:blip r:embed="rId10"/>
                <a:stretch>
                  <a:fillRect l="-69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79827" y="4077160"/>
                <a:ext cx="32672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351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301</a:t>
                </a:r>
                <a:endParaRPr lang="en-GB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27" y="4077160"/>
                <a:ext cx="3267241" cy="646331"/>
              </a:xfrm>
              <a:prstGeom prst="rect">
                <a:avLst/>
              </a:prstGeom>
              <a:blipFill>
                <a:blip r:embed="rId11"/>
                <a:stretch>
                  <a:fillRect l="-5597" t="-15094" r="-48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76407" y="4875891"/>
                <a:ext cx="32672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301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281</a:t>
                </a:r>
                <a:endParaRPr lang="en-GB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407" y="4875891"/>
                <a:ext cx="3267241" cy="646331"/>
              </a:xfrm>
              <a:prstGeom prst="rect">
                <a:avLst/>
              </a:prstGeom>
              <a:blipFill>
                <a:blip r:embed="rId12"/>
                <a:stretch>
                  <a:fillRect l="-5794" t="-15094" r="-4860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65">
            <a:off x="308741" y="643005"/>
            <a:ext cx="2980585" cy="2775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79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0" grpId="0"/>
      <p:bldP spid="11" grpId="0" animBg="1"/>
      <p:bldP spid="2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8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  What is ten less than 100?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Complete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subtractions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12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12 tens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 tens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tens         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Continue the sequences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130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120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___, ___, ___, ___, ___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4, 144, 134,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___, ___, ___, ___, ___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740307"/>
              </a:xfrm>
              <a:prstGeom prst="rect">
                <a:avLst/>
              </a:prstGeom>
              <a:blipFill>
                <a:blip r:embed="rId4"/>
                <a:stretch>
                  <a:fillRect l="-1707" t="-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134913" y="2021394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1371" y="2860670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99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204" y="321128"/>
                <a:ext cx="7497474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1)  What is ten less than 100?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2)  Complete the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subtractions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lvl="0"/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12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12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tens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 tens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tens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3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Continue the sequences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140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130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___, ___, ___, ___, ___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4, 144, 134,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___, ___, ___, ___,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___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04" y="321128"/>
                <a:ext cx="7497474" cy="5447645"/>
              </a:xfrm>
              <a:prstGeom prst="rect">
                <a:avLst/>
              </a:prstGeom>
              <a:blipFill>
                <a:blip r:embed="rId5"/>
                <a:stretch>
                  <a:fillRect l="-1707" t="-1120" b="-23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134913" y="200774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1371" y="2847022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855" y="334776"/>
            <a:ext cx="88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9</a:t>
            </a:r>
            <a:r>
              <a:rPr lang="en-GB" sz="2800" dirty="0" smtClean="0">
                <a:solidFill>
                  <a:schemeClr val="accent1"/>
                </a:solidFill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265" y="2036949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7553" y="2864368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8228" y="4344383"/>
            <a:ext cx="84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120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0282" y="4344383"/>
            <a:ext cx="73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2263" y="4344383"/>
            <a:ext cx="735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6073" y="4344383"/>
            <a:ext cx="7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90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5929" y="4344383"/>
            <a:ext cx="85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80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3013" y="5196369"/>
            <a:ext cx="75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124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7589" y="5196369"/>
            <a:ext cx="843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114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4785" y="5196369"/>
            <a:ext cx="79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104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6073" y="5196369"/>
            <a:ext cx="7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9</a:t>
            </a:r>
            <a:r>
              <a:rPr lang="en-GB" sz="2800" dirty="0" smtClean="0">
                <a:solidFill>
                  <a:schemeClr val="accent1"/>
                </a:solidFill>
              </a:rPr>
              <a:t>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7489" y="5196369"/>
            <a:ext cx="85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  <a:r>
              <a:rPr lang="en-GB" sz="2800" dirty="0" smtClean="0">
                <a:solidFill>
                  <a:schemeClr val="accent1"/>
                </a:solidFill>
              </a:rPr>
              <a:t>4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326</a:t>
                </a: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792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848339" y="2388825"/>
            <a:ext cx="16383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277692" y="2320389"/>
            <a:ext cx="622896" cy="1756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421467" y="3321751"/>
            <a:ext cx="333193" cy="382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529496" y="2320389"/>
            <a:ext cx="622896" cy="1756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421467" y="3564062"/>
            <a:ext cx="333193" cy="3825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685753" y="3321751"/>
            <a:ext cx="333193" cy="382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685753" y="3564062"/>
            <a:ext cx="333193" cy="382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421467" y="3079440"/>
            <a:ext cx="333193" cy="3825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685753" y="3079440"/>
            <a:ext cx="333193" cy="382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675834" y="2413467"/>
            <a:ext cx="1638300" cy="171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2255672" y="2388825"/>
            <a:ext cx="1638300" cy="17145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5656089" y="3060493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316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  <a:blipFill>
                <a:blip r:embed="rId9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326</a:t>
                </a: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792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848339" y="2388825"/>
            <a:ext cx="16383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277692" y="2320389"/>
            <a:ext cx="622896" cy="1756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421467" y="3321751"/>
            <a:ext cx="333193" cy="382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5529496" y="2320389"/>
            <a:ext cx="622896" cy="1756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421467" y="3564062"/>
            <a:ext cx="333193" cy="3825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685753" y="3321751"/>
            <a:ext cx="333193" cy="382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685753" y="3564062"/>
            <a:ext cx="333193" cy="382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421467" y="3079440"/>
            <a:ext cx="333193" cy="3825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685753" y="3079440"/>
            <a:ext cx="333193" cy="382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3675834" y="2413467"/>
            <a:ext cx="1638300" cy="171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08" t="28591" r="18639" b="28089"/>
          <a:stretch/>
        </p:blipFill>
        <p:spPr>
          <a:xfrm>
            <a:off x="2255672" y="2388825"/>
            <a:ext cx="1638300" cy="17145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5656089" y="3060493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306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  <a:blipFill>
                <a:blip r:embed="rId9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 flipV="1">
            <a:off x="5400199" y="3068044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083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091865" y="2316198"/>
            <a:ext cx="622896" cy="17565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343669" y="2316198"/>
            <a:ext cx="622896" cy="1756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326</a:t>
                </a: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30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  <a:blipFill>
                <a:blip r:embed="rId6"/>
                <a:stretch>
                  <a:fillRect l="-1792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821445" y="2388825"/>
            <a:ext cx="16383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245876" y="2320389"/>
            <a:ext cx="622896" cy="17565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255181" y="3321751"/>
            <a:ext cx="333193" cy="382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6497680" y="2320389"/>
            <a:ext cx="622896" cy="1756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255181" y="3564062"/>
            <a:ext cx="333193" cy="3825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519467" y="3321751"/>
            <a:ext cx="333193" cy="382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519467" y="3564062"/>
            <a:ext cx="333193" cy="382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255181" y="3079440"/>
            <a:ext cx="333193" cy="3825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7519467" y="3079440"/>
            <a:ext cx="333193" cy="382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581705" y="2413467"/>
            <a:ext cx="1638300" cy="171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2201884" y="2388825"/>
            <a:ext cx="1638300" cy="17145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6667593" y="3115446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296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  <a:blipFill>
                <a:blip r:embed="rId9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 flipV="1">
            <a:off x="6396567" y="3089079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617683" y="2331099"/>
            <a:ext cx="622896" cy="17565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869487" y="2331099"/>
            <a:ext cx="622896" cy="17565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114075" y="2316198"/>
            <a:ext cx="622896" cy="17565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365879" y="2316198"/>
            <a:ext cx="622896" cy="17565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605106" y="2323648"/>
            <a:ext cx="622896" cy="17565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856910" y="2323648"/>
            <a:ext cx="622896" cy="17565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595006" y="2316198"/>
            <a:ext cx="622896" cy="17565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846810" y="2316198"/>
            <a:ext cx="622896" cy="1756569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 flipV="1">
            <a:off x="6038492" y="3063853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576">
            <a:off x="6402132" y="4692888"/>
            <a:ext cx="1936136" cy="1355295"/>
          </a:xfrm>
          <a:prstGeom prst="rect">
            <a:avLst/>
          </a:prstGeom>
        </p:spPr>
      </p:pic>
      <p:sp>
        <p:nvSpPr>
          <p:cNvPr id="39" name="Rounded Rectangular Callout 38"/>
          <p:cNvSpPr/>
          <p:nvPr/>
        </p:nvSpPr>
        <p:spPr>
          <a:xfrm>
            <a:off x="3846810" y="4269474"/>
            <a:ext cx="2454469" cy="846829"/>
          </a:xfrm>
          <a:prstGeom prst="wedgeRoundRectCallout">
            <a:avLst>
              <a:gd name="adj1" fmla="val 59214"/>
              <a:gd name="adj2" fmla="val 33750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840184" y="4276924"/>
            <a:ext cx="2459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You can exchange 100 for ten 10s</a:t>
            </a:r>
            <a:endParaRPr lang="en-GB" sz="2400" dirty="0"/>
          </a:p>
        </p:txBody>
      </p:sp>
      <p:sp>
        <p:nvSpPr>
          <p:cNvPr id="2" name="5-Point Star 1"/>
          <p:cNvSpPr/>
          <p:nvPr/>
        </p:nvSpPr>
        <p:spPr>
          <a:xfrm>
            <a:off x="6898699" y="5139355"/>
            <a:ext cx="443753" cy="46235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31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4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4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415</a:t>
                </a:r>
                <a:r>
                  <a:rPr lang="en-GB" sz="4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44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6</a:t>
                </a: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9" y="640788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792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7538"/>
              </p:ext>
            </p:extLst>
          </p:nvPr>
        </p:nvGraphicFramePr>
        <p:xfrm>
          <a:off x="2303387" y="1821604"/>
          <a:ext cx="3546222" cy="3344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074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382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Hundreds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Tens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+mn-lt"/>
                        </a:rPr>
                        <a:t>Ones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906012"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 smtClean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027" y="2352553"/>
            <a:ext cx="410901" cy="402764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631" y="2352553"/>
            <a:ext cx="410901" cy="402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8866" y="2352553"/>
            <a:ext cx="410901" cy="402764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2872290"/>
            <a:ext cx="410901" cy="40276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2872290"/>
            <a:ext cx="410901" cy="40276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3256558"/>
            <a:ext cx="410901" cy="402764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3256558"/>
            <a:ext cx="410901" cy="402764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3618436"/>
            <a:ext cx="410901" cy="402764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3618436"/>
            <a:ext cx="410901" cy="402764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255" y="2352553"/>
            <a:ext cx="410901" cy="402764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000" y="2739699"/>
            <a:ext cx="410901" cy="402764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812" y="2723792"/>
            <a:ext cx="410901" cy="402764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85" y="3123247"/>
            <a:ext cx="410901" cy="402764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812" y="3116948"/>
            <a:ext cx="410901" cy="402764"/>
          </a:xfrm>
          <a:prstGeom prst="rect">
            <a:avLst/>
          </a:prstGeom>
        </p:spPr>
      </p:pic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4007587"/>
            <a:ext cx="410901" cy="40276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4007587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321" y="4408654"/>
            <a:ext cx="410901" cy="402764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420" y="4408654"/>
            <a:ext cx="410901" cy="402764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8307" y="2739699"/>
            <a:ext cx="410901" cy="40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355</a:t>
                </a: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233" y="636597"/>
                <a:ext cx="6807183" cy="769441"/>
              </a:xfrm>
              <a:prstGeom prst="rect">
                <a:avLst/>
              </a:prstGeom>
              <a:blipFill>
                <a:blip r:embed="rId9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228" y="2739699"/>
            <a:ext cx="410901" cy="402764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 flipV="1">
            <a:off x="4169011" y="4466857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721954" y="4466857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78241" y="4059820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747142" y="4073220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178241" y="3689824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766468" y="3677283"/>
            <a:ext cx="261257" cy="261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.2|4.4|13.8|1.4|1.5|1.3|1.1|15.3|1.6|2.2|1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.9|1.2|3.5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0.5|0.4|6.3|0.9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0.4|0.3|9.6|4.1|13.7|0.9|4.2|0.8|0.7|3.2|1.4|1.9|3.5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0.9|1|0.5|16.6|0.9|5|0.7|0.6|0.5|0.6|0.6|4.3|1.5|1.7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7|2.5|0.6|1.1|0.4|10.5|0.7|3.5|0.6|0.5|0.5|4.1|1.4|1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3.8|9|4.5|7.9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8|14.1|9.1|6.2|5.5|20.6|5.5|8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dcmitype/"/>
    <ds:schemaRef ds:uri="http://purl.org/dc/terms/"/>
    <ds:schemaRef ds:uri="522d4c35-b548-4432-90ae-af4376e1c4b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B159D86-01B7-472D-A5DD-28595CBC7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8397</TotalTime>
  <Words>166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1 - 4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220</cp:revision>
  <dcterms:created xsi:type="dcterms:W3CDTF">2019-07-05T11:02:13Z</dcterms:created>
  <dcterms:modified xsi:type="dcterms:W3CDTF">2020-09-25T12:38:01Z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